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3" r:id="rId3"/>
  </p:sldMasterIdLst>
  <p:notesMasterIdLst>
    <p:notesMasterId r:id="rId62"/>
  </p:notesMasterIdLst>
  <p:sldIdLst>
    <p:sldId id="322" r:id="rId4"/>
    <p:sldId id="317" r:id="rId5"/>
    <p:sldId id="321" r:id="rId6"/>
    <p:sldId id="325" r:id="rId7"/>
    <p:sldId id="327" r:id="rId8"/>
    <p:sldId id="326" r:id="rId9"/>
    <p:sldId id="286" r:id="rId10"/>
    <p:sldId id="283" r:id="rId11"/>
    <p:sldId id="284" r:id="rId12"/>
    <p:sldId id="285" r:id="rId13"/>
    <p:sldId id="315" r:id="rId14"/>
    <p:sldId id="287" r:id="rId15"/>
    <p:sldId id="277" r:id="rId16"/>
    <p:sldId id="257" r:id="rId17"/>
    <p:sldId id="258" r:id="rId18"/>
    <p:sldId id="259" r:id="rId19"/>
    <p:sldId id="260" r:id="rId20"/>
    <p:sldId id="261" r:id="rId21"/>
    <p:sldId id="279" r:id="rId22"/>
    <p:sldId id="262" r:id="rId23"/>
    <p:sldId id="270" r:id="rId24"/>
    <p:sldId id="265" r:id="rId25"/>
    <p:sldId id="266" r:id="rId26"/>
    <p:sldId id="267" r:id="rId27"/>
    <p:sldId id="268" r:id="rId28"/>
    <p:sldId id="269" r:id="rId29"/>
    <p:sldId id="281" r:id="rId30"/>
    <p:sldId id="271" r:id="rId31"/>
    <p:sldId id="272" r:id="rId32"/>
    <p:sldId id="273" r:id="rId33"/>
    <p:sldId id="298" r:id="rId34"/>
    <p:sldId id="299" r:id="rId35"/>
    <p:sldId id="300" r:id="rId36"/>
    <p:sldId id="274" r:id="rId37"/>
    <p:sldId id="275" r:id="rId38"/>
    <p:sldId id="276" r:id="rId39"/>
    <p:sldId id="282" r:id="rId40"/>
    <p:sldId id="304" r:id="rId41"/>
    <p:sldId id="288" r:id="rId42"/>
    <p:sldId id="292" r:id="rId43"/>
    <p:sldId id="289" r:id="rId44"/>
    <p:sldId id="290" r:id="rId45"/>
    <p:sldId id="302" r:id="rId46"/>
    <p:sldId id="296" r:id="rId47"/>
    <p:sldId id="294" r:id="rId48"/>
    <p:sldId id="295" r:id="rId49"/>
    <p:sldId id="297" r:id="rId50"/>
    <p:sldId id="301" r:id="rId51"/>
    <p:sldId id="305" r:id="rId52"/>
    <p:sldId id="314" r:id="rId53"/>
    <p:sldId id="306" r:id="rId54"/>
    <p:sldId id="308" r:id="rId55"/>
    <p:sldId id="309" r:id="rId56"/>
    <p:sldId id="310" r:id="rId57"/>
    <p:sldId id="311" r:id="rId58"/>
    <p:sldId id="312" r:id="rId59"/>
    <p:sldId id="313" r:id="rId60"/>
    <p:sldId id="32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snapToGrid="0">
      <p:cViewPr varScale="1">
        <p:scale>
          <a:sx n="78" d="100"/>
          <a:sy n="78" d="100"/>
        </p:scale>
        <p:origin x="9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kr23\Downloads\Exhaust%20housing%20flow.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kr23\Downloads\Exhaust%20housing%20flow.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kr23\Downloads\Exhaust%20housing%20flo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TFS.SLDASM [Fluid Simulation]</a:t>
            </a:r>
          </a:p>
        </c:rich>
      </c:tx>
      <c:overlay val="0"/>
    </c:title>
    <c:autoTitleDeleted val="0"/>
    <c:plotArea>
      <c:layout/>
      <c:scatterChart>
        <c:scatterStyle val="lineMarker"/>
        <c:varyColors val="0"/>
        <c:ser>
          <c:idx val="0"/>
          <c:order val="0"/>
          <c:tx>
            <c:v>Flow Trajectories 1_1_0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Data'!$G$5:$G$55</c:f>
              <c:numCache>
                <c:formatCode>General</c:formatCode>
                <c:ptCount val="51"/>
                <c:pt idx="0">
                  <c:v>-5.8709329620401601E-5</c:v>
                </c:pt>
                <c:pt idx="1">
                  <c:v>5.2535556071246804E-3</c:v>
                </c:pt>
                <c:pt idx="2">
                  <c:v>6.2558181297949801E-3</c:v>
                </c:pt>
                <c:pt idx="3">
                  <c:v>9.0894111667733906E-3</c:v>
                </c:pt>
                <c:pt idx="4">
                  <c:v>1.4181817690184E-2</c:v>
                </c:pt>
                <c:pt idx="5">
                  <c:v>1.9764129798552899E-2</c:v>
                </c:pt>
                <c:pt idx="6">
                  <c:v>2.5355441859227099E-2</c:v>
                </c:pt>
                <c:pt idx="7">
                  <c:v>3.0438827943400099E-2</c:v>
                </c:pt>
                <c:pt idx="8">
                  <c:v>3.5519311274690102E-2</c:v>
                </c:pt>
                <c:pt idx="9">
                  <c:v>4.1105287635061202E-2</c:v>
                </c:pt>
                <c:pt idx="10">
                  <c:v>4.66927195330398E-2</c:v>
                </c:pt>
                <c:pt idx="11">
                  <c:v>5.17717986595021E-2</c:v>
                </c:pt>
                <c:pt idx="12">
                  <c:v>5.6845054049418101E-2</c:v>
                </c:pt>
                <c:pt idx="13">
                  <c:v>6.1914130326578699E-2</c:v>
                </c:pt>
                <c:pt idx="14">
                  <c:v>6.7401779071600401E-2</c:v>
                </c:pt>
                <c:pt idx="15">
                  <c:v>7.0427996416605507E-2</c:v>
                </c:pt>
                <c:pt idx="16">
                  <c:v>7.1442399017258906E-2</c:v>
                </c:pt>
                <c:pt idx="17">
                  <c:v>7.3518688193207296E-2</c:v>
                </c:pt>
                <c:pt idx="18">
                  <c:v>7.71614445031608E-2</c:v>
                </c:pt>
                <c:pt idx="19">
                  <c:v>7.9698542230401098E-2</c:v>
                </c:pt>
                <c:pt idx="20">
                  <c:v>8.2849318149565601E-2</c:v>
                </c:pt>
                <c:pt idx="21">
                  <c:v>8.5591229162293794E-2</c:v>
                </c:pt>
                <c:pt idx="22">
                  <c:v>8.62001590266009E-2</c:v>
                </c:pt>
                <c:pt idx="23">
                  <c:v>9.0248855108390605E-2</c:v>
                </c:pt>
                <c:pt idx="24">
                  <c:v>9.4301686597205295E-2</c:v>
                </c:pt>
                <c:pt idx="25">
                  <c:v>9.8364925976098097E-2</c:v>
                </c:pt>
                <c:pt idx="26">
                  <c:v>0.10040056176583299</c:v>
                </c:pt>
                <c:pt idx="27">
                  <c:v>0.10374280859525201</c:v>
                </c:pt>
                <c:pt idx="28">
                  <c:v>0.10577198572782601</c:v>
                </c:pt>
                <c:pt idx="29">
                  <c:v>0.10860949633896901</c:v>
                </c:pt>
                <c:pt idx="30">
                  <c:v>0.111145260128166</c:v>
                </c:pt>
                <c:pt idx="31">
                  <c:v>0.113372116611409</c:v>
                </c:pt>
                <c:pt idx="32">
                  <c:v>0.115399429732934</c:v>
                </c:pt>
                <c:pt idx="33">
                  <c:v>0.116927115678744</c:v>
                </c:pt>
                <c:pt idx="34">
                  <c:v>0.11905713663577799</c:v>
                </c:pt>
                <c:pt idx="35">
                  <c:v>0.121189252983582</c:v>
                </c:pt>
                <c:pt idx="36">
                  <c:v>0.123722984344454</c:v>
                </c:pt>
                <c:pt idx="37">
                  <c:v>0.12524553922953299</c:v>
                </c:pt>
                <c:pt idx="38">
                  <c:v>0.12677514584050201</c:v>
                </c:pt>
                <c:pt idx="39">
                  <c:v>0.12800450950328299</c:v>
                </c:pt>
                <c:pt idx="40">
                  <c:v>0.12852403728682801</c:v>
                </c:pt>
                <c:pt idx="41">
                  <c:v>0.12941205558167099</c:v>
                </c:pt>
                <c:pt idx="42">
                  <c:v>0.129475846673137</c:v>
                </c:pt>
                <c:pt idx="43">
                  <c:v>0.12950759786799501</c:v>
                </c:pt>
                <c:pt idx="44">
                  <c:v>0.130561431202949</c:v>
                </c:pt>
                <c:pt idx="45">
                  <c:v>0.131604110314543</c:v>
                </c:pt>
                <c:pt idx="46">
                  <c:v>0.13264139239525699</c:v>
                </c:pt>
                <c:pt idx="47">
                  <c:v>0.13367394746810499</c:v>
                </c:pt>
                <c:pt idx="48">
                  <c:v>0.134910374906349</c:v>
                </c:pt>
                <c:pt idx="49">
                  <c:v>0.13506418737589801</c:v>
                </c:pt>
                <c:pt idx="50">
                  <c:v>0.13507689096244399</c:v>
                </c:pt>
              </c:numCache>
            </c:numRef>
          </c:xVal>
          <c:yVal>
            <c:numRef>
              <c:f>'Plot Data'!$H$5:$H$55</c:f>
              <c:numCache>
                <c:formatCode>General</c:formatCode>
                <c:ptCount val="51"/>
                <c:pt idx="0">
                  <c:v>291.83761751824898</c:v>
                </c:pt>
                <c:pt idx="1">
                  <c:v>271.03789843259</c:v>
                </c:pt>
                <c:pt idx="2">
                  <c:v>256.82438849118802</c:v>
                </c:pt>
                <c:pt idx="3">
                  <c:v>366.07191218124001</c:v>
                </c:pt>
                <c:pt idx="4">
                  <c:v>383.50303485186703</c:v>
                </c:pt>
                <c:pt idx="5">
                  <c:v>374.69377778276203</c:v>
                </c:pt>
                <c:pt idx="6">
                  <c:v>379.29494879677202</c:v>
                </c:pt>
                <c:pt idx="7">
                  <c:v>384.09320444002498</c:v>
                </c:pt>
                <c:pt idx="8">
                  <c:v>384.53454775710298</c:v>
                </c:pt>
                <c:pt idx="9">
                  <c:v>381.16615514017099</c:v>
                </c:pt>
                <c:pt idx="10">
                  <c:v>379.99945723904102</c:v>
                </c:pt>
                <c:pt idx="11">
                  <c:v>378.33855532964202</c:v>
                </c:pt>
                <c:pt idx="12">
                  <c:v>368.13510041764198</c:v>
                </c:pt>
                <c:pt idx="13">
                  <c:v>352.37280690226601</c:v>
                </c:pt>
                <c:pt idx="14">
                  <c:v>353.59865556673202</c:v>
                </c:pt>
                <c:pt idx="15">
                  <c:v>324.41631204611201</c:v>
                </c:pt>
                <c:pt idx="16">
                  <c:v>322.780713621676</c:v>
                </c:pt>
                <c:pt idx="17">
                  <c:v>383.20055046340599</c:v>
                </c:pt>
                <c:pt idx="18">
                  <c:v>363.579966461494</c:v>
                </c:pt>
                <c:pt idx="19">
                  <c:v>359.56988327560498</c:v>
                </c:pt>
                <c:pt idx="20">
                  <c:v>361.50396697196499</c:v>
                </c:pt>
                <c:pt idx="21">
                  <c:v>360.63172228184601</c:v>
                </c:pt>
                <c:pt idx="22">
                  <c:v>359.81588650958298</c:v>
                </c:pt>
                <c:pt idx="23">
                  <c:v>338.81699008786802</c:v>
                </c:pt>
                <c:pt idx="24">
                  <c:v>324.21091123159499</c:v>
                </c:pt>
                <c:pt idx="25">
                  <c:v>323.281742818206</c:v>
                </c:pt>
                <c:pt idx="26">
                  <c:v>327.96101873282799</c:v>
                </c:pt>
                <c:pt idx="27">
                  <c:v>315.01667477853999</c:v>
                </c:pt>
                <c:pt idx="28">
                  <c:v>311.62855936238202</c:v>
                </c:pt>
                <c:pt idx="29">
                  <c:v>302.82257887015697</c:v>
                </c:pt>
                <c:pt idx="30">
                  <c:v>297.96338724615799</c:v>
                </c:pt>
                <c:pt idx="31">
                  <c:v>288.10211588541802</c:v>
                </c:pt>
                <c:pt idx="32">
                  <c:v>283.02004284407701</c:v>
                </c:pt>
                <c:pt idx="33">
                  <c:v>287.33622969472401</c:v>
                </c:pt>
                <c:pt idx="34">
                  <c:v>283.99002481731497</c:v>
                </c:pt>
                <c:pt idx="35">
                  <c:v>282.72904877114598</c:v>
                </c:pt>
                <c:pt idx="36">
                  <c:v>276.04759496190098</c:v>
                </c:pt>
                <c:pt idx="37">
                  <c:v>274.66911620078201</c:v>
                </c:pt>
                <c:pt idx="38">
                  <c:v>281.26941637527602</c:v>
                </c:pt>
                <c:pt idx="39">
                  <c:v>295.88354961406702</c:v>
                </c:pt>
                <c:pt idx="40">
                  <c:v>309.780993725065</c:v>
                </c:pt>
                <c:pt idx="41">
                  <c:v>350.66851922172799</c:v>
                </c:pt>
                <c:pt idx="42">
                  <c:v>353.86858374778399</c:v>
                </c:pt>
                <c:pt idx="43">
                  <c:v>315.29903664003399</c:v>
                </c:pt>
                <c:pt idx="44">
                  <c:v>364.73186815469501</c:v>
                </c:pt>
                <c:pt idx="45">
                  <c:v>405.08019587932802</c:v>
                </c:pt>
                <c:pt idx="46">
                  <c:v>440.93682991670102</c:v>
                </c:pt>
                <c:pt idx="47">
                  <c:v>471.44245617956102</c:v>
                </c:pt>
                <c:pt idx="48">
                  <c:v>495.11314842308502</c:v>
                </c:pt>
                <c:pt idx="49">
                  <c:v>498.01611604448402</c:v>
                </c:pt>
                <c:pt idx="50">
                  <c:v>498.259942173328</c:v>
                </c:pt>
              </c:numCache>
            </c:numRef>
          </c:yVal>
          <c:smooth val="0"/>
          <c:extLst>
            <c:ext xmlns:c16="http://schemas.microsoft.com/office/drawing/2014/chart" uri="{C3380CC4-5D6E-409C-BE32-E72D297353CC}">
              <c16:uniqueId val="{00000000-FD39-44BF-99FA-75783023E609}"/>
            </c:ext>
          </c:extLst>
        </c:ser>
        <c:ser>
          <c:idx val="1"/>
          <c:order val="1"/>
          <c:tx>
            <c:v>Flow Trajectories 1_1_1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Data'!$G$58:$G$73</c:f>
              <c:numCache>
                <c:formatCode>General</c:formatCode>
                <c:ptCount val="16"/>
                <c:pt idx="0">
                  <c:v>0.13507689096244399</c:v>
                </c:pt>
                <c:pt idx="1">
                  <c:v>0.13613237560477701</c:v>
                </c:pt>
                <c:pt idx="2">
                  <c:v>0.13768536695221101</c:v>
                </c:pt>
                <c:pt idx="3">
                  <c:v>0.141878248802183</c:v>
                </c:pt>
                <c:pt idx="4">
                  <c:v>0.14392397639554999</c:v>
                </c:pt>
                <c:pt idx="5">
                  <c:v>0.149233781407583</c:v>
                </c:pt>
                <c:pt idx="6">
                  <c:v>0.15125983197182899</c:v>
                </c:pt>
                <c:pt idx="7">
                  <c:v>0.15143757376449801</c:v>
                </c:pt>
                <c:pt idx="8">
                  <c:v>0.15145662353723399</c:v>
                </c:pt>
                <c:pt idx="9">
                  <c:v>0.15146297377620499</c:v>
                </c:pt>
                <c:pt idx="10">
                  <c:v>0.15499443949247399</c:v>
                </c:pt>
                <c:pt idx="11">
                  <c:v>0.15602293653024599</c:v>
                </c:pt>
                <c:pt idx="12">
                  <c:v>0.15643029687566601</c:v>
                </c:pt>
                <c:pt idx="13">
                  <c:v>0.160538289305723</c:v>
                </c:pt>
                <c:pt idx="14">
                  <c:v>0.16075359031890599</c:v>
                </c:pt>
                <c:pt idx="15">
                  <c:v>0.16076073369840499</c:v>
                </c:pt>
              </c:numCache>
            </c:numRef>
          </c:xVal>
          <c:yVal>
            <c:numRef>
              <c:f>'Plot Data'!$H$58:$H$73</c:f>
              <c:numCache>
                <c:formatCode>General</c:formatCode>
                <c:ptCount val="16"/>
                <c:pt idx="0">
                  <c:v>483.413091215848</c:v>
                </c:pt>
                <c:pt idx="1">
                  <c:v>502.25035187088298</c:v>
                </c:pt>
                <c:pt idx="2">
                  <c:v>563.01321852202796</c:v>
                </c:pt>
                <c:pt idx="3">
                  <c:v>630.28289174892996</c:v>
                </c:pt>
                <c:pt idx="4">
                  <c:v>665.04011554721399</c:v>
                </c:pt>
                <c:pt idx="5">
                  <c:v>741.40820519686702</c:v>
                </c:pt>
                <c:pt idx="6">
                  <c:v>723.99899963573205</c:v>
                </c:pt>
                <c:pt idx="7">
                  <c:v>722.77111015154003</c:v>
                </c:pt>
                <c:pt idx="8">
                  <c:v>722.64219464008102</c:v>
                </c:pt>
                <c:pt idx="9">
                  <c:v>618.80114476135395</c:v>
                </c:pt>
                <c:pt idx="10">
                  <c:v>560.93492808861299</c:v>
                </c:pt>
                <c:pt idx="11">
                  <c:v>589.26704974877202</c:v>
                </c:pt>
                <c:pt idx="12">
                  <c:v>600.76349110595299</c:v>
                </c:pt>
                <c:pt idx="13">
                  <c:v>660.43680207394596</c:v>
                </c:pt>
                <c:pt idx="14">
                  <c:v>660.61784322681501</c:v>
                </c:pt>
                <c:pt idx="15">
                  <c:v>660.62048777614405</c:v>
                </c:pt>
              </c:numCache>
            </c:numRef>
          </c:yVal>
          <c:smooth val="0"/>
          <c:extLst>
            <c:ext xmlns:c16="http://schemas.microsoft.com/office/drawing/2014/chart" uri="{C3380CC4-5D6E-409C-BE32-E72D297353CC}">
              <c16:uniqueId val="{00000001-FD39-44BF-99FA-75783023E609}"/>
            </c:ext>
          </c:extLst>
        </c:ser>
        <c:ser>
          <c:idx val="2"/>
          <c:order val="2"/>
          <c:tx>
            <c:v>Flow Trajectories 1_2_0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Data'!$G$76:$G$128</c:f>
              <c:numCache>
                <c:formatCode>General</c:formatCode>
                <c:ptCount val="53"/>
                <c:pt idx="0">
                  <c:v>-5.8712181936469501E-5</c:v>
                </c:pt>
                <c:pt idx="1">
                  <c:v>5.2535055109495599E-3</c:v>
                </c:pt>
                <c:pt idx="2">
                  <c:v>6.2556359554212801E-3</c:v>
                </c:pt>
                <c:pt idx="3">
                  <c:v>9.0850906800450798E-3</c:v>
                </c:pt>
                <c:pt idx="4">
                  <c:v>1.41771299170971E-2</c:v>
                </c:pt>
                <c:pt idx="5">
                  <c:v>1.9759458218085099E-2</c:v>
                </c:pt>
                <c:pt idx="6">
                  <c:v>2.5348974166263399E-2</c:v>
                </c:pt>
                <c:pt idx="7">
                  <c:v>3.0939637281450699E-2</c:v>
                </c:pt>
                <c:pt idx="8">
                  <c:v>3.6020653968327203E-2</c:v>
                </c:pt>
                <c:pt idx="9">
                  <c:v>4.1098125724552501E-2</c:v>
                </c:pt>
                <c:pt idx="10">
                  <c:v>4.6684528664600898E-2</c:v>
                </c:pt>
                <c:pt idx="11">
                  <c:v>5.1763112537725003E-2</c:v>
                </c:pt>
                <c:pt idx="12">
                  <c:v>5.68377501882135E-2</c:v>
                </c:pt>
                <c:pt idx="13">
                  <c:v>6.2418145736555998E-2</c:v>
                </c:pt>
                <c:pt idx="14">
                  <c:v>6.7494940899266803E-2</c:v>
                </c:pt>
                <c:pt idx="15">
                  <c:v>7.0521349054586499E-2</c:v>
                </c:pt>
                <c:pt idx="16">
                  <c:v>7.1526369020664005E-2</c:v>
                </c:pt>
                <c:pt idx="17">
                  <c:v>7.6646253446240903E-2</c:v>
                </c:pt>
                <c:pt idx="18">
                  <c:v>7.9167123171219697E-2</c:v>
                </c:pt>
                <c:pt idx="19">
                  <c:v>8.0883727287986706E-2</c:v>
                </c:pt>
                <c:pt idx="20">
                  <c:v>8.1290225916518299E-2</c:v>
                </c:pt>
                <c:pt idx="21">
                  <c:v>8.4385975416073705E-2</c:v>
                </c:pt>
                <c:pt idx="22">
                  <c:v>8.9976687356068105E-2</c:v>
                </c:pt>
                <c:pt idx="23">
                  <c:v>9.4035559347045702E-2</c:v>
                </c:pt>
                <c:pt idx="24">
                  <c:v>9.6064394898969896E-2</c:v>
                </c:pt>
                <c:pt idx="25">
                  <c:v>0.100128471374756</c:v>
                </c:pt>
                <c:pt idx="26">
                  <c:v>0.103683105602571</c:v>
                </c:pt>
                <c:pt idx="27">
                  <c:v>0.106723147933858</c:v>
                </c:pt>
                <c:pt idx="28">
                  <c:v>0.109259628945582</c:v>
                </c:pt>
                <c:pt idx="29">
                  <c:v>0.111287641612593</c:v>
                </c:pt>
                <c:pt idx="30">
                  <c:v>0.113622083071493</c:v>
                </c:pt>
                <c:pt idx="31">
                  <c:v>0.11566023964625501</c:v>
                </c:pt>
                <c:pt idx="32">
                  <c:v>0.11769666305684701</c:v>
                </c:pt>
                <c:pt idx="33">
                  <c:v>0.119563618979558</c:v>
                </c:pt>
                <c:pt idx="34">
                  <c:v>0.122512801094029</c:v>
                </c:pt>
                <c:pt idx="35">
                  <c:v>0.12423689088875201</c:v>
                </c:pt>
                <c:pt idx="36">
                  <c:v>0.12576107254923799</c:v>
                </c:pt>
                <c:pt idx="37">
                  <c:v>0.12698195459027101</c:v>
                </c:pt>
                <c:pt idx="38">
                  <c:v>0.127856663302226</c:v>
                </c:pt>
                <c:pt idx="39">
                  <c:v>0.12799367329453201</c:v>
                </c:pt>
                <c:pt idx="40">
                  <c:v>0.12799863630866801</c:v>
                </c:pt>
                <c:pt idx="41">
                  <c:v>0.12868192605963999</c:v>
                </c:pt>
                <c:pt idx="42">
                  <c:v>0.12969592329832799</c:v>
                </c:pt>
                <c:pt idx="43">
                  <c:v>0.13021610501296699</c:v>
                </c:pt>
                <c:pt idx="44">
                  <c:v>0.130734421114234</c:v>
                </c:pt>
                <c:pt idx="45">
                  <c:v>0.13125152457328701</c:v>
                </c:pt>
                <c:pt idx="46">
                  <c:v>0.13176660359695899</c:v>
                </c:pt>
                <c:pt idx="47">
                  <c:v>0.13289949577192001</c:v>
                </c:pt>
                <c:pt idx="48">
                  <c:v>0.13558217858517899</c:v>
                </c:pt>
                <c:pt idx="49">
                  <c:v>0.13635024093481099</c:v>
                </c:pt>
                <c:pt idx="50">
                  <c:v>0.13660665622361601</c:v>
                </c:pt>
                <c:pt idx="51">
                  <c:v>0.13674021080704801</c:v>
                </c:pt>
                <c:pt idx="52">
                  <c:v>0.13677848333246001</c:v>
                </c:pt>
              </c:numCache>
            </c:numRef>
          </c:xVal>
          <c:yVal>
            <c:numRef>
              <c:f>'Plot Data'!$H$76:$H$128</c:f>
              <c:numCache>
                <c:formatCode>General</c:formatCode>
                <c:ptCount val="53"/>
                <c:pt idx="0">
                  <c:v>291.88991159064398</c:v>
                </c:pt>
                <c:pt idx="1">
                  <c:v>271.00191247219101</c:v>
                </c:pt>
                <c:pt idx="2">
                  <c:v>256.65611447194101</c:v>
                </c:pt>
                <c:pt idx="3">
                  <c:v>366.23256087498902</c:v>
                </c:pt>
                <c:pt idx="4">
                  <c:v>383.07932479196398</c:v>
                </c:pt>
                <c:pt idx="5">
                  <c:v>374.303089984189</c:v>
                </c:pt>
                <c:pt idx="6">
                  <c:v>376.23143233125597</c:v>
                </c:pt>
                <c:pt idx="7">
                  <c:v>379.88093580187302</c:v>
                </c:pt>
                <c:pt idx="8">
                  <c:v>381.11641559367303</c:v>
                </c:pt>
                <c:pt idx="9">
                  <c:v>377.05578655434601</c:v>
                </c:pt>
                <c:pt idx="10">
                  <c:v>374.38123202978397</c:v>
                </c:pt>
                <c:pt idx="11">
                  <c:v>372.01855538195298</c:v>
                </c:pt>
                <c:pt idx="12">
                  <c:v>363.96475810580199</c:v>
                </c:pt>
                <c:pt idx="13">
                  <c:v>352.93244888702702</c:v>
                </c:pt>
                <c:pt idx="14">
                  <c:v>348.27138874199301</c:v>
                </c:pt>
                <c:pt idx="15">
                  <c:v>319.72453881985899</c:v>
                </c:pt>
                <c:pt idx="16">
                  <c:v>306.37337886868897</c:v>
                </c:pt>
                <c:pt idx="17">
                  <c:v>357.52328219664798</c:v>
                </c:pt>
                <c:pt idx="18">
                  <c:v>331.61314714926601</c:v>
                </c:pt>
                <c:pt idx="19">
                  <c:v>316.52943154679099</c:v>
                </c:pt>
                <c:pt idx="20">
                  <c:v>317.07290719083198</c:v>
                </c:pt>
                <c:pt idx="21">
                  <c:v>301.33658822873201</c:v>
                </c:pt>
                <c:pt idx="22">
                  <c:v>304.59111209308298</c:v>
                </c:pt>
                <c:pt idx="23">
                  <c:v>298.47344390415702</c:v>
                </c:pt>
                <c:pt idx="24">
                  <c:v>294.80279947760101</c:v>
                </c:pt>
                <c:pt idx="25">
                  <c:v>294.93575708010798</c:v>
                </c:pt>
                <c:pt idx="26">
                  <c:v>293.41675798013603</c:v>
                </c:pt>
                <c:pt idx="27">
                  <c:v>284.49583423773299</c:v>
                </c:pt>
                <c:pt idx="28">
                  <c:v>280.74824244740199</c:v>
                </c:pt>
                <c:pt idx="29">
                  <c:v>276.52812514011202</c:v>
                </c:pt>
                <c:pt idx="30">
                  <c:v>273.53207620207098</c:v>
                </c:pt>
                <c:pt idx="31">
                  <c:v>280.48358722903498</c:v>
                </c:pt>
                <c:pt idx="32">
                  <c:v>285.693242869085</c:v>
                </c:pt>
                <c:pt idx="33">
                  <c:v>281.40443904573601</c:v>
                </c:pt>
                <c:pt idx="34">
                  <c:v>268.78110506649199</c:v>
                </c:pt>
                <c:pt idx="35">
                  <c:v>265.16789686370203</c:v>
                </c:pt>
                <c:pt idx="36">
                  <c:v>265.77116480372598</c:v>
                </c:pt>
                <c:pt idx="37">
                  <c:v>270.38289423673098</c:v>
                </c:pt>
                <c:pt idx="38">
                  <c:v>289.54795155900098</c:v>
                </c:pt>
                <c:pt idx="39">
                  <c:v>295.10246611307201</c:v>
                </c:pt>
                <c:pt idx="40">
                  <c:v>277.57514893080798</c:v>
                </c:pt>
                <c:pt idx="41">
                  <c:v>309.20843471805898</c:v>
                </c:pt>
                <c:pt idx="42">
                  <c:v>359.983766616389</c:v>
                </c:pt>
                <c:pt idx="43">
                  <c:v>377.78099617637503</c:v>
                </c:pt>
                <c:pt idx="44">
                  <c:v>393.87431560837399</c:v>
                </c:pt>
                <c:pt idx="45">
                  <c:v>408.69108619701302</c:v>
                </c:pt>
                <c:pt idx="46">
                  <c:v>420.74453582937099</c:v>
                </c:pt>
                <c:pt idx="47">
                  <c:v>449.67312553399103</c:v>
                </c:pt>
                <c:pt idx="48">
                  <c:v>523.113704020912</c:v>
                </c:pt>
                <c:pt idx="49">
                  <c:v>554.24155134607804</c:v>
                </c:pt>
                <c:pt idx="50">
                  <c:v>566.00243213300598</c:v>
                </c:pt>
                <c:pt idx="51">
                  <c:v>572.62018403084596</c:v>
                </c:pt>
                <c:pt idx="52">
                  <c:v>588.19796086711403</c:v>
                </c:pt>
              </c:numCache>
            </c:numRef>
          </c:yVal>
          <c:smooth val="0"/>
          <c:extLst>
            <c:ext xmlns:c16="http://schemas.microsoft.com/office/drawing/2014/chart" uri="{C3380CC4-5D6E-409C-BE32-E72D297353CC}">
              <c16:uniqueId val="{00000002-FD39-44BF-99FA-75783023E609}"/>
            </c:ext>
          </c:extLst>
        </c:ser>
        <c:ser>
          <c:idx val="3"/>
          <c:order val="3"/>
          <c:tx>
            <c:v>Flow Trajectories 1_2_1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Data'!$G$131:$G$146</c:f>
              <c:numCache>
                <c:formatCode>General</c:formatCode>
                <c:ptCount val="16"/>
                <c:pt idx="0">
                  <c:v>0.13677848333246001</c:v>
                </c:pt>
                <c:pt idx="1">
                  <c:v>0.13831360301713999</c:v>
                </c:pt>
                <c:pt idx="2">
                  <c:v>0.13846498058305601</c:v>
                </c:pt>
                <c:pt idx="3">
                  <c:v>0.13943445183884401</c:v>
                </c:pt>
                <c:pt idx="4">
                  <c:v>0.14377984817234299</c:v>
                </c:pt>
                <c:pt idx="5">
                  <c:v>0.14889979839187001</c:v>
                </c:pt>
                <c:pt idx="6">
                  <c:v>0.15118197448300599</c:v>
                </c:pt>
                <c:pt idx="7">
                  <c:v>0.15127086248587099</c:v>
                </c:pt>
                <c:pt idx="8">
                  <c:v>0.15127721254276499</c:v>
                </c:pt>
                <c:pt idx="9">
                  <c:v>0.15128356278173599</c:v>
                </c:pt>
                <c:pt idx="10">
                  <c:v>0.15278881908070999</c:v>
                </c:pt>
                <c:pt idx="11">
                  <c:v>0.15554051368381799</c:v>
                </c:pt>
                <c:pt idx="12">
                  <c:v>0.15625483327627801</c:v>
                </c:pt>
                <c:pt idx="13">
                  <c:v>0.160389061179181</c:v>
                </c:pt>
                <c:pt idx="14">
                  <c:v>0.16058932653328301</c:v>
                </c:pt>
                <c:pt idx="15">
                  <c:v>0.160594882514108</c:v>
                </c:pt>
              </c:numCache>
            </c:numRef>
          </c:xVal>
          <c:yVal>
            <c:numRef>
              <c:f>'Plot Data'!$H$131:$H$146</c:f>
              <c:numCache>
                <c:formatCode>General</c:formatCode>
                <c:ptCount val="16"/>
                <c:pt idx="0">
                  <c:v>515.15892030607404</c:v>
                </c:pt>
                <c:pt idx="1">
                  <c:v>548.20461811920597</c:v>
                </c:pt>
                <c:pt idx="2">
                  <c:v>551.33406949084201</c:v>
                </c:pt>
                <c:pt idx="3">
                  <c:v>583.57948515404303</c:v>
                </c:pt>
                <c:pt idx="4">
                  <c:v>630.62044559066806</c:v>
                </c:pt>
                <c:pt idx="5">
                  <c:v>736.46094196656099</c:v>
                </c:pt>
                <c:pt idx="6">
                  <c:v>724.40740204421297</c:v>
                </c:pt>
                <c:pt idx="7">
                  <c:v>723.824643720513</c:v>
                </c:pt>
                <c:pt idx="8">
                  <c:v>723.78313832214496</c:v>
                </c:pt>
                <c:pt idx="9">
                  <c:v>614.34299024849895</c:v>
                </c:pt>
                <c:pt idx="10">
                  <c:v>570.036182770952</c:v>
                </c:pt>
                <c:pt idx="11">
                  <c:v>585.83805685288803</c:v>
                </c:pt>
                <c:pt idx="12">
                  <c:v>595.40719726714701</c:v>
                </c:pt>
                <c:pt idx="13">
                  <c:v>670.01786255168201</c:v>
                </c:pt>
                <c:pt idx="14">
                  <c:v>670.58512678780403</c:v>
                </c:pt>
                <c:pt idx="15">
                  <c:v>670.60088813264895</c:v>
                </c:pt>
              </c:numCache>
            </c:numRef>
          </c:yVal>
          <c:smooth val="0"/>
          <c:extLst>
            <c:ext xmlns:c16="http://schemas.microsoft.com/office/drawing/2014/chart" uri="{C3380CC4-5D6E-409C-BE32-E72D297353CC}">
              <c16:uniqueId val="{00000003-FD39-44BF-99FA-75783023E609}"/>
            </c:ext>
          </c:extLst>
        </c:ser>
        <c:ser>
          <c:idx val="4"/>
          <c:order val="4"/>
          <c:tx>
            <c:v>Flow Trajectories 1_3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Data'!$G$149:$G$209</c:f>
              <c:numCache>
                <c:formatCode>General</c:formatCode>
                <c:ptCount val="61"/>
                <c:pt idx="0">
                  <c:v>-5.87122613476364E-5</c:v>
                </c:pt>
                <c:pt idx="1">
                  <c:v>5.1411584322765304E-3</c:v>
                </c:pt>
                <c:pt idx="2">
                  <c:v>6.1337160872416202E-3</c:v>
                </c:pt>
                <c:pt idx="3">
                  <c:v>8.93591685587335E-3</c:v>
                </c:pt>
                <c:pt idx="4">
                  <c:v>1.4227717792220001E-2</c:v>
                </c:pt>
                <c:pt idx="5">
                  <c:v>1.9212178498638599E-2</c:v>
                </c:pt>
                <c:pt idx="6">
                  <c:v>2.33586608067245E-2</c:v>
                </c:pt>
                <c:pt idx="7">
                  <c:v>2.6867896287063198E-2</c:v>
                </c:pt>
                <c:pt idx="8">
                  <c:v>3.0018352677984299E-2</c:v>
                </c:pt>
                <c:pt idx="9">
                  <c:v>3.3051429206334998E-2</c:v>
                </c:pt>
                <c:pt idx="10">
                  <c:v>3.6418179231450402E-2</c:v>
                </c:pt>
                <c:pt idx="11">
                  <c:v>3.9909596165822001E-2</c:v>
                </c:pt>
                <c:pt idx="12">
                  <c:v>4.3551734868080602E-2</c:v>
                </c:pt>
                <c:pt idx="13">
                  <c:v>4.7316662224333901E-2</c:v>
                </c:pt>
                <c:pt idx="14">
                  <c:v>5.1154740145769498E-2</c:v>
                </c:pt>
                <c:pt idx="15">
                  <c:v>5.50400109577674E-2</c:v>
                </c:pt>
                <c:pt idx="16">
                  <c:v>5.90461483149941E-2</c:v>
                </c:pt>
                <c:pt idx="17">
                  <c:v>6.3420748100142504E-2</c:v>
                </c:pt>
                <c:pt idx="18">
                  <c:v>6.4741257640253902E-2</c:v>
                </c:pt>
                <c:pt idx="19">
                  <c:v>7.0067810495759095E-2</c:v>
                </c:pt>
                <c:pt idx="20">
                  <c:v>7.1551891691609498E-2</c:v>
                </c:pt>
                <c:pt idx="21">
                  <c:v>7.3533440403462602E-2</c:v>
                </c:pt>
                <c:pt idx="22">
                  <c:v>7.6550357859254695E-2</c:v>
                </c:pt>
                <c:pt idx="23">
                  <c:v>7.6692388206401702E-2</c:v>
                </c:pt>
                <c:pt idx="24">
                  <c:v>7.9212450177703606E-2</c:v>
                </c:pt>
                <c:pt idx="25">
                  <c:v>8.1234882060546298E-2</c:v>
                </c:pt>
                <c:pt idx="26">
                  <c:v>8.3255383697247901E-2</c:v>
                </c:pt>
                <c:pt idx="27">
                  <c:v>8.8326280931044596E-2</c:v>
                </c:pt>
                <c:pt idx="28">
                  <c:v>9.2001534498420995E-2</c:v>
                </c:pt>
                <c:pt idx="29">
                  <c:v>9.5610802890156596E-2</c:v>
                </c:pt>
                <c:pt idx="30">
                  <c:v>9.9669433147132502E-2</c:v>
                </c:pt>
                <c:pt idx="31">
                  <c:v>0.100380825124869</c:v>
                </c:pt>
                <c:pt idx="32">
                  <c:v>0.103941029277703</c:v>
                </c:pt>
                <c:pt idx="33">
                  <c:v>0.10596792441236701</c:v>
                </c:pt>
                <c:pt idx="34">
                  <c:v>0.108709519698128</c:v>
                </c:pt>
                <c:pt idx="35">
                  <c:v>0.111248261660766</c:v>
                </c:pt>
                <c:pt idx="36">
                  <c:v>0.11308226696610001</c:v>
                </c:pt>
                <c:pt idx="37">
                  <c:v>0.115218475173087</c:v>
                </c:pt>
                <c:pt idx="38">
                  <c:v>0.116547344474162</c:v>
                </c:pt>
                <c:pt idx="39">
                  <c:v>0.116873017065969</c:v>
                </c:pt>
                <c:pt idx="40">
                  <c:v>0.11695136952902301</c:v>
                </c:pt>
                <c:pt idx="41">
                  <c:v>0.11696367668447299</c:v>
                </c:pt>
                <c:pt idx="42">
                  <c:v>0.11708546501982001</c:v>
                </c:pt>
                <c:pt idx="43">
                  <c:v>0.117219395821874</c:v>
                </c:pt>
                <c:pt idx="44">
                  <c:v>0.117341544722855</c:v>
                </c:pt>
                <c:pt idx="45">
                  <c:v>0.11746343417078101</c:v>
                </c:pt>
                <c:pt idx="46">
                  <c:v>0.117585070200835</c:v>
                </c:pt>
                <c:pt idx="47">
                  <c:v>0.117706450401335</c:v>
                </c:pt>
                <c:pt idx="48">
                  <c:v>0.11775492942407401</c:v>
                </c:pt>
                <c:pt idx="49">
                  <c:v>0.117768586614956</c:v>
                </c:pt>
                <c:pt idx="50">
                  <c:v>0.121101891729805</c:v>
                </c:pt>
                <c:pt idx="51">
                  <c:v>0.122112577953445</c:v>
                </c:pt>
                <c:pt idx="52">
                  <c:v>0.12415956797308</c:v>
                </c:pt>
                <c:pt idx="53">
                  <c:v>0.12567845155867099</c:v>
                </c:pt>
                <c:pt idx="54">
                  <c:v>0.12669042542173201</c:v>
                </c:pt>
                <c:pt idx="55">
                  <c:v>0.12719484195542399</c:v>
                </c:pt>
                <c:pt idx="56">
                  <c:v>0.12721148435569399</c:v>
                </c:pt>
                <c:pt idx="57">
                  <c:v>0.12723700172131899</c:v>
                </c:pt>
                <c:pt idx="58">
                  <c:v>0.127649679918828</c:v>
                </c:pt>
                <c:pt idx="59">
                  <c:v>0.127829248573821</c:v>
                </c:pt>
                <c:pt idx="60">
                  <c:v>0.12784196166476</c:v>
                </c:pt>
              </c:numCache>
            </c:numRef>
          </c:xVal>
          <c:yVal>
            <c:numRef>
              <c:f>'Plot Data'!$H$149:$H$209</c:f>
              <c:numCache>
                <c:formatCode>General</c:formatCode>
                <c:ptCount val="61"/>
                <c:pt idx="0">
                  <c:v>291.66321298636899</c:v>
                </c:pt>
                <c:pt idx="1">
                  <c:v>267.52516745502197</c:v>
                </c:pt>
                <c:pt idx="2">
                  <c:v>243.58549205155401</c:v>
                </c:pt>
                <c:pt idx="3">
                  <c:v>328.86223468625701</c:v>
                </c:pt>
                <c:pt idx="4">
                  <c:v>337.23680224941103</c:v>
                </c:pt>
                <c:pt idx="5">
                  <c:v>347.94043321375301</c:v>
                </c:pt>
                <c:pt idx="6">
                  <c:v>373.70714016132803</c:v>
                </c:pt>
                <c:pt idx="7">
                  <c:v>388.27525045339598</c:v>
                </c:pt>
                <c:pt idx="8">
                  <c:v>394.889157924404</c:v>
                </c:pt>
                <c:pt idx="9">
                  <c:v>399.45007678661</c:v>
                </c:pt>
                <c:pt idx="10">
                  <c:v>400.27583749119998</c:v>
                </c:pt>
                <c:pt idx="11">
                  <c:v>397.80794655287099</c:v>
                </c:pt>
                <c:pt idx="12">
                  <c:v>395.88196298686802</c:v>
                </c:pt>
                <c:pt idx="13">
                  <c:v>395.15029333464599</c:v>
                </c:pt>
                <c:pt idx="14">
                  <c:v>394.51509210865601</c:v>
                </c:pt>
                <c:pt idx="15">
                  <c:v>394.31944664272203</c:v>
                </c:pt>
                <c:pt idx="16">
                  <c:v>390.18048038870199</c:v>
                </c:pt>
                <c:pt idx="17">
                  <c:v>383.101165950324</c:v>
                </c:pt>
                <c:pt idx="18">
                  <c:v>379.34919767966801</c:v>
                </c:pt>
                <c:pt idx="19">
                  <c:v>318.29035639094002</c:v>
                </c:pt>
                <c:pt idx="20">
                  <c:v>270.92092564294398</c:v>
                </c:pt>
                <c:pt idx="21">
                  <c:v>286.87771316846602</c:v>
                </c:pt>
                <c:pt idx="22">
                  <c:v>311.36957881820501</c:v>
                </c:pt>
                <c:pt idx="23">
                  <c:v>309.57981398154402</c:v>
                </c:pt>
                <c:pt idx="24">
                  <c:v>286.31476943482397</c:v>
                </c:pt>
                <c:pt idx="25">
                  <c:v>275.99585255328998</c:v>
                </c:pt>
                <c:pt idx="26">
                  <c:v>264.11213294244101</c:v>
                </c:pt>
                <c:pt idx="27">
                  <c:v>254.892988210689</c:v>
                </c:pt>
                <c:pt idx="28">
                  <c:v>273.603649230668</c:v>
                </c:pt>
                <c:pt idx="29">
                  <c:v>265.66654645194399</c:v>
                </c:pt>
                <c:pt idx="30">
                  <c:v>260.133275266407</c:v>
                </c:pt>
                <c:pt idx="31">
                  <c:v>260.40828677831001</c:v>
                </c:pt>
                <c:pt idx="32">
                  <c:v>260.608317532809</c:v>
                </c:pt>
                <c:pt idx="33">
                  <c:v>255.49677593725099</c:v>
                </c:pt>
                <c:pt idx="34">
                  <c:v>253.47734853668399</c:v>
                </c:pt>
                <c:pt idx="35">
                  <c:v>252.45228548172199</c:v>
                </c:pt>
                <c:pt idx="36">
                  <c:v>257.843336178215</c:v>
                </c:pt>
                <c:pt idx="37">
                  <c:v>272.39157307041802</c:v>
                </c:pt>
                <c:pt idx="38">
                  <c:v>283.10995932424402</c:v>
                </c:pt>
                <c:pt idx="39">
                  <c:v>285.46444238825802</c:v>
                </c:pt>
                <c:pt idx="40">
                  <c:v>285.52314787416901</c:v>
                </c:pt>
                <c:pt idx="41">
                  <c:v>285.530905122067</c:v>
                </c:pt>
                <c:pt idx="42">
                  <c:v>285.72005739976601</c:v>
                </c:pt>
                <c:pt idx="43">
                  <c:v>285.93394489384798</c:v>
                </c:pt>
                <c:pt idx="44">
                  <c:v>286.07552640316999</c:v>
                </c:pt>
                <c:pt idx="45">
                  <c:v>286.03367248985501</c:v>
                </c:pt>
                <c:pt idx="46">
                  <c:v>285.99220441699401</c:v>
                </c:pt>
                <c:pt idx="47">
                  <c:v>285.95433943790698</c:v>
                </c:pt>
                <c:pt idx="48">
                  <c:v>285.94052811691603</c:v>
                </c:pt>
                <c:pt idx="49">
                  <c:v>285.971357752193</c:v>
                </c:pt>
                <c:pt idx="50">
                  <c:v>266.33550506533902</c:v>
                </c:pt>
                <c:pt idx="51">
                  <c:v>260.813053321106</c:v>
                </c:pt>
                <c:pt idx="52">
                  <c:v>255.441166556089</c:v>
                </c:pt>
                <c:pt idx="53">
                  <c:v>250.727129973817</c:v>
                </c:pt>
                <c:pt idx="54">
                  <c:v>247.10255534276399</c:v>
                </c:pt>
                <c:pt idx="55">
                  <c:v>243.768695580241</c:v>
                </c:pt>
                <c:pt idx="56">
                  <c:v>243.74628864512499</c:v>
                </c:pt>
                <c:pt idx="57">
                  <c:v>241.87062403890101</c:v>
                </c:pt>
                <c:pt idx="58">
                  <c:v>262.46410868902001</c:v>
                </c:pt>
                <c:pt idx="59">
                  <c:v>271.209702044209</c:v>
                </c:pt>
                <c:pt idx="60">
                  <c:v>271.74885497418899</c:v>
                </c:pt>
              </c:numCache>
            </c:numRef>
          </c:yVal>
          <c:smooth val="0"/>
          <c:extLst>
            <c:ext xmlns:c16="http://schemas.microsoft.com/office/drawing/2014/chart" uri="{C3380CC4-5D6E-409C-BE32-E72D297353CC}">
              <c16:uniqueId val="{00000004-FD39-44BF-99FA-75783023E609}"/>
            </c:ext>
          </c:extLst>
        </c:ser>
        <c:ser>
          <c:idx val="5"/>
          <c:order val="5"/>
          <c:tx>
            <c:v>Flow Trajectories 1_4</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Data'!$G$212:$G$276</c:f>
              <c:numCache>
                <c:formatCode>General</c:formatCode>
                <c:ptCount val="65"/>
                <c:pt idx="0">
                  <c:v>-5.8712407521440702E-5</c:v>
                </c:pt>
                <c:pt idx="1">
                  <c:v>5.1483880007911296E-3</c:v>
                </c:pt>
                <c:pt idx="2">
                  <c:v>6.1413253414653096E-3</c:v>
                </c:pt>
                <c:pt idx="3">
                  <c:v>8.9428830566120401E-3</c:v>
                </c:pt>
                <c:pt idx="4">
                  <c:v>1.4278962016204299E-2</c:v>
                </c:pt>
                <c:pt idx="5">
                  <c:v>1.9879499371586101E-2</c:v>
                </c:pt>
                <c:pt idx="6">
                  <c:v>2.4596528369747399E-2</c:v>
                </c:pt>
                <c:pt idx="7">
                  <c:v>2.8788888219275301E-2</c:v>
                </c:pt>
                <c:pt idx="8">
                  <c:v>3.2678474553349601E-2</c:v>
                </c:pt>
                <c:pt idx="9">
                  <c:v>3.6898188885756598E-2</c:v>
                </c:pt>
                <c:pt idx="10">
                  <c:v>4.1189356254327701E-2</c:v>
                </c:pt>
                <c:pt idx="11">
                  <c:v>4.5574495466505403E-2</c:v>
                </c:pt>
                <c:pt idx="12">
                  <c:v>5.0068915796956999E-2</c:v>
                </c:pt>
                <c:pt idx="13">
                  <c:v>5.4688276653178901E-2</c:v>
                </c:pt>
                <c:pt idx="14">
                  <c:v>5.9591589726597699E-2</c:v>
                </c:pt>
                <c:pt idx="15">
                  <c:v>6.5152389120539903E-2</c:v>
                </c:pt>
                <c:pt idx="16">
                  <c:v>6.9699735517143299E-2</c:v>
                </c:pt>
                <c:pt idx="17">
                  <c:v>7.1218270580794593E-2</c:v>
                </c:pt>
                <c:pt idx="18">
                  <c:v>7.52520077399359E-2</c:v>
                </c:pt>
                <c:pt idx="19">
                  <c:v>7.7798112376374101E-2</c:v>
                </c:pt>
                <c:pt idx="20">
                  <c:v>8.0857946701770697E-2</c:v>
                </c:pt>
                <c:pt idx="21">
                  <c:v>8.3403385662942003E-2</c:v>
                </c:pt>
                <c:pt idx="22">
                  <c:v>8.4421217176908897E-2</c:v>
                </c:pt>
                <c:pt idx="23">
                  <c:v>8.7058581941231894E-2</c:v>
                </c:pt>
                <c:pt idx="24">
                  <c:v>9.0603171901391E-2</c:v>
                </c:pt>
                <c:pt idx="25">
                  <c:v>9.4663020520099395E-2</c:v>
                </c:pt>
                <c:pt idx="26">
                  <c:v>9.7711131466544698E-2</c:v>
                </c:pt>
                <c:pt idx="27">
                  <c:v>0.10085557517891799</c:v>
                </c:pt>
                <c:pt idx="28">
                  <c:v>0.10389621599214</c:v>
                </c:pt>
                <c:pt idx="29">
                  <c:v>0.10642926377044599</c:v>
                </c:pt>
                <c:pt idx="30">
                  <c:v>0.10896442189371799</c:v>
                </c:pt>
                <c:pt idx="31">
                  <c:v>0.110994834383965</c:v>
                </c:pt>
                <c:pt idx="32">
                  <c:v>0.11302679219914299</c:v>
                </c:pt>
                <c:pt idx="33">
                  <c:v>0.11455236560828901</c:v>
                </c:pt>
                <c:pt idx="34">
                  <c:v>0.116586179865006</c:v>
                </c:pt>
                <c:pt idx="35">
                  <c:v>0.11942362253147699</c:v>
                </c:pt>
                <c:pt idx="36">
                  <c:v>0.12145785860705</c:v>
                </c:pt>
                <c:pt idx="37">
                  <c:v>0.122485436064387</c:v>
                </c:pt>
                <c:pt idx="38">
                  <c:v>0.123512772867004</c:v>
                </c:pt>
                <c:pt idx="39">
                  <c:v>0.12403720522322199</c:v>
                </c:pt>
                <c:pt idx="40">
                  <c:v>0.124124288264973</c:v>
                </c:pt>
                <c:pt idx="41">
                  <c:v>0.124130277254139</c:v>
                </c:pt>
                <c:pt idx="42">
                  <c:v>0.12462470804959901</c:v>
                </c:pt>
                <c:pt idx="43">
                  <c:v>0.12567736130617599</c:v>
                </c:pt>
                <c:pt idx="44">
                  <c:v>0.12670627757716099</c:v>
                </c:pt>
                <c:pt idx="45">
                  <c:v>0.12721782664508099</c:v>
                </c:pt>
                <c:pt idx="46">
                  <c:v>0.12782991978087599</c:v>
                </c:pt>
                <c:pt idx="47">
                  <c:v>0.12837872800793201</c:v>
                </c:pt>
                <c:pt idx="48">
                  <c:v>0.129401214358428</c:v>
                </c:pt>
                <c:pt idx="49">
                  <c:v>0.130431760102689</c:v>
                </c:pt>
                <c:pt idx="50">
                  <c:v>0.13105281464097801</c:v>
                </c:pt>
                <c:pt idx="51">
                  <c:v>0.131093494999725</c:v>
                </c:pt>
                <c:pt idx="52">
                  <c:v>0.135731611556969</c:v>
                </c:pt>
                <c:pt idx="53">
                  <c:v>0.13825287544867701</c:v>
                </c:pt>
                <c:pt idx="54">
                  <c:v>0.14337312972093899</c:v>
                </c:pt>
                <c:pt idx="55">
                  <c:v>0.14813927923630299</c:v>
                </c:pt>
                <c:pt idx="56">
                  <c:v>0.148367622520135</c:v>
                </c:pt>
                <c:pt idx="57">
                  <c:v>0.14838032141634</c:v>
                </c:pt>
                <c:pt idx="58">
                  <c:v>0.148386671655311</c:v>
                </c:pt>
                <c:pt idx="59">
                  <c:v>0.15141025822812401</c:v>
                </c:pt>
                <c:pt idx="60">
                  <c:v>0.153547343814463</c:v>
                </c:pt>
                <c:pt idx="61">
                  <c:v>0.155600375217921</c:v>
                </c:pt>
                <c:pt idx="62">
                  <c:v>0.15765280794473999</c:v>
                </c:pt>
                <c:pt idx="63">
                  <c:v>0.157794307198346</c:v>
                </c:pt>
                <c:pt idx="64">
                  <c:v>0.15779748218101</c:v>
                </c:pt>
              </c:numCache>
            </c:numRef>
          </c:xVal>
          <c:yVal>
            <c:numRef>
              <c:f>'Plot Data'!$H$212:$H$276</c:f>
              <c:numCache>
                <c:formatCode>General</c:formatCode>
                <c:ptCount val="65"/>
                <c:pt idx="0">
                  <c:v>291.32792340575998</c:v>
                </c:pt>
                <c:pt idx="1">
                  <c:v>264.992537381381</c:v>
                </c:pt>
                <c:pt idx="2">
                  <c:v>241.68370265556001</c:v>
                </c:pt>
                <c:pt idx="3">
                  <c:v>332.31573426765198</c:v>
                </c:pt>
                <c:pt idx="4">
                  <c:v>341.70535369199803</c:v>
                </c:pt>
                <c:pt idx="5">
                  <c:v>358.62843046008499</c:v>
                </c:pt>
                <c:pt idx="6">
                  <c:v>385.00323048492697</c:v>
                </c:pt>
                <c:pt idx="7">
                  <c:v>401.07415680518898</c:v>
                </c:pt>
                <c:pt idx="8">
                  <c:v>408.09877198514999</c:v>
                </c:pt>
                <c:pt idx="9">
                  <c:v>407.91200750959899</c:v>
                </c:pt>
                <c:pt idx="10">
                  <c:v>407.17141551615902</c:v>
                </c:pt>
                <c:pt idx="11">
                  <c:v>406.69292429204501</c:v>
                </c:pt>
                <c:pt idx="12">
                  <c:v>404.06758590902501</c:v>
                </c:pt>
                <c:pt idx="13">
                  <c:v>398.08614858509998</c:v>
                </c:pt>
                <c:pt idx="14">
                  <c:v>375.263999521399</c:v>
                </c:pt>
                <c:pt idx="15">
                  <c:v>370.00131534240302</c:v>
                </c:pt>
                <c:pt idx="16">
                  <c:v>335.55901911448302</c:v>
                </c:pt>
                <c:pt idx="17">
                  <c:v>328.73869162897199</c:v>
                </c:pt>
                <c:pt idx="18">
                  <c:v>331.315029441413</c:v>
                </c:pt>
                <c:pt idx="19">
                  <c:v>339.46841399423897</c:v>
                </c:pt>
                <c:pt idx="20">
                  <c:v>355.49447536162899</c:v>
                </c:pt>
                <c:pt idx="21">
                  <c:v>365.62781501292801</c:v>
                </c:pt>
                <c:pt idx="22">
                  <c:v>368.38156788081602</c:v>
                </c:pt>
                <c:pt idx="23">
                  <c:v>362.76088735906097</c:v>
                </c:pt>
                <c:pt idx="24">
                  <c:v>346.90180203987097</c:v>
                </c:pt>
                <c:pt idx="25">
                  <c:v>341.303008057216</c:v>
                </c:pt>
                <c:pt idx="26">
                  <c:v>341.49801749243301</c:v>
                </c:pt>
                <c:pt idx="27">
                  <c:v>335.16299009914798</c:v>
                </c:pt>
                <c:pt idx="28">
                  <c:v>325.70732824185399</c:v>
                </c:pt>
                <c:pt idx="29">
                  <c:v>317.07452193541701</c:v>
                </c:pt>
                <c:pt idx="30">
                  <c:v>311.32227569541902</c:v>
                </c:pt>
                <c:pt idx="31">
                  <c:v>309.664628416379</c:v>
                </c:pt>
                <c:pt idx="32">
                  <c:v>309.94164647687302</c:v>
                </c:pt>
                <c:pt idx="33">
                  <c:v>312.18207506332402</c:v>
                </c:pt>
                <c:pt idx="34">
                  <c:v>314.78647904545898</c:v>
                </c:pt>
                <c:pt idx="35">
                  <c:v>304.89032323243498</c:v>
                </c:pt>
                <c:pt idx="36">
                  <c:v>307.986046542461</c:v>
                </c:pt>
                <c:pt idx="37">
                  <c:v>322.70296083014398</c:v>
                </c:pt>
                <c:pt idx="38">
                  <c:v>338.06566128566197</c:v>
                </c:pt>
                <c:pt idx="39">
                  <c:v>360.58862725463001</c:v>
                </c:pt>
                <c:pt idx="40">
                  <c:v>365.446347107924</c:v>
                </c:pt>
                <c:pt idx="41">
                  <c:v>338.72445508305702</c:v>
                </c:pt>
                <c:pt idx="42">
                  <c:v>363.01716207954098</c:v>
                </c:pt>
                <c:pt idx="43">
                  <c:v>418.21045476096401</c:v>
                </c:pt>
                <c:pt idx="44">
                  <c:v>440.95115377389698</c:v>
                </c:pt>
                <c:pt idx="45">
                  <c:v>447.79974037863599</c:v>
                </c:pt>
                <c:pt idx="46">
                  <c:v>453.45099153152597</c:v>
                </c:pt>
                <c:pt idx="47">
                  <c:v>454.88413011599403</c:v>
                </c:pt>
                <c:pt idx="48">
                  <c:v>467.90750721963502</c:v>
                </c:pt>
                <c:pt idx="49">
                  <c:v>495.82824397350703</c:v>
                </c:pt>
                <c:pt idx="50">
                  <c:v>522.38910263799403</c:v>
                </c:pt>
                <c:pt idx="51">
                  <c:v>524.38832330382002</c:v>
                </c:pt>
                <c:pt idx="52">
                  <c:v>666.29362937635801</c:v>
                </c:pt>
                <c:pt idx="53">
                  <c:v>618.77842053085396</c:v>
                </c:pt>
                <c:pt idx="54">
                  <c:v>724.33479350366201</c:v>
                </c:pt>
                <c:pt idx="55">
                  <c:v>700.43380011911199</c:v>
                </c:pt>
                <c:pt idx="56">
                  <c:v>697.22947911645599</c:v>
                </c:pt>
                <c:pt idx="57">
                  <c:v>697.05581431844405</c:v>
                </c:pt>
                <c:pt idx="58">
                  <c:v>615.95921964268996</c:v>
                </c:pt>
                <c:pt idx="59">
                  <c:v>559.24737934751295</c:v>
                </c:pt>
                <c:pt idx="60">
                  <c:v>566.516800739269</c:v>
                </c:pt>
                <c:pt idx="61">
                  <c:v>615.82426854585003</c:v>
                </c:pt>
                <c:pt idx="62">
                  <c:v>667.49326025309699</c:v>
                </c:pt>
                <c:pt idx="63">
                  <c:v>670.36474818747297</c:v>
                </c:pt>
                <c:pt idx="64">
                  <c:v>670.429173855562</c:v>
                </c:pt>
              </c:numCache>
            </c:numRef>
          </c:yVal>
          <c:smooth val="0"/>
          <c:extLst>
            <c:ext xmlns:c16="http://schemas.microsoft.com/office/drawing/2014/chart" uri="{C3380CC4-5D6E-409C-BE32-E72D297353CC}">
              <c16:uniqueId val="{00000005-FD39-44BF-99FA-75783023E609}"/>
            </c:ext>
          </c:extLst>
        </c:ser>
        <c:ser>
          <c:idx val="6"/>
          <c:order val="6"/>
          <c:tx>
            <c:v>Flow Trajectories 1_5_0</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Data'!$G$279:$G$330</c:f>
              <c:numCache>
                <c:formatCode>General</c:formatCode>
                <c:ptCount val="52"/>
                <c:pt idx="0">
                  <c:v>-5.8931152699900002E-5</c:v>
                </c:pt>
                <c:pt idx="1">
                  <c:v>5.2758582296689397E-3</c:v>
                </c:pt>
                <c:pt idx="2">
                  <c:v>1.0062448429960499E-2</c:v>
                </c:pt>
                <c:pt idx="3">
                  <c:v>1.5144880728106699E-2</c:v>
                </c:pt>
                <c:pt idx="4">
                  <c:v>2.07195415123177E-2</c:v>
                </c:pt>
                <c:pt idx="5">
                  <c:v>2.6302405058023198E-2</c:v>
                </c:pt>
                <c:pt idx="6">
                  <c:v>3.1889187751254301E-2</c:v>
                </c:pt>
                <c:pt idx="7">
                  <c:v>3.6969898303681699E-2</c:v>
                </c:pt>
                <c:pt idx="8">
                  <c:v>4.2557984561674402E-2</c:v>
                </c:pt>
                <c:pt idx="9">
                  <c:v>4.8147380076163503E-2</c:v>
                </c:pt>
                <c:pt idx="10">
                  <c:v>5.3227375130523599E-2</c:v>
                </c:pt>
                <c:pt idx="11">
                  <c:v>5.8302383985035101E-2</c:v>
                </c:pt>
                <c:pt idx="12">
                  <c:v>6.1856063327591103E-2</c:v>
                </c:pt>
                <c:pt idx="13">
                  <c:v>6.7147707441688007E-2</c:v>
                </c:pt>
                <c:pt idx="14">
                  <c:v>7.0192662104567205E-2</c:v>
                </c:pt>
                <c:pt idx="15">
                  <c:v>7.4484145663170506E-2</c:v>
                </c:pt>
                <c:pt idx="16">
                  <c:v>7.95711727627368E-2</c:v>
                </c:pt>
                <c:pt idx="17">
                  <c:v>8.3524230696593205E-2</c:v>
                </c:pt>
                <c:pt idx="18">
                  <c:v>8.4638382033026302E-2</c:v>
                </c:pt>
                <c:pt idx="19">
                  <c:v>8.7262581881847101E-2</c:v>
                </c:pt>
                <c:pt idx="20">
                  <c:v>8.8270568394130403E-2</c:v>
                </c:pt>
                <c:pt idx="21">
                  <c:v>9.1804265065908705E-2</c:v>
                </c:pt>
                <c:pt idx="22">
                  <c:v>9.5350840417062793E-2</c:v>
                </c:pt>
                <c:pt idx="23">
                  <c:v>9.8901284634885206E-2</c:v>
                </c:pt>
                <c:pt idx="24">
                  <c:v>0.102044804636027</c:v>
                </c:pt>
                <c:pt idx="25">
                  <c:v>0.10508697751573499</c:v>
                </c:pt>
                <c:pt idx="26">
                  <c:v>0.107117271685925</c:v>
                </c:pt>
                <c:pt idx="27">
                  <c:v>0.109752517754625</c:v>
                </c:pt>
                <c:pt idx="28">
                  <c:v>0.111778252628673</c:v>
                </c:pt>
                <c:pt idx="29">
                  <c:v>0.113808696537232</c:v>
                </c:pt>
                <c:pt idx="30">
                  <c:v>0.11553784595284899</c:v>
                </c:pt>
                <c:pt idx="31">
                  <c:v>0.117571009549181</c:v>
                </c:pt>
                <c:pt idx="32">
                  <c:v>0.119605458689762</c:v>
                </c:pt>
                <c:pt idx="33">
                  <c:v>0.121134804174899</c:v>
                </c:pt>
                <c:pt idx="34">
                  <c:v>0.122262017108975</c:v>
                </c:pt>
                <c:pt idx="35">
                  <c:v>0.123303752295141</c:v>
                </c:pt>
                <c:pt idx="36">
                  <c:v>0.124350318872261</c:v>
                </c:pt>
                <c:pt idx="37">
                  <c:v>0.124657804843924</c:v>
                </c:pt>
                <c:pt idx="38">
                  <c:v>0.12469851780015</c:v>
                </c:pt>
                <c:pt idx="39">
                  <c:v>0.12470232869322</c:v>
                </c:pt>
                <c:pt idx="40">
                  <c:v>0.124703598741014</c:v>
                </c:pt>
                <c:pt idx="41">
                  <c:v>0.12584335179994099</c:v>
                </c:pt>
                <c:pt idx="42">
                  <c:v>0.126879202289853</c:v>
                </c:pt>
                <c:pt idx="43">
                  <c:v>0.12738746144969201</c:v>
                </c:pt>
                <c:pt idx="44">
                  <c:v>0.127893070613604</c:v>
                </c:pt>
                <c:pt idx="45">
                  <c:v>0.12870597817935001</c:v>
                </c:pt>
                <c:pt idx="46">
                  <c:v>0.12945989171896399</c:v>
                </c:pt>
                <c:pt idx="47">
                  <c:v>0.130484909746408</c:v>
                </c:pt>
                <c:pt idx="48">
                  <c:v>0.13323415383897699</c:v>
                </c:pt>
                <c:pt idx="49">
                  <c:v>0.13393358735286401</c:v>
                </c:pt>
                <c:pt idx="50">
                  <c:v>0.13418286046760999</c:v>
                </c:pt>
                <c:pt idx="51">
                  <c:v>0.1342705501101</c:v>
                </c:pt>
              </c:numCache>
            </c:numRef>
          </c:xVal>
          <c:yVal>
            <c:numRef>
              <c:f>'Plot Data'!$H$279:$H$330</c:f>
              <c:numCache>
                <c:formatCode>General</c:formatCode>
                <c:ptCount val="52"/>
                <c:pt idx="0">
                  <c:v>292.417628187942</c:v>
                </c:pt>
                <c:pt idx="1">
                  <c:v>296.72288307572501</c:v>
                </c:pt>
                <c:pt idx="2">
                  <c:v>459.035798347249</c:v>
                </c:pt>
                <c:pt idx="3">
                  <c:v>463.16264477627698</c:v>
                </c:pt>
                <c:pt idx="4">
                  <c:v>439.05329569180202</c:v>
                </c:pt>
                <c:pt idx="5">
                  <c:v>429.89982158540897</c:v>
                </c:pt>
                <c:pt idx="6">
                  <c:v>427.48977650450502</c:v>
                </c:pt>
                <c:pt idx="7">
                  <c:v>428.36523369279399</c:v>
                </c:pt>
                <c:pt idx="8">
                  <c:v>428.15612011876499</c:v>
                </c:pt>
                <c:pt idx="9">
                  <c:v>430.15817040661801</c:v>
                </c:pt>
                <c:pt idx="10">
                  <c:v>429.82555977799399</c:v>
                </c:pt>
                <c:pt idx="11">
                  <c:v>421.14398920597898</c:v>
                </c:pt>
                <c:pt idx="12">
                  <c:v>417.12130158368501</c:v>
                </c:pt>
                <c:pt idx="13">
                  <c:v>431.11911399250403</c:v>
                </c:pt>
                <c:pt idx="14">
                  <c:v>426.120245105918</c:v>
                </c:pt>
                <c:pt idx="15">
                  <c:v>470.223594436025</c:v>
                </c:pt>
                <c:pt idx="16">
                  <c:v>483.24806926247197</c:v>
                </c:pt>
                <c:pt idx="17">
                  <c:v>467.19815508456702</c:v>
                </c:pt>
                <c:pt idx="18">
                  <c:v>460.58804917924698</c:v>
                </c:pt>
                <c:pt idx="19">
                  <c:v>429.32705597638</c:v>
                </c:pt>
                <c:pt idx="20">
                  <c:v>415.96797227879898</c:v>
                </c:pt>
                <c:pt idx="21">
                  <c:v>380.90447608532702</c:v>
                </c:pt>
                <c:pt idx="22">
                  <c:v>367.055103186716</c:v>
                </c:pt>
                <c:pt idx="23">
                  <c:v>359.18743104759699</c:v>
                </c:pt>
                <c:pt idx="24">
                  <c:v>350.57595701497502</c:v>
                </c:pt>
                <c:pt idx="25">
                  <c:v>342.77929520117499</c:v>
                </c:pt>
                <c:pt idx="26">
                  <c:v>340.62813052207702</c:v>
                </c:pt>
                <c:pt idx="27">
                  <c:v>332.26043228014299</c:v>
                </c:pt>
                <c:pt idx="28">
                  <c:v>324.41540305525803</c:v>
                </c:pt>
                <c:pt idx="29">
                  <c:v>322.78680904258499</c:v>
                </c:pt>
                <c:pt idx="30">
                  <c:v>326.35464721220097</c:v>
                </c:pt>
                <c:pt idx="31">
                  <c:v>328.22259460680903</c:v>
                </c:pt>
                <c:pt idx="32">
                  <c:v>331.69111358372498</c:v>
                </c:pt>
                <c:pt idx="33">
                  <c:v>339.09341193809502</c:v>
                </c:pt>
                <c:pt idx="34">
                  <c:v>353.86534284246301</c:v>
                </c:pt>
                <c:pt idx="35">
                  <c:v>391.763010841523</c:v>
                </c:pt>
                <c:pt idx="36">
                  <c:v>441.51300891872103</c:v>
                </c:pt>
                <c:pt idx="37">
                  <c:v>465.35821266809199</c:v>
                </c:pt>
                <c:pt idx="38">
                  <c:v>468.86222538428001</c:v>
                </c:pt>
                <c:pt idx="39">
                  <c:v>469.19443016055197</c:v>
                </c:pt>
                <c:pt idx="40">
                  <c:v>415.49389832584899</c:v>
                </c:pt>
                <c:pt idx="41">
                  <c:v>458.40537117062598</c:v>
                </c:pt>
                <c:pt idx="42">
                  <c:v>495.91724075353898</c:v>
                </c:pt>
                <c:pt idx="43">
                  <c:v>497.12508125111299</c:v>
                </c:pt>
                <c:pt idx="44">
                  <c:v>493.46975876889098</c:v>
                </c:pt>
                <c:pt idx="45">
                  <c:v>496.36434507073102</c:v>
                </c:pt>
                <c:pt idx="46">
                  <c:v>502.91929208264401</c:v>
                </c:pt>
                <c:pt idx="47">
                  <c:v>521.89754551031399</c:v>
                </c:pt>
                <c:pt idx="48">
                  <c:v>611.21191697970403</c:v>
                </c:pt>
                <c:pt idx="49">
                  <c:v>628.401075579544</c:v>
                </c:pt>
                <c:pt idx="50">
                  <c:v>631.72006307846505</c:v>
                </c:pt>
                <c:pt idx="51">
                  <c:v>632.90519693016199</c:v>
                </c:pt>
              </c:numCache>
            </c:numRef>
          </c:yVal>
          <c:smooth val="0"/>
          <c:extLst>
            <c:ext xmlns:c16="http://schemas.microsoft.com/office/drawing/2014/chart" uri="{C3380CC4-5D6E-409C-BE32-E72D297353CC}">
              <c16:uniqueId val="{00000006-FD39-44BF-99FA-75783023E609}"/>
            </c:ext>
          </c:extLst>
        </c:ser>
        <c:ser>
          <c:idx val="7"/>
          <c:order val="7"/>
          <c:tx>
            <c:v>Flow Trajectories 1_5_1</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Data'!$G$333:$G$345</c:f>
              <c:numCache>
                <c:formatCode>General</c:formatCode>
                <c:ptCount val="13"/>
                <c:pt idx="0">
                  <c:v>0.1342705501101</c:v>
                </c:pt>
                <c:pt idx="1">
                  <c:v>0.137312876874635</c:v>
                </c:pt>
                <c:pt idx="2">
                  <c:v>0.137516209517413</c:v>
                </c:pt>
                <c:pt idx="3">
                  <c:v>0.14166998742074799</c:v>
                </c:pt>
                <c:pt idx="4">
                  <c:v>0.14197534673189</c:v>
                </c:pt>
                <c:pt idx="5">
                  <c:v>0.142056658711991</c:v>
                </c:pt>
                <c:pt idx="6">
                  <c:v>0.14613025782248401</c:v>
                </c:pt>
                <c:pt idx="7">
                  <c:v>0.146231825754845</c:v>
                </c:pt>
                <c:pt idx="8">
                  <c:v>0.146238175993817</c:v>
                </c:pt>
                <c:pt idx="9">
                  <c:v>0.14977566258386699</c:v>
                </c:pt>
                <c:pt idx="10">
                  <c:v>0.15489651204992799</c:v>
                </c:pt>
                <c:pt idx="11">
                  <c:v>0.15546085423646999</c:v>
                </c:pt>
                <c:pt idx="12">
                  <c:v>0.155462441652927</c:v>
                </c:pt>
              </c:numCache>
            </c:numRef>
          </c:xVal>
          <c:yVal>
            <c:numRef>
              <c:f>'Plot Data'!$H$333:$H$345</c:f>
              <c:numCache>
                <c:formatCode>General</c:formatCode>
                <c:ptCount val="13"/>
                <c:pt idx="0">
                  <c:v>573.04566798624501</c:v>
                </c:pt>
                <c:pt idx="1">
                  <c:v>582.74981391240601</c:v>
                </c:pt>
                <c:pt idx="2">
                  <c:v>584.19664935640697</c:v>
                </c:pt>
                <c:pt idx="3">
                  <c:v>707.61538931890095</c:v>
                </c:pt>
                <c:pt idx="4">
                  <c:v>715.27723292143196</c:v>
                </c:pt>
                <c:pt idx="5">
                  <c:v>717.31561308413904</c:v>
                </c:pt>
                <c:pt idx="6">
                  <c:v>721.21114529922397</c:v>
                </c:pt>
                <c:pt idx="7">
                  <c:v>720.70186522382801</c:v>
                </c:pt>
                <c:pt idx="8">
                  <c:v>611.74237250852298</c:v>
                </c:pt>
                <c:pt idx="9">
                  <c:v>567.64203530132897</c:v>
                </c:pt>
                <c:pt idx="10">
                  <c:v>667.06366385512104</c:v>
                </c:pt>
                <c:pt idx="11">
                  <c:v>667.68763365141206</c:v>
                </c:pt>
                <c:pt idx="12">
                  <c:v>667.68877557644601</c:v>
                </c:pt>
              </c:numCache>
            </c:numRef>
          </c:yVal>
          <c:smooth val="0"/>
          <c:extLst>
            <c:ext xmlns:c16="http://schemas.microsoft.com/office/drawing/2014/chart" uri="{C3380CC4-5D6E-409C-BE32-E72D297353CC}">
              <c16:uniqueId val="{00000007-FD39-44BF-99FA-75783023E609}"/>
            </c:ext>
          </c:extLst>
        </c:ser>
        <c:ser>
          <c:idx val="8"/>
          <c:order val="8"/>
          <c:tx>
            <c:v>Flow Trajectories 1_6_0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Data'!$G$348:$G$403</c:f>
              <c:numCache>
                <c:formatCode>General</c:formatCode>
                <c:ptCount val="56"/>
                <c:pt idx="0">
                  <c:v>-5.8934421065636299E-5</c:v>
                </c:pt>
                <c:pt idx="1">
                  <c:v>5.27596896362702E-3</c:v>
                </c:pt>
                <c:pt idx="2">
                  <c:v>1.00622659851943E-2</c:v>
                </c:pt>
                <c:pt idx="3">
                  <c:v>1.5143944019640599E-2</c:v>
                </c:pt>
                <c:pt idx="4">
                  <c:v>2.0718596678432798E-2</c:v>
                </c:pt>
                <c:pt idx="5">
                  <c:v>2.6301493089510901E-2</c:v>
                </c:pt>
                <c:pt idx="6">
                  <c:v>3.1888480806080699E-2</c:v>
                </c:pt>
                <c:pt idx="7">
                  <c:v>3.6969989877892503E-2</c:v>
                </c:pt>
                <c:pt idx="8">
                  <c:v>4.2557659664033902E-2</c:v>
                </c:pt>
                <c:pt idx="9">
                  <c:v>4.8146619407920803E-2</c:v>
                </c:pt>
                <c:pt idx="10">
                  <c:v>5.3226709747765097E-2</c:v>
                </c:pt>
                <c:pt idx="11">
                  <c:v>5.8303255108166203E-2</c:v>
                </c:pt>
                <c:pt idx="12">
                  <c:v>6.3888451052829795E-2</c:v>
                </c:pt>
                <c:pt idx="13">
                  <c:v>6.7950490008001393E-2</c:v>
                </c:pt>
                <c:pt idx="14">
                  <c:v>7.1101403910799402E-2</c:v>
                </c:pt>
                <c:pt idx="15">
                  <c:v>7.62282909386921E-2</c:v>
                </c:pt>
                <c:pt idx="16">
                  <c:v>8.1296054934989107E-2</c:v>
                </c:pt>
                <c:pt idx="17">
                  <c:v>8.4840011854859093E-2</c:v>
                </c:pt>
                <c:pt idx="18">
                  <c:v>8.7863815041582097E-2</c:v>
                </c:pt>
                <c:pt idx="19">
                  <c:v>8.9372593404800096E-2</c:v>
                </c:pt>
                <c:pt idx="20">
                  <c:v>9.3005545020955899E-2</c:v>
                </c:pt>
                <c:pt idx="21">
                  <c:v>9.3511689156321701E-2</c:v>
                </c:pt>
                <c:pt idx="22">
                  <c:v>9.5537967548429303E-2</c:v>
                </c:pt>
                <c:pt idx="23">
                  <c:v>9.9292186029177207E-2</c:v>
                </c:pt>
                <c:pt idx="24">
                  <c:v>0.100814197797593</c:v>
                </c:pt>
                <c:pt idx="25">
                  <c:v>0.10446304608005499</c:v>
                </c:pt>
                <c:pt idx="26">
                  <c:v>0.10760323018859499</c:v>
                </c:pt>
                <c:pt idx="27">
                  <c:v>0.110641889857561</c:v>
                </c:pt>
                <c:pt idx="28">
                  <c:v>0.11378134668451299</c:v>
                </c:pt>
                <c:pt idx="29">
                  <c:v>0.116821613373026</c:v>
                </c:pt>
                <c:pt idx="30">
                  <c:v>0.11986465875683899</c:v>
                </c:pt>
                <c:pt idx="31">
                  <c:v>0.122401624778342</c:v>
                </c:pt>
                <c:pt idx="32">
                  <c:v>0.124328891306906</c:v>
                </c:pt>
                <c:pt idx="33">
                  <c:v>0.12706575707377499</c:v>
                </c:pt>
                <c:pt idx="34">
                  <c:v>0.129093752188602</c:v>
                </c:pt>
                <c:pt idx="35">
                  <c:v>0.130617381279586</c:v>
                </c:pt>
                <c:pt idx="36">
                  <c:v>0.132341642216667</c:v>
                </c:pt>
                <c:pt idx="37">
                  <c:v>0.13437209058711699</c:v>
                </c:pt>
                <c:pt idx="38">
                  <c:v>0.13590092013730201</c:v>
                </c:pt>
                <c:pt idx="39">
                  <c:v>0.13692648784591199</c:v>
                </c:pt>
                <c:pt idx="40">
                  <c:v>0.13796079850562001</c:v>
                </c:pt>
                <c:pt idx="41">
                  <c:v>0.138485184316024</c:v>
                </c:pt>
                <c:pt idx="42">
                  <c:v>0.13901306753602299</c:v>
                </c:pt>
                <c:pt idx="43">
                  <c:v>0.14007105978054901</c:v>
                </c:pt>
                <c:pt idx="44">
                  <c:v>0.140958798516993</c:v>
                </c:pt>
                <c:pt idx="45">
                  <c:v>0.14100979790112</c:v>
                </c:pt>
                <c:pt idx="46">
                  <c:v>0.141016148140092</c:v>
                </c:pt>
                <c:pt idx="47">
                  <c:v>0.142579143061529</c:v>
                </c:pt>
                <c:pt idx="48">
                  <c:v>0.14360029405601701</c:v>
                </c:pt>
                <c:pt idx="49">
                  <c:v>0.14460673037576699</c:v>
                </c:pt>
                <c:pt idx="50">
                  <c:v>0.14510729268259301</c:v>
                </c:pt>
                <c:pt idx="51">
                  <c:v>0.146121500293348</c:v>
                </c:pt>
                <c:pt idx="52">
                  <c:v>0.147143013363012</c:v>
                </c:pt>
                <c:pt idx="53">
                  <c:v>0.149131078913259</c:v>
                </c:pt>
                <c:pt idx="54">
                  <c:v>0.149900376626773</c:v>
                </c:pt>
                <c:pt idx="55">
                  <c:v>0.15002291078928201</c:v>
                </c:pt>
              </c:numCache>
            </c:numRef>
          </c:xVal>
          <c:yVal>
            <c:numRef>
              <c:f>'Plot Data'!$H$348:$H$403</c:f>
              <c:numCache>
                <c:formatCode>General</c:formatCode>
                <c:ptCount val="56"/>
                <c:pt idx="0">
                  <c:v>292.46322632602403</c:v>
                </c:pt>
                <c:pt idx="1">
                  <c:v>296.86857572413498</c:v>
                </c:pt>
                <c:pt idx="2">
                  <c:v>458.76146380006202</c:v>
                </c:pt>
                <c:pt idx="3">
                  <c:v>461.52076097841802</c:v>
                </c:pt>
                <c:pt idx="4">
                  <c:v>437.48170742988998</c:v>
                </c:pt>
                <c:pt idx="5">
                  <c:v>428.41643326279097</c:v>
                </c:pt>
                <c:pt idx="6">
                  <c:v>426.35859707985901</c:v>
                </c:pt>
                <c:pt idx="7">
                  <c:v>428.57652768680202</c:v>
                </c:pt>
                <c:pt idx="8">
                  <c:v>427.66545726905099</c:v>
                </c:pt>
                <c:pt idx="9">
                  <c:v>428.928993255134</c:v>
                </c:pt>
                <c:pt idx="10">
                  <c:v>428.75859838198102</c:v>
                </c:pt>
                <c:pt idx="11">
                  <c:v>422.64816140134798</c:v>
                </c:pt>
                <c:pt idx="12">
                  <c:v>417.68061962887401</c:v>
                </c:pt>
                <c:pt idx="13">
                  <c:v>414.28940038898799</c:v>
                </c:pt>
                <c:pt idx="14">
                  <c:v>416.17224609891298</c:v>
                </c:pt>
                <c:pt idx="15">
                  <c:v>499.51269080393701</c:v>
                </c:pt>
                <c:pt idx="16">
                  <c:v>475.87111066413598</c:v>
                </c:pt>
                <c:pt idx="17">
                  <c:v>453.85501351974398</c:v>
                </c:pt>
                <c:pt idx="18">
                  <c:v>412.49152837469802</c:v>
                </c:pt>
                <c:pt idx="19">
                  <c:v>388.32400225766099</c:v>
                </c:pt>
                <c:pt idx="20">
                  <c:v>351.37809848792801</c:v>
                </c:pt>
                <c:pt idx="21">
                  <c:v>348.81153612524002</c:v>
                </c:pt>
                <c:pt idx="22">
                  <c:v>341.02016145690601</c:v>
                </c:pt>
                <c:pt idx="23">
                  <c:v>334.18270100095998</c:v>
                </c:pt>
                <c:pt idx="24">
                  <c:v>331.59397194850698</c:v>
                </c:pt>
                <c:pt idx="25">
                  <c:v>320.23529101818099</c:v>
                </c:pt>
                <c:pt idx="26">
                  <c:v>308.37944254338601</c:v>
                </c:pt>
                <c:pt idx="27">
                  <c:v>297.30048199702799</c:v>
                </c:pt>
                <c:pt idx="28">
                  <c:v>285.480852736489</c:v>
                </c:pt>
                <c:pt idx="29">
                  <c:v>277.00554715767601</c:v>
                </c:pt>
                <c:pt idx="30">
                  <c:v>271.76405251513802</c:v>
                </c:pt>
                <c:pt idx="31">
                  <c:v>268.64045447960501</c:v>
                </c:pt>
                <c:pt idx="32">
                  <c:v>264.63356862483801</c:v>
                </c:pt>
                <c:pt idx="33">
                  <c:v>258.075288296167</c:v>
                </c:pt>
                <c:pt idx="34">
                  <c:v>254.198816243458</c:v>
                </c:pt>
                <c:pt idx="35">
                  <c:v>253.98373685008201</c:v>
                </c:pt>
                <c:pt idx="36">
                  <c:v>251.430730228301</c:v>
                </c:pt>
                <c:pt idx="37">
                  <c:v>250.17329747446499</c:v>
                </c:pt>
                <c:pt idx="38">
                  <c:v>255.25003618918899</c:v>
                </c:pt>
                <c:pt idx="39">
                  <c:v>265.33107187942397</c:v>
                </c:pt>
                <c:pt idx="40">
                  <c:v>285.58966412340999</c:v>
                </c:pt>
                <c:pt idx="41">
                  <c:v>304.64068229599002</c:v>
                </c:pt>
                <c:pt idx="42">
                  <c:v>329.29178677871801</c:v>
                </c:pt>
                <c:pt idx="43">
                  <c:v>387.604451869564</c:v>
                </c:pt>
                <c:pt idx="44">
                  <c:v>438.57208177057203</c:v>
                </c:pt>
                <c:pt idx="45">
                  <c:v>441.98625559781499</c:v>
                </c:pt>
                <c:pt idx="46">
                  <c:v>484.94270880051403</c:v>
                </c:pt>
                <c:pt idx="47">
                  <c:v>564.00949957826401</c:v>
                </c:pt>
                <c:pt idx="48">
                  <c:v>576.30558551730496</c:v>
                </c:pt>
                <c:pt idx="49">
                  <c:v>556.03029487041795</c:v>
                </c:pt>
                <c:pt idx="50">
                  <c:v>540.62222832404495</c:v>
                </c:pt>
                <c:pt idx="51">
                  <c:v>538.18590234774297</c:v>
                </c:pt>
                <c:pt idx="52">
                  <c:v>551.43825978778295</c:v>
                </c:pt>
                <c:pt idx="53">
                  <c:v>573.80975006911899</c:v>
                </c:pt>
                <c:pt idx="54">
                  <c:v>566.01153190051502</c:v>
                </c:pt>
                <c:pt idx="55">
                  <c:v>564.47165294633203</c:v>
                </c:pt>
              </c:numCache>
            </c:numRef>
          </c:yVal>
          <c:smooth val="0"/>
          <c:extLst>
            <c:ext xmlns:c16="http://schemas.microsoft.com/office/drawing/2014/chart" uri="{C3380CC4-5D6E-409C-BE32-E72D297353CC}">
              <c16:uniqueId val="{00000008-FD39-44BF-99FA-75783023E609}"/>
            </c:ext>
          </c:extLst>
        </c:ser>
        <c:ser>
          <c:idx val="9"/>
          <c:order val="9"/>
          <c:tx>
            <c:v>Flow Trajectories 1_6_1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Data'!$G$406:$G$416</c:f>
              <c:numCache>
                <c:formatCode>General</c:formatCode>
                <c:ptCount val="11"/>
                <c:pt idx="0">
                  <c:v>0.15002291078928201</c:v>
                </c:pt>
                <c:pt idx="1">
                  <c:v>0.15362317462546299</c:v>
                </c:pt>
                <c:pt idx="2">
                  <c:v>0.15893052122649001</c:v>
                </c:pt>
                <c:pt idx="3">
                  <c:v>0.16070264167871801</c:v>
                </c:pt>
                <c:pt idx="4">
                  <c:v>0.160905712648584</c:v>
                </c:pt>
                <c:pt idx="5">
                  <c:v>0.16091841207042301</c:v>
                </c:pt>
                <c:pt idx="6">
                  <c:v>0.16092476230939501</c:v>
                </c:pt>
                <c:pt idx="7">
                  <c:v>0.16518908364187601</c:v>
                </c:pt>
                <c:pt idx="8">
                  <c:v>0.169813191311765</c:v>
                </c:pt>
                <c:pt idx="9">
                  <c:v>0.170077996697551</c:v>
                </c:pt>
                <c:pt idx="10">
                  <c:v>0.17008275914512599</c:v>
                </c:pt>
              </c:numCache>
            </c:numRef>
          </c:xVal>
          <c:yVal>
            <c:numRef>
              <c:f>'Plot Data'!$H$406:$H$416</c:f>
              <c:numCache>
                <c:formatCode>General</c:formatCode>
                <c:ptCount val="11"/>
                <c:pt idx="0">
                  <c:v>609.48653762095796</c:v>
                </c:pt>
                <c:pt idx="1">
                  <c:v>643.88492305061197</c:v>
                </c:pt>
                <c:pt idx="2">
                  <c:v>710.60885894639398</c:v>
                </c:pt>
                <c:pt idx="3">
                  <c:v>693.05116218578496</c:v>
                </c:pt>
                <c:pt idx="4">
                  <c:v>691.19036362698398</c:v>
                </c:pt>
                <c:pt idx="5">
                  <c:v>691.07543235997503</c:v>
                </c:pt>
                <c:pt idx="6">
                  <c:v>624.49182835475494</c:v>
                </c:pt>
                <c:pt idx="7">
                  <c:v>559.864520515658</c:v>
                </c:pt>
                <c:pt idx="8">
                  <c:v>686.987177336581</c:v>
                </c:pt>
                <c:pt idx="9">
                  <c:v>692.89747888215504</c:v>
                </c:pt>
                <c:pt idx="10">
                  <c:v>693.00357745756696</c:v>
                </c:pt>
              </c:numCache>
            </c:numRef>
          </c:yVal>
          <c:smooth val="0"/>
          <c:extLst>
            <c:ext xmlns:c16="http://schemas.microsoft.com/office/drawing/2014/chart" uri="{C3380CC4-5D6E-409C-BE32-E72D297353CC}">
              <c16:uniqueId val="{00000009-FD39-44BF-99FA-75783023E609}"/>
            </c:ext>
          </c:extLst>
        </c:ser>
        <c:ser>
          <c:idx val="10"/>
          <c:order val="10"/>
          <c:tx>
            <c:v>Flow Trajectories 1_7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Data'!$G$419:$G$484</c:f>
              <c:numCache>
                <c:formatCode>General</c:formatCode>
                <c:ptCount val="66"/>
                <c:pt idx="0">
                  <c:v>-5.8934420019150098E-5</c:v>
                </c:pt>
                <c:pt idx="1">
                  <c:v>5.2719522843081602E-3</c:v>
                </c:pt>
                <c:pt idx="2">
                  <c:v>6.51394704272662E-3</c:v>
                </c:pt>
                <c:pt idx="3">
                  <c:v>9.3315969091418201E-3</c:v>
                </c:pt>
                <c:pt idx="4">
                  <c:v>1.44193434031485E-2</c:v>
                </c:pt>
                <c:pt idx="5">
                  <c:v>1.9998809710771299E-2</c:v>
                </c:pt>
                <c:pt idx="6">
                  <c:v>2.50788376554111E-2</c:v>
                </c:pt>
                <c:pt idx="7">
                  <c:v>3.0665366306929901E-2</c:v>
                </c:pt>
                <c:pt idx="8">
                  <c:v>3.5747577450847903E-2</c:v>
                </c:pt>
                <c:pt idx="9">
                  <c:v>4.1335584432337501E-2</c:v>
                </c:pt>
                <c:pt idx="10">
                  <c:v>4.6415737536677701E-2</c:v>
                </c:pt>
                <c:pt idx="11">
                  <c:v>5.2003531545934401E-2</c:v>
                </c:pt>
                <c:pt idx="12">
                  <c:v>5.7082858105190502E-2</c:v>
                </c:pt>
                <c:pt idx="13">
                  <c:v>6.21588111987426E-2</c:v>
                </c:pt>
                <c:pt idx="14">
                  <c:v>6.7229737016952104E-2</c:v>
                </c:pt>
                <c:pt idx="15">
                  <c:v>7.0774190451209404E-2</c:v>
                </c:pt>
                <c:pt idx="16">
                  <c:v>7.6004180732261201E-2</c:v>
                </c:pt>
                <c:pt idx="17">
                  <c:v>8.0675091759333406E-2</c:v>
                </c:pt>
                <c:pt idx="18">
                  <c:v>8.3705793910996903E-2</c:v>
                </c:pt>
                <c:pt idx="19">
                  <c:v>8.6728313340065505E-2</c:v>
                </c:pt>
                <c:pt idx="20">
                  <c:v>9.0556302888743001E-2</c:v>
                </c:pt>
                <c:pt idx="21">
                  <c:v>9.5108067895171594E-2</c:v>
                </c:pt>
                <c:pt idx="22">
                  <c:v>9.5514534111258001E-2</c:v>
                </c:pt>
                <c:pt idx="23">
                  <c:v>9.95910547060989E-2</c:v>
                </c:pt>
                <c:pt idx="24">
                  <c:v>0.103142430889374</c:v>
                </c:pt>
                <c:pt idx="25">
                  <c:v>0.10679330612580799</c:v>
                </c:pt>
                <c:pt idx="26">
                  <c:v>0.109328208592052</c:v>
                </c:pt>
                <c:pt idx="27">
                  <c:v>0.112569979207229</c:v>
                </c:pt>
                <c:pt idx="28">
                  <c:v>0.11621585216211899</c:v>
                </c:pt>
                <c:pt idx="29">
                  <c:v>0.119254120833651</c:v>
                </c:pt>
                <c:pt idx="30">
                  <c:v>0.122299081010644</c:v>
                </c:pt>
                <c:pt idx="31">
                  <c:v>0.12544573991810201</c:v>
                </c:pt>
                <c:pt idx="32">
                  <c:v>0.12706741020847601</c:v>
                </c:pt>
                <c:pt idx="33">
                  <c:v>0.13020436728929399</c:v>
                </c:pt>
                <c:pt idx="34">
                  <c:v>0.13323832317279899</c:v>
                </c:pt>
                <c:pt idx="35">
                  <c:v>0.13577134008884201</c:v>
                </c:pt>
                <c:pt idx="36">
                  <c:v>0.13779989988479699</c:v>
                </c:pt>
                <c:pt idx="37">
                  <c:v>0.13992428614257901</c:v>
                </c:pt>
                <c:pt idx="38">
                  <c:v>0.14195171526424599</c:v>
                </c:pt>
                <c:pt idx="39">
                  <c:v>0.14398060952654201</c:v>
                </c:pt>
                <c:pt idx="40">
                  <c:v>0.14570531674832399</c:v>
                </c:pt>
                <c:pt idx="41">
                  <c:v>0.14723324196840001</c:v>
                </c:pt>
                <c:pt idx="42">
                  <c:v>0.148259333406521</c:v>
                </c:pt>
                <c:pt idx="43">
                  <c:v>0.14877756608110701</c:v>
                </c:pt>
                <c:pt idx="44">
                  <c:v>0.14930222630452999</c:v>
                </c:pt>
                <c:pt idx="45">
                  <c:v>0.149835427343852</c:v>
                </c:pt>
                <c:pt idx="46">
                  <c:v>0.15058349622886999</c:v>
                </c:pt>
                <c:pt idx="47">
                  <c:v>0.15066500517850201</c:v>
                </c:pt>
                <c:pt idx="48">
                  <c:v>0.151986601726462</c:v>
                </c:pt>
                <c:pt idx="49">
                  <c:v>0.15214690343319101</c:v>
                </c:pt>
                <c:pt idx="50">
                  <c:v>0.15217865462805</c:v>
                </c:pt>
                <c:pt idx="51">
                  <c:v>0.153316253794719</c:v>
                </c:pt>
                <c:pt idx="52">
                  <c:v>0.15475841419549</c:v>
                </c:pt>
                <c:pt idx="53">
                  <c:v>0.15598328717301599</c:v>
                </c:pt>
                <c:pt idx="54">
                  <c:v>0.157515283866555</c:v>
                </c:pt>
                <c:pt idx="55">
                  <c:v>0.159044304391461</c:v>
                </c:pt>
                <c:pt idx="56">
                  <c:v>0.16313810746603499</c:v>
                </c:pt>
                <c:pt idx="57">
                  <c:v>0.16619939971582801</c:v>
                </c:pt>
                <c:pt idx="58">
                  <c:v>0.17077458355991201</c:v>
                </c:pt>
                <c:pt idx="59">
                  <c:v>0.171256549487529</c:v>
                </c:pt>
                <c:pt idx="60">
                  <c:v>0.1712628997265</c:v>
                </c:pt>
                <c:pt idx="61">
                  <c:v>0.17427109458704501</c:v>
                </c:pt>
                <c:pt idx="62">
                  <c:v>0.17703791292426099</c:v>
                </c:pt>
                <c:pt idx="63">
                  <c:v>0.180221443208398</c:v>
                </c:pt>
                <c:pt idx="64">
                  <c:v>0.18041651461856201</c:v>
                </c:pt>
                <c:pt idx="65">
                  <c:v>0.180419689624611</c:v>
                </c:pt>
              </c:numCache>
            </c:numRef>
          </c:xVal>
          <c:yVal>
            <c:numRef>
              <c:f>'Plot Data'!$H$419:$H$484</c:f>
              <c:numCache>
                <c:formatCode>General</c:formatCode>
                <c:ptCount val="66"/>
                <c:pt idx="0">
                  <c:v>292.42150693534501</c:v>
                </c:pt>
                <c:pt idx="1">
                  <c:v>292.19701426922302</c:v>
                </c:pt>
                <c:pt idx="2">
                  <c:v>320.33529487544303</c:v>
                </c:pt>
                <c:pt idx="3">
                  <c:v>432.814697379363</c:v>
                </c:pt>
                <c:pt idx="4">
                  <c:v>445.83639032438799</c:v>
                </c:pt>
                <c:pt idx="5">
                  <c:v>430.73526799121601</c:v>
                </c:pt>
                <c:pt idx="6">
                  <c:v>430.459920391102</c:v>
                </c:pt>
                <c:pt idx="7">
                  <c:v>427.61939636345102</c:v>
                </c:pt>
                <c:pt idx="8">
                  <c:v>431.03301288452002</c:v>
                </c:pt>
                <c:pt idx="9">
                  <c:v>430.688131352195</c:v>
                </c:pt>
                <c:pt idx="10">
                  <c:v>430.62364449823798</c:v>
                </c:pt>
                <c:pt idx="11">
                  <c:v>429.91852097405001</c:v>
                </c:pt>
                <c:pt idx="12">
                  <c:v>428.45849773651099</c:v>
                </c:pt>
                <c:pt idx="13">
                  <c:v>421.369240476833</c:v>
                </c:pt>
                <c:pt idx="14">
                  <c:v>406.291996776399</c:v>
                </c:pt>
                <c:pt idx="15">
                  <c:v>388.19344584680198</c:v>
                </c:pt>
                <c:pt idx="16">
                  <c:v>469.348142838054</c:v>
                </c:pt>
                <c:pt idx="17">
                  <c:v>464.79850845863098</c:v>
                </c:pt>
                <c:pt idx="18">
                  <c:v>434.09970126053298</c:v>
                </c:pt>
                <c:pt idx="19">
                  <c:v>392.44172465078202</c:v>
                </c:pt>
                <c:pt idx="20">
                  <c:v>343.20284851753701</c:v>
                </c:pt>
                <c:pt idx="21">
                  <c:v>316.756749132332</c:v>
                </c:pt>
                <c:pt idx="22">
                  <c:v>317.07721887440198</c:v>
                </c:pt>
                <c:pt idx="23">
                  <c:v>307.45854764813998</c:v>
                </c:pt>
                <c:pt idx="24">
                  <c:v>301.95615907829801</c:v>
                </c:pt>
                <c:pt idx="25">
                  <c:v>294.03421032201697</c:v>
                </c:pt>
                <c:pt idx="26">
                  <c:v>288.21211423153699</c:v>
                </c:pt>
                <c:pt idx="27">
                  <c:v>277.45265464574402</c:v>
                </c:pt>
                <c:pt idx="28">
                  <c:v>264.71726968089399</c:v>
                </c:pt>
                <c:pt idx="29">
                  <c:v>254.806893640726</c:v>
                </c:pt>
                <c:pt idx="30">
                  <c:v>251.84335840284399</c:v>
                </c:pt>
                <c:pt idx="31">
                  <c:v>249.015119183845</c:v>
                </c:pt>
                <c:pt idx="32">
                  <c:v>245.19130503400299</c:v>
                </c:pt>
                <c:pt idx="33">
                  <c:v>233.24946437520001</c:v>
                </c:pt>
                <c:pt idx="34">
                  <c:v>220.74631855578701</c:v>
                </c:pt>
                <c:pt idx="35">
                  <c:v>214.85269542700101</c:v>
                </c:pt>
                <c:pt idx="36">
                  <c:v>212.053666901491</c:v>
                </c:pt>
                <c:pt idx="37">
                  <c:v>204.44572199539101</c:v>
                </c:pt>
                <c:pt idx="38">
                  <c:v>200.92826865763399</c:v>
                </c:pt>
                <c:pt idx="39">
                  <c:v>198.64151908544599</c:v>
                </c:pt>
                <c:pt idx="40">
                  <c:v>196.60962555854201</c:v>
                </c:pt>
                <c:pt idx="41">
                  <c:v>200.03519487343101</c:v>
                </c:pt>
                <c:pt idx="42">
                  <c:v>208.614240026061</c:v>
                </c:pt>
                <c:pt idx="43">
                  <c:v>217.526726852043</c:v>
                </c:pt>
                <c:pt idx="44">
                  <c:v>232.54338100034099</c:v>
                </c:pt>
                <c:pt idx="45">
                  <c:v>256.67422916911602</c:v>
                </c:pt>
                <c:pt idx="46">
                  <c:v>308.81665182468703</c:v>
                </c:pt>
                <c:pt idx="47">
                  <c:v>315.74691534382202</c:v>
                </c:pt>
                <c:pt idx="48">
                  <c:v>382.11397884040099</c:v>
                </c:pt>
                <c:pt idx="49">
                  <c:v>393.14855892115901</c:v>
                </c:pt>
                <c:pt idx="50">
                  <c:v>441.35672286384101</c:v>
                </c:pt>
                <c:pt idx="51">
                  <c:v>480.82592911657002</c:v>
                </c:pt>
                <c:pt idx="52">
                  <c:v>541.11884858798703</c:v>
                </c:pt>
                <c:pt idx="53">
                  <c:v>561.50192038365196</c:v>
                </c:pt>
                <c:pt idx="54">
                  <c:v>579.95386843966298</c:v>
                </c:pt>
                <c:pt idx="55">
                  <c:v>592.39448480780595</c:v>
                </c:pt>
                <c:pt idx="56">
                  <c:v>665.71809532932696</c:v>
                </c:pt>
                <c:pt idx="57">
                  <c:v>701.69722541153499</c:v>
                </c:pt>
                <c:pt idx="58">
                  <c:v>710.27765444786905</c:v>
                </c:pt>
                <c:pt idx="59">
                  <c:v>705.40970021690498</c:v>
                </c:pt>
                <c:pt idx="60">
                  <c:v>638.26466183585399</c:v>
                </c:pt>
                <c:pt idx="61">
                  <c:v>544.06050464457496</c:v>
                </c:pt>
                <c:pt idx="62">
                  <c:v>596.25628589145697</c:v>
                </c:pt>
                <c:pt idx="63">
                  <c:v>683.80713998189299</c:v>
                </c:pt>
                <c:pt idx="64">
                  <c:v>688.48052377093495</c:v>
                </c:pt>
                <c:pt idx="65">
                  <c:v>688.55685791204996</c:v>
                </c:pt>
              </c:numCache>
            </c:numRef>
          </c:yVal>
          <c:smooth val="0"/>
          <c:extLst>
            <c:ext xmlns:c16="http://schemas.microsoft.com/office/drawing/2014/chart" uri="{C3380CC4-5D6E-409C-BE32-E72D297353CC}">
              <c16:uniqueId val="{0000000A-FD39-44BF-99FA-75783023E609}"/>
            </c:ext>
          </c:extLst>
        </c:ser>
        <c:ser>
          <c:idx val="11"/>
          <c:order val="11"/>
          <c:tx>
            <c:v>Flow Trajectories 1_8_0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Data'!$G$487:$G$546</c:f>
              <c:numCache>
                <c:formatCode>General</c:formatCode>
                <c:ptCount val="60"/>
                <c:pt idx="0">
                  <c:v>-5.8712281158880801E-5</c:v>
                </c:pt>
                <c:pt idx="1">
                  <c:v>5.2610751785362999E-3</c:v>
                </c:pt>
                <c:pt idx="2">
                  <c:v>6.2795386551580696E-3</c:v>
                </c:pt>
                <c:pt idx="3">
                  <c:v>8.9014283178864093E-3</c:v>
                </c:pt>
                <c:pt idx="4">
                  <c:v>1.39937931888448E-2</c:v>
                </c:pt>
                <c:pt idx="5">
                  <c:v>1.9584700292445099E-2</c:v>
                </c:pt>
                <c:pt idx="6">
                  <c:v>2.5183245815253202E-2</c:v>
                </c:pt>
                <c:pt idx="7">
                  <c:v>3.02703471472111E-2</c:v>
                </c:pt>
                <c:pt idx="8">
                  <c:v>3.53488391518526E-2</c:v>
                </c:pt>
                <c:pt idx="9">
                  <c:v>4.04255971739063E-2</c:v>
                </c:pt>
                <c:pt idx="10">
                  <c:v>4.6008502676488899E-2</c:v>
                </c:pt>
                <c:pt idx="11">
                  <c:v>5.159408706403E-2</c:v>
                </c:pt>
                <c:pt idx="12">
                  <c:v>5.6671782072885299E-2</c:v>
                </c:pt>
                <c:pt idx="13">
                  <c:v>6.1744180390646303E-2</c:v>
                </c:pt>
                <c:pt idx="14">
                  <c:v>6.6803161183360896E-2</c:v>
                </c:pt>
                <c:pt idx="15">
                  <c:v>7.0843587724999296E-2</c:v>
                </c:pt>
                <c:pt idx="16">
                  <c:v>7.1865651851376805E-2</c:v>
                </c:pt>
                <c:pt idx="17">
                  <c:v>7.2273381592180705E-2</c:v>
                </c:pt>
                <c:pt idx="18">
                  <c:v>7.2297782777956898E-2</c:v>
                </c:pt>
                <c:pt idx="19">
                  <c:v>7.6905090989165495E-2</c:v>
                </c:pt>
                <c:pt idx="20">
                  <c:v>8.0454562925996703E-2</c:v>
                </c:pt>
                <c:pt idx="21">
                  <c:v>8.3489824749158406E-2</c:v>
                </c:pt>
                <c:pt idx="22">
                  <c:v>8.60107476615109E-2</c:v>
                </c:pt>
                <c:pt idx="23">
                  <c:v>8.9635670461172906E-2</c:v>
                </c:pt>
                <c:pt idx="24">
                  <c:v>9.4702690742658496E-2</c:v>
                </c:pt>
                <c:pt idx="25">
                  <c:v>9.8757149225325094E-2</c:v>
                </c:pt>
                <c:pt idx="26">
                  <c:v>0.10230413184096999</c:v>
                </c:pt>
                <c:pt idx="27">
                  <c:v>0.103318633643898</c:v>
                </c:pt>
                <c:pt idx="28">
                  <c:v>0.106872503245642</c:v>
                </c:pt>
                <c:pt idx="29">
                  <c:v>0.108395620467337</c:v>
                </c:pt>
                <c:pt idx="30">
                  <c:v>0.10861913990768</c:v>
                </c:pt>
                <c:pt idx="31">
                  <c:v>0.11223162357258699</c:v>
                </c:pt>
                <c:pt idx="32">
                  <c:v>0.115783500792875</c:v>
                </c:pt>
                <c:pt idx="33">
                  <c:v>0.119322094221308</c:v>
                </c:pt>
                <c:pt idx="34">
                  <c:v>0.1213486969566</c:v>
                </c:pt>
                <c:pt idx="35">
                  <c:v>0.124007848240341</c:v>
                </c:pt>
                <c:pt idx="36">
                  <c:v>0.126947086872987</c:v>
                </c:pt>
                <c:pt idx="37">
                  <c:v>0.12775994565467599</c:v>
                </c:pt>
                <c:pt idx="38">
                  <c:v>0.13083659419829999</c:v>
                </c:pt>
                <c:pt idx="39">
                  <c:v>0.133874342970631</c:v>
                </c:pt>
                <c:pt idx="40">
                  <c:v>0.13539227284070801</c:v>
                </c:pt>
                <c:pt idx="41">
                  <c:v>0.13579877971724499</c:v>
                </c:pt>
                <c:pt idx="42">
                  <c:v>0.135880071494798</c:v>
                </c:pt>
                <c:pt idx="43">
                  <c:v>0.13841559354167299</c:v>
                </c:pt>
                <c:pt idx="44">
                  <c:v>0.14094886412752999</c:v>
                </c:pt>
                <c:pt idx="45">
                  <c:v>0.143482597256234</c:v>
                </c:pt>
                <c:pt idx="46">
                  <c:v>0.146517895977782</c:v>
                </c:pt>
                <c:pt idx="47">
                  <c:v>0.148550457769034</c:v>
                </c:pt>
                <c:pt idx="48">
                  <c:v>0.14957219004839101</c:v>
                </c:pt>
                <c:pt idx="49">
                  <c:v>0.150599065789082</c:v>
                </c:pt>
                <c:pt idx="50">
                  <c:v>0.15111662897490999</c:v>
                </c:pt>
                <c:pt idx="51">
                  <c:v>0.15164140683902699</c:v>
                </c:pt>
                <c:pt idx="52">
                  <c:v>0.152175586114978</c:v>
                </c:pt>
                <c:pt idx="53">
                  <c:v>0.152718543554026</c:v>
                </c:pt>
                <c:pt idx="54">
                  <c:v>0.153791889772083</c:v>
                </c:pt>
                <c:pt idx="55">
                  <c:v>0.15425653902614</c:v>
                </c:pt>
                <c:pt idx="56">
                  <c:v>0.15428706723871499</c:v>
                </c:pt>
                <c:pt idx="57">
                  <c:v>0.15428833728650901</c:v>
                </c:pt>
                <c:pt idx="58">
                  <c:v>0.15481705570444501</c:v>
                </c:pt>
                <c:pt idx="59">
                  <c:v>0.15484835426358001</c:v>
                </c:pt>
              </c:numCache>
            </c:numRef>
          </c:xVal>
          <c:yVal>
            <c:numRef>
              <c:f>'Plot Data'!$H$487:$H$546</c:f>
              <c:numCache>
                <c:formatCode>General</c:formatCode>
                <c:ptCount val="60"/>
                <c:pt idx="0">
                  <c:v>292.12098585715199</c:v>
                </c:pt>
                <c:pt idx="1">
                  <c:v>279.56261003321401</c:v>
                </c:pt>
                <c:pt idx="2">
                  <c:v>282.74124288835202</c:v>
                </c:pt>
                <c:pt idx="3">
                  <c:v>386.91963075633799</c:v>
                </c:pt>
                <c:pt idx="4">
                  <c:v>405.80017267130501</c:v>
                </c:pt>
                <c:pt idx="5">
                  <c:v>410.13563489200698</c:v>
                </c:pt>
                <c:pt idx="6">
                  <c:v>427.13767877715202</c:v>
                </c:pt>
                <c:pt idx="7">
                  <c:v>438.90139113881099</c:v>
                </c:pt>
                <c:pt idx="8">
                  <c:v>435.97385925569</c:v>
                </c:pt>
                <c:pt idx="9">
                  <c:v>430.11695490613602</c:v>
                </c:pt>
                <c:pt idx="10">
                  <c:v>421.21910580440999</c:v>
                </c:pt>
                <c:pt idx="11">
                  <c:v>416.88471119412799</c:v>
                </c:pt>
                <c:pt idx="12">
                  <c:v>412.806382965914</c:v>
                </c:pt>
                <c:pt idx="13">
                  <c:v>400.31634168133201</c:v>
                </c:pt>
                <c:pt idx="14">
                  <c:v>368.137009432843</c:v>
                </c:pt>
                <c:pt idx="15">
                  <c:v>335.22297007064998</c:v>
                </c:pt>
                <c:pt idx="16">
                  <c:v>343.51194420726699</c:v>
                </c:pt>
                <c:pt idx="17">
                  <c:v>352.52714275750799</c:v>
                </c:pt>
                <c:pt idx="18">
                  <c:v>353.179767586129</c:v>
                </c:pt>
                <c:pt idx="19">
                  <c:v>400.91556949817601</c:v>
                </c:pt>
                <c:pt idx="20">
                  <c:v>390.82181134184202</c:v>
                </c:pt>
                <c:pt idx="21">
                  <c:v>371.75574720090202</c:v>
                </c:pt>
                <c:pt idx="22">
                  <c:v>344.78200889129801</c:v>
                </c:pt>
                <c:pt idx="23">
                  <c:v>302.650117236879</c:v>
                </c:pt>
                <c:pt idx="24">
                  <c:v>287.40681905426698</c:v>
                </c:pt>
                <c:pt idx="25">
                  <c:v>276.75020106868197</c:v>
                </c:pt>
                <c:pt idx="26">
                  <c:v>267.14171636353399</c:v>
                </c:pt>
                <c:pt idx="27">
                  <c:v>265.59958374692798</c:v>
                </c:pt>
                <c:pt idx="28">
                  <c:v>263.46372825551799</c:v>
                </c:pt>
                <c:pt idx="29">
                  <c:v>262.56655591476198</c:v>
                </c:pt>
                <c:pt idx="30">
                  <c:v>262.52183241261798</c:v>
                </c:pt>
                <c:pt idx="31">
                  <c:v>257.94460311296098</c:v>
                </c:pt>
                <c:pt idx="32">
                  <c:v>253.833613365323</c:v>
                </c:pt>
                <c:pt idx="33">
                  <c:v>237.01330309341799</c:v>
                </c:pt>
                <c:pt idx="34">
                  <c:v>232.07703545631199</c:v>
                </c:pt>
                <c:pt idx="35">
                  <c:v>229.61712679068199</c:v>
                </c:pt>
                <c:pt idx="36">
                  <c:v>223.88642082644401</c:v>
                </c:pt>
                <c:pt idx="37">
                  <c:v>224.28439663749299</c:v>
                </c:pt>
                <c:pt idx="38">
                  <c:v>214.020886598885</c:v>
                </c:pt>
                <c:pt idx="39">
                  <c:v>205.61793751251901</c:v>
                </c:pt>
                <c:pt idx="40">
                  <c:v>200.80909160470301</c:v>
                </c:pt>
                <c:pt idx="41">
                  <c:v>201.18009942942501</c:v>
                </c:pt>
                <c:pt idx="42">
                  <c:v>201.35307822907299</c:v>
                </c:pt>
                <c:pt idx="43">
                  <c:v>191.68881317510099</c:v>
                </c:pt>
                <c:pt idx="44">
                  <c:v>186.78597879617101</c:v>
                </c:pt>
                <c:pt idx="45">
                  <c:v>182.333032861227</c:v>
                </c:pt>
                <c:pt idx="46">
                  <c:v>173.526235889307</c:v>
                </c:pt>
                <c:pt idx="47">
                  <c:v>174.12514668707601</c:v>
                </c:pt>
                <c:pt idx="48">
                  <c:v>178.42465472415699</c:v>
                </c:pt>
                <c:pt idx="49">
                  <c:v>186.621575368685</c:v>
                </c:pt>
                <c:pt idx="50">
                  <c:v>194.14043793510899</c:v>
                </c:pt>
                <c:pt idx="51">
                  <c:v>207.77186948097901</c:v>
                </c:pt>
                <c:pt idx="52">
                  <c:v>230.209313734727</c:v>
                </c:pt>
                <c:pt idx="53">
                  <c:v>263.18631660290498</c:v>
                </c:pt>
                <c:pt idx="54">
                  <c:v>327.45821933199699</c:v>
                </c:pt>
                <c:pt idx="55">
                  <c:v>354.64084682548599</c:v>
                </c:pt>
                <c:pt idx="56">
                  <c:v>356.616947531341</c:v>
                </c:pt>
                <c:pt idx="57">
                  <c:v>417.41959820524602</c:v>
                </c:pt>
                <c:pt idx="58">
                  <c:v>451.70666583090798</c:v>
                </c:pt>
                <c:pt idx="59">
                  <c:v>453.90575195223101</c:v>
                </c:pt>
              </c:numCache>
            </c:numRef>
          </c:yVal>
          <c:smooth val="0"/>
          <c:extLst>
            <c:ext xmlns:c16="http://schemas.microsoft.com/office/drawing/2014/chart" uri="{C3380CC4-5D6E-409C-BE32-E72D297353CC}">
              <c16:uniqueId val="{0000000B-FD39-44BF-99FA-75783023E609}"/>
            </c:ext>
          </c:extLst>
        </c:ser>
        <c:ser>
          <c:idx val="12"/>
          <c:order val="12"/>
          <c:tx>
            <c:v>Flow Trajectories 1_8_1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Data'!$G$549:$G$559</c:f>
              <c:numCache>
                <c:formatCode>General</c:formatCode>
                <c:ptCount val="11"/>
                <c:pt idx="0">
                  <c:v>0.15484835426358001</c:v>
                </c:pt>
                <c:pt idx="1">
                  <c:v>0.15590727438839799</c:v>
                </c:pt>
                <c:pt idx="2">
                  <c:v>0.15692258475444801</c:v>
                </c:pt>
                <c:pt idx="3">
                  <c:v>0.157432069237363</c:v>
                </c:pt>
                <c:pt idx="4">
                  <c:v>0.157939611162844</c:v>
                </c:pt>
                <c:pt idx="5">
                  <c:v>0.15844432126187599</c:v>
                </c:pt>
                <c:pt idx="6">
                  <c:v>0.158951520389149</c:v>
                </c:pt>
                <c:pt idx="7">
                  <c:v>0.15997182155591599</c:v>
                </c:pt>
                <c:pt idx="8">
                  <c:v>0.16180261291762699</c:v>
                </c:pt>
                <c:pt idx="9">
                  <c:v>0.16207086634279499</c:v>
                </c:pt>
                <c:pt idx="10">
                  <c:v>0.162105104416054</c:v>
                </c:pt>
              </c:numCache>
            </c:numRef>
          </c:xVal>
          <c:yVal>
            <c:numRef>
              <c:f>'Plot Data'!$H$549:$H$559</c:f>
              <c:numCache>
                <c:formatCode>General</c:formatCode>
                <c:ptCount val="11"/>
                <c:pt idx="0">
                  <c:v>496.07635221995099</c:v>
                </c:pt>
                <c:pt idx="1">
                  <c:v>534.06450467330296</c:v>
                </c:pt>
                <c:pt idx="2">
                  <c:v>534.05352168934303</c:v>
                </c:pt>
                <c:pt idx="3">
                  <c:v>537.91460931283802</c:v>
                </c:pt>
                <c:pt idx="4">
                  <c:v>537.81072347515203</c:v>
                </c:pt>
                <c:pt idx="5">
                  <c:v>531.93793971048399</c:v>
                </c:pt>
                <c:pt idx="6">
                  <c:v>531.26193051639598</c:v>
                </c:pt>
                <c:pt idx="7">
                  <c:v>541.74142596814602</c:v>
                </c:pt>
                <c:pt idx="8">
                  <c:v>583.11548483679098</c:v>
                </c:pt>
                <c:pt idx="9">
                  <c:v>587.62123676842396</c:v>
                </c:pt>
                <c:pt idx="10">
                  <c:v>588.23016164030503</c:v>
                </c:pt>
              </c:numCache>
            </c:numRef>
          </c:yVal>
          <c:smooth val="0"/>
          <c:extLst>
            <c:ext xmlns:c16="http://schemas.microsoft.com/office/drawing/2014/chart" uri="{C3380CC4-5D6E-409C-BE32-E72D297353CC}">
              <c16:uniqueId val="{0000000C-FD39-44BF-99FA-75783023E609}"/>
            </c:ext>
          </c:extLst>
        </c:ser>
        <c:ser>
          <c:idx val="13"/>
          <c:order val="13"/>
          <c:tx>
            <c:v>Flow Trajectories 1_8_2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Data'!$G$562:$G$575</c:f>
              <c:numCache>
                <c:formatCode>General</c:formatCode>
                <c:ptCount val="14"/>
                <c:pt idx="0">
                  <c:v>0.162105104416054</c:v>
                </c:pt>
                <c:pt idx="1">
                  <c:v>0.16520396626300299</c:v>
                </c:pt>
                <c:pt idx="2">
                  <c:v>0.170516443498204</c:v>
                </c:pt>
                <c:pt idx="3">
                  <c:v>0.17355695422616399</c:v>
                </c:pt>
                <c:pt idx="4">
                  <c:v>0.173861575958141</c:v>
                </c:pt>
                <c:pt idx="5">
                  <c:v>0.173958068946474</c:v>
                </c:pt>
                <c:pt idx="6">
                  <c:v>0.173964419185446</c:v>
                </c:pt>
                <c:pt idx="7">
                  <c:v>0.175465156603962</c:v>
                </c:pt>
                <c:pt idx="8">
                  <c:v>0.17576901568355099</c:v>
                </c:pt>
                <c:pt idx="9">
                  <c:v>0.178838573471229</c:v>
                </c:pt>
                <c:pt idx="10">
                  <c:v>0.179868048269296</c:v>
                </c:pt>
                <c:pt idx="11">
                  <c:v>0.182945300860863</c:v>
                </c:pt>
                <c:pt idx="12">
                  <c:v>0.183109395022965</c:v>
                </c:pt>
                <c:pt idx="13">
                  <c:v>0.18311177618107</c:v>
                </c:pt>
              </c:numCache>
            </c:numRef>
          </c:xVal>
          <c:yVal>
            <c:numRef>
              <c:f>'Plot Data'!$H$562:$H$575</c:f>
              <c:numCache>
                <c:formatCode>General</c:formatCode>
                <c:ptCount val="14"/>
                <c:pt idx="0">
                  <c:v>592.42898635686299</c:v>
                </c:pt>
                <c:pt idx="1">
                  <c:v>643.38622130148406</c:v>
                </c:pt>
                <c:pt idx="2">
                  <c:v>725.27474557804703</c:v>
                </c:pt>
                <c:pt idx="3">
                  <c:v>703.97618500463295</c:v>
                </c:pt>
                <c:pt idx="4">
                  <c:v>701.35352055815804</c:v>
                </c:pt>
                <c:pt idx="5">
                  <c:v>700.24528004322497</c:v>
                </c:pt>
                <c:pt idx="6">
                  <c:v>619.48738571254296</c:v>
                </c:pt>
                <c:pt idx="7">
                  <c:v>564.33364914746198</c:v>
                </c:pt>
                <c:pt idx="8">
                  <c:v>553.81629205923298</c:v>
                </c:pt>
                <c:pt idx="9">
                  <c:v>555.95501629444902</c:v>
                </c:pt>
                <c:pt idx="10">
                  <c:v>586.23238673856201</c:v>
                </c:pt>
                <c:pt idx="11">
                  <c:v>671.66961647795802</c:v>
                </c:pt>
                <c:pt idx="12">
                  <c:v>674.16980748684102</c:v>
                </c:pt>
                <c:pt idx="13">
                  <c:v>674.20591937899405</c:v>
                </c:pt>
              </c:numCache>
            </c:numRef>
          </c:yVal>
          <c:smooth val="0"/>
          <c:extLst>
            <c:ext xmlns:c16="http://schemas.microsoft.com/office/drawing/2014/chart" uri="{C3380CC4-5D6E-409C-BE32-E72D297353CC}">
              <c16:uniqueId val="{0000000D-FD39-44BF-99FA-75783023E609}"/>
            </c:ext>
          </c:extLst>
        </c:ser>
        <c:ser>
          <c:idx val="14"/>
          <c:order val="14"/>
          <c:tx>
            <c:v>Flow Trajectories 1_9_0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Data'!$G$578:$G$661</c:f>
              <c:numCache>
                <c:formatCode>General</c:formatCode>
                <c:ptCount val="84"/>
                <c:pt idx="0">
                  <c:v>-5.8715904289927102E-5</c:v>
                </c:pt>
                <c:pt idx="1">
                  <c:v>5.0715808113463304E-3</c:v>
                </c:pt>
                <c:pt idx="2">
                  <c:v>6.0611161828530401E-3</c:v>
                </c:pt>
                <c:pt idx="3">
                  <c:v>8.1248558084467404E-3</c:v>
                </c:pt>
                <c:pt idx="4">
                  <c:v>8.3541123911475695E-3</c:v>
                </c:pt>
                <c:pt idx="5">
                  <c:v>9.2341347109867293E-3</c:v>
                </c:pt>
                <c:pt idx="6">
                  <c:v>1.3847915554558299E-2</c:v>
                </c:pt>
                <c:pt idx="7">
                  <c:v>1.7526238699296599E-2</c:v>
                </c:pt>
                <c:pt idx="8">
                  <c:v>2.0723678896896299E-2</c:v>
                </c:pt>
                <c:pt idx="9">
                  <c:v>2.34770933966198E-2</c:v>
                </c:pt>
                <c:pt idx="10">
                  <c:v>2.59784260636578E-2</c:v>
                </c:pt>
                <c:pt idx="11">
                  <c:v>2.66826811846765E-2</c:v>
                </c:pt>
                <c:pt idx="12">
                  <c:v>2.88367403069681E-2</c:v>
                </c:pt>
                <c:pt idx="13">
                  <c:v>3.0857924026555999E-2</c:v>
                </c:pt>
                <c:pt idx="14">
                  <c:v>3.2800466848782399E-2</c:v>
                </c:pt>
                <c:pt idx="15">
                  <c:v>3.4937249395071299E-2</c:v>
                </c:pt>
                <c:pt idx="16">
                  <c:v>3.70987514281923E-2</c:v>
                </c:pt>
                <c:pt idx="17">
                  <c:v>3.9265790891769098E-2</c:v>
                </c:pt>
                <c:pt idx="18">
                  <c:v>4.1440918132975298E-2</c:v>
                </c:pt>
                <c:pt idx="19">
                  <c:v>4.36365819797409E-2</c:v>
                </c:pt>
                <c:pt idx="20">
                  <c:v>4.58502319061199E-2</c:v>
                </c:pt>
                <c:pt idx="21">
                  <c:v>4.7871728029774997E-2</c:v>
                </c:pt>
                <c:pt idx="22">
                  <c:v>4.9881287494439E-2</c:v>
                </c:pt>
                <c:pt idx="23">
                  <c:v>5.20852081708503E-2</c:v>
                </c:pt>
                <c:pt idx="24">
                  <c:v>5.4340810069859601E-2</c:v>
                </c:pt>
                <c:pt idx="25">
                  <c:v>5.6702868721954701E-2</c:v>
                </c:pt>
                <c:pt idx="26">
                  <c:v>5.9222718575768503E-2</c:v>
                </c:pt>
                <c:pt idx="27">
                  <c:v>6.2046711099108802E-2</c:v>
                </c:pt>
                <c:pt idx="28">
                  <c:v>6.6831847146905501E-2</c:v>
                </c:pt>
                <c:pt idx="29">
                  <c:v>7.1311955363725005E-2</c:v>
                </c:pt>
                <c:pt idx="30">
                  <c:v>7.34104564313032E-2</c:v>
                </c:pt>
                <c:pt idx="31">
                  <c:v>7.6586689255665502E-2</c:v>
                </c:pt>
                <c:pt idx="32">
                  <c:v>7.8594620501025295E-2</c:v>
                </c:pt>
                <c:pt idx="33">
                  <c:v>8.1118380554845104E-2</c:v>
                </c:pt>
                <c:pt idx="34">
                  <c:v>8.2637730863645606E-2</c:v>
                </c:pt>
                <c:pt idx="35">
                  <c:v>8.2942448030375399E-2</c:v>
                </c:pt>
                <c:pt idx="36">
                  <c:v>8.5599359133397099E-2</c:v>
                </c:pt>
                <c:pt idx="37">
                  <c:v>8.8128768148862599E-2</c:v>
                </c:pt>
                <c:pt idx="38">
                  <c:v>9.0657889963222299E-2</c:v>
                </c:pt>
                <c:pt idx="39">
                  <c:v>9.4088379123749996E-2</c:v>
                </c:pt>
                <c:pt idx="40">
                  <c:v>9.7094670653445306E-2</c:v>
                </c:pt>
                <c:pt idx="41">
                  <c:v>0.100010243695052</c:v>
                </c:pt>
                <c:pt idx="42">
                  <c:v>0.102492667387499</c:v>
                </c:pt>
                <c:pt idx="43">
                  <c:v>0.107535410667085</c:v>
                </c:pt>
                <c:pt idx="44">
                  <c:v>0.11162475169417101</c:v>
                </c:pt>
                <c:pt idx="45">
                  <c:v>0.11517239722196999</c:v>
                </c:pt>
                <c:pt idx="46">
                  <c:v>0.118199689579812</c:v>
                </c:pt>
                <c:pt idx="47">
                  <c:v>0.1197161501867</c:v>
                </c:pt>
                <c:pt idx="48">
                  <c:v>0.11993953671588301</c:v>
                </c:pt>
                <c:pt idx="49">
                  <c:v>0.122995818767534</c:v>
                </c:pt>
                <c:pt idx="50">
                  <c:v>0.124521053789743</c:v>
                </c:pt>
                <c:pt idx="51">
                  <c:v>0.126147533989905</c:v>
                </c:pt>
                <c:pt idx="52">
                  <c:v>0.12888542437335401</c:v>
                </c:pt>
                <c:pt idx="53">
                  <c:v>0.130913980377555</c:v>
                </c:pt>
                <c:pt idx="54">
                  <c:v>0.13301700634503399</c:v>
                </c:pt>
                <c:pt idx="55">
                  <c:v>0.135486328417878</c:v>
                </c:pt>
                <c:pt idx="56">
                  <c:v>0.13641739128797101</c:v>
                </c:pt>
                <c:pt idx="57">
                  <c:v>0.13679811624603599</c:v>
                </c:pt>
                <c:pt idx="58">
                  <c:v>0.13695663395188001</c:v>
                </c:pt>
                <c:pt idx="59">
                  <c:v>0.13706097580350901</c:v>
                </c:pt>
                <c:pt idx="60">
                  <c:v>0.13718701775530401</c:v>
                </c:pt>
                <c:pt idx="61">
                  <c:v>0.13731295131555099</c:v>
                </c:pt>
                <c:pt idx="62">
                  <c:v>0.13743876113411199</c:v>
                </c:pt>
                <c:pt idx="63">
                  <c:v>0.13756460306100499</c:v>
                </c:pt>
                <c:pt idx="64">
                  <c:v>0.137690342349368</c:v>
                </c:pt>
                <c:pt idx="65">
                  <c:v>0.13770290757595599</c:v>
                </c:pt>
                <c:pt idx="66">
                  <c:v>0.14111796623912001</c:v>
                </c:pt>
                <c:pt idx="67">
                  <c:v>0.142137091732152</c:v>
                </c:pt>
                <c:pt idx="68">
                  <c:v>0.143161143863691</c:v>
                </c:pt>
                <c:pt idx="69">
                  <c:v>0.143674631252209</c:v>
                </c:pt>
                <c:pt idx="70">
                  <c:v>0.14418951736938501</c:v>
                </c:pt>
                <c:pt idx="71">
                  <c:v>0.144710826088012</c:v>
                </c:pt>
                <c:pt idx="72">
                  <c:v>0.14524331102952301</c:v>
                </c:pt>
                <c:pt idx="73">
                  <c:v>0.145784566499782</c:v>
                </c:pt>
                <c:pt idx="74">
                  <c:v>0.14654000133293599</c:v>
                </c:pt>
                <c:pt idx="75">
                  <c:v>0.14654635157190801</c:v>
                </c:pt>
                <c:pt idx="76">
                  <c:v>0.14778956245748101</c:v>
                </c:pt>
                <c:pt idx="77">
                  <c:v>0.14882375098631101</c:v>
                </c:pt>
                <c:pt idx="78">
                  <c:v>0.14933430972634601</c:v>
                </c:pt>
                <c:pt idx="79">
                  <c:v>0.149845053358242</c:v>
                </c:pt>
                <c:pt idx="80">
                  <c:v>0.150357614617014</c:v>
                </c:pt>
                <c:pt idx="81">
                  <c:v>0.150871433402648</c:v>
                </c:pt>
                <c:pt idx="82">
                  <c:v>0.15187138946420001</c:v>
                </c:pt>
                <c:pt idx="83">
                  <c:v>0.15196245481922999</c:v>
                </c:pt>
              </c:numCache>
            </c:numRef>
          </c:xVal>
          <c:yVal>
            <c:numRef>
              <c:f>'Plot Data'!$H$578:$H$661</c:f>
              <c:numCache>
                <c:formatCode>General</c:formatCode>
                <c:ptCount val="84"/>
                <c:pt idx="0">
                  <c:v>291.66920717747399</c:v>
                </c:pt>
                <c:pt idx="1">
                  <c:v>263.48280230481498</c:v>
                </c:pt>
                <c:pt idx="2">
                  <c:v>236.828204638556</c:v>
                </c:pt>
                <c:pt idx="3">
                  <c:v>266.50382073056699</c:v>
                </c:pt>
                <c:pt idx="4">
                  <c:v>277.417646045612</c:v>
                </c:pt>
                <c:pt idx="5">
                  <c:v>316.95037896815302</c:v>
                </c:pt>
                <c:pt idx="6">
                  <c:v>326.88162575861003</c:v>
                </c:pt>
                <c:pt idx="7">
                  <c:v>362.93204293385099</c:v>
                </c:pt>
                <c:pt idx="8">
                  <c:v>387.27793277785997</c:v>
                </c:pt>
                <c:pt idx="9">
                  <c:v>401.31981506499699</c:v>
                </c:pt>
                <c:pt idx="10">
                  <c:v>413.943219932266</c:v>
                </c:pt>
                <c:pt idx="11">
                  <c:v>417.91690768843301</c:v>
                </c:pt>
                <c:pt idx="12">
                  <c:v>429.64586644924799</c:v>
                </c:pt>
                <c:pt idx="13">
                  <c:v>436.090544530584</c:v>
                </c:pt>
                <c:pt idx="14">
                  <c:v>435.80005540833099</c:v>
                </c:pt>
                <c:pt idx="15">
                  <c:v>432.15078895090397</c:v>
                </c:pt>
                <c:pt idx="16">
                  <c:v>429.90435474015698</c:v>
                </c:pt>
                <c:pt idx="17">
                  <c:v>428.78387311467799</c:v>
                </c:pt>
                <c:pt idx="18">
                  <c:v>427.111656972059</c:v>
                </c:pt>
                <c:pt idx="19">
                  <c:v>425.908590762833</c:v>
                </c:pt>
                <c:pt idx="20">
                  <c:v>425.38692036415802</c:v>
                </c:pt>
                <c:pt idx="21">
                  <c:v>425.99758322744799</c:v>
                </c:pt>
                <c:pt idx="22">
                  <c:v>427.19098052789701</c:v>
                </c:pt>
                <c:pt idx="23">
                  <c:v>425.12454060067103</c:v>
                </c:pt>
                <c:pt idx="24">
                  <c:v>419.05282054030903</c:v>
                </c:pt>
                <c:pt idx="25">
                  <c:v>410.27927989792698</c:v>
                </c:pt>
                <c:pt idx="26">
                  <c:v>396.23604563735</c:v>
                </c:pt>
                <c:pt idx="27">
                  <c:v>369.415265918324</c:v>
                </c:pt>
                <c:pt idx="28">
                  <c:v>277.44612317479101</c:v>
                </c:pt>
                <c:pt idx="29">
                  <c:v>212.303104054659</c:v>
                </c:pt>
                <c:pt idx="30">
                  <c:v>273.32991851054197</c:v>
                </c:pt>
                <c:pt idx="31">
                  <c:v>313.32404193056499</c:v>
                </c:pt>
                <c:pt idx="32">
                  <c:v>284.86194016736403</c:v>
                </c:pt>
                <c:pt idx="33">
                  <c:v>267.32518072656302</c:v>
                </c:pt>
                <c:pt idx="34">
                  <c:v>262.578030928744</c:v>
                </c:pt>
                <c:pt idx="35">
                  <c:v>262.10570307572902</c:v>
                </c:pt>
                <c:pt idx="36">
                  <c:v>256.67580654423898</c:v>
                </c:pt>
                <c:pt idx="37">
                  <c:v>246.236486122998</c:v>
                </c:pt>
                <c:pt idx="38">
                  <c:v>247.615473434714</c:v>
                </c:pt>
                <c:pt idx="39">
                  <c:v>266.83625069179902</c:v>
                </c:pt>
                <c:pt idx="40">
                  <c:v>266.36110234947398</c:v>
                </c:pt>
                <c:pt idx="41">
                  <c:v>239.24332803032601</c:v>
                </c:pt>
                <c:pt idx="42">
                  <c:v>207.07738802267301</c:v>
                </c:pt>
                <c:pt idx="43">
                  <c:v>210.728676378952</c:v>
                </c:pt>
                <c:pt idx="44">
                  <c:v>232.69723748995901</c:v>
                </c:pt>
                <c:pt idx="45">
                  <c:v>225.205561781314</c:v>
                </c:pt>
                <c:pt idx="46">
                  <c:v>207.56255873112499</c:v>
                </c:pt>
                <c:pt idx="47">
                  <c:v>201.51306040115901</c:v>
                </c:pt>
                <c:pt idx="48">
                  <c:v>200.91458939199899</c:v>
                </c:pt>
                <c:pt idx="49">
                  <c:v>193.76818542700701</c:v>
                </c:pt>
                <c:pt idx="50">
                  <c:v>194.735876930714</c:v>
                </c:pt>
                <c:pt idx="51">
                  <c:v>195.42897826956701</c:v>
                </c:pt>
                <c:pt idx="52">
                  <c:v>191.583777020642</c:v>
                </c:pt>
                <c:pt idx="53">
                  <c:v>189.096966885927</c:v>
                </c:pt>
                <c:pt idx="54">
                  <c:v>186.14049708860301</c:v>
                </c:pt>
                <c:pt idx="55">
                  <c:v>183.774886563748</c:v>
                </c:pt>
                <c:pt idx="56">
                  <c:v>181.88085882876601</c:v>
                </c:pt>
                <c:pt idx="57">
                  <c:v>181.49860185924101</c:v>
                </c:pt>
                <c:pt idx="58">
                  <c:v>181.401950840116</c:v>
                </c:pt>
                <c:pt idx="59">
                  <c:v>181.33374261447599</c:v>
                </c:pt>
                <c:pt idx="60">
                  <c:v>181.56522004425099</c:v>
                </c:pt>
                <c:pt idx="61">
                  <c:v>181.820463521476</c:v>
                </c:pt>
                <c:pt idx="62">
                  <c:v>182.10453479414801</c:v>
                </c:pt>
                <c:pt idx="63">
                  <c:v>182.40507989494299</c:v>
                </c:pt>
                <c:pt idx="64">
                  <c:v>182.74295974866601</c:v>
                </c:pt>
                <c:pt idx="65">
                  <c:v>182.77942104186599</c:v>
                </c:pt>
                <c:pt idx="66">
                  <c:v>185.08380891825101</c:v>
                </c:pt>
                <c:pt idx="67">
                  <c:v>187.68740595925701</c:v>
                </c:pt>
                <c:pt idx="68">
                  <c:v>194.19715777591901</c:v>
                </c:pt>
                <c:pt idx="69">
                  <c:v>198.68123457504399</c:v>
                </c:pt>
                <c:pt idx="70">
                  <c:v>204.39963434204901</c:v>
                </c:pt>
                <c:pt idx="71">
                  <c:v>215.629496634871</c:v>
                </c:pt>
                <c:pt idx="72">
                  <c:v>237.361799338786</c:v>
                </c:pt>
                <c:pt idx="73">
                  <c:v>269.655925855546</c:v>
                </c:pt>
                <c:pt idx="74">
                  <c:v>334.91620455926801</c:v>
                </c:pt>
                <c:pt idx="75">
                  <c:v>375.42109672657398</c:v>
                </c:pt>
                <c:pt idx="76">
                  <c:v>423.27154704918502</c:v>
                </c:pt>
                <c:pt idx="77">
                  <c:v>454.96305867119099</c:v>
                </c:pt>
                <c:pt idx="78">
                  <c:v>460.42362882833203</c:v>
                </c:pt>
                <c:pt idx="79">
                  <c:v>466.48339443126901</c:v>
                </c:pt>
                <c:pt idx="80">
                  <c:v>475.85633641315599</c:v>
                </c:pt>
                <c:pt idx="81">
                  <c:v>487.61094990219698</c:v>
                </c:pt>
                <c:pt idx="82">
                  <c:v>507.90888631345302</c:v>
                </c:pt>
                <c:pt idx="83">
                  <c:v>509.62866570711901</c:v>
                </c:pt>
              </c:numCache>
            </c:numRef>
          </c:yVal>
          <c:smooth val="0"/>
          <c:extLst>
            <c:ext xmlns:c16="http://schemas.microsoft.com/office/drawing/2014/chart" uri="{C3380CC4-5D6E-409C-BE32-E72D297353CC}">
              <c16:uniqueId val="{0000000E-FD39-44BF-99FA-75783023E609}"/>
            </c:ext>
          </c:extLst>
        </c:ser>
        <c:ser>
          <c:idx val="15"/>
          <c:order val="15"/>
          <c:tx>
            <c:v>Flow Trajectories 1_9_1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Data'!$G$664:$G$679</c:f>
              <c:numCache>
                <c:formatCode>General</c:formatCode>
                <c:ptCount val="16"/>
                <c:pt idx="0">
                  <c:v>0.15196245481922999</c:v>
                </c:pt>
                <c:pt idx="1">
                  <c:v>0.15344640384782801</c:v>
                </c:pt>
                <c:pt idx="2">
                  <c:v>0.155610148124186</c:v>
                </c:pt>
                <c:pt idx="3">
                  <c:v>0.157146818803438</c:v>
                </c:pt>
                <c:pt idx="4">
                  <c:v>0.15877365775284399</c:v>
                </c:pt>
                <c:pt idx="5">
                  <c:v>0.16398874183461301</c:v>
                </c:pt>
                <c:pt idx="6">
                  <c:v>0.16702987576141701</c:v>
                </c:pt>
                <c:pt idx="7">
                  <c:v>0.167486551549548</c:v>
                </c:pt>
                <c:pt idx="8">
                  <c:v>0.16753099812026501</c:v>
                </c:pt>
                <c:pt idx="9">
                  <c:v>0.167537348359237</c:v>
                </c:pt>
                <c:pt idx="10">
                  <c:v>0.17055108089081</c:v>
                </c:pt>
                <c:pt idx="11">
                  <c:v>0.17085585206672199</c:v>
                </c:pt>
                <c:pt idx="12">
                  <c:v>0.17350080521932101</c:v>
                </c:pt>
                <c:pt idx="13">
                  <c:v>0.17658481032119</c:v>
                </c:pt>
                <c:pt idx="14">
                  <c:v>0.176725330544757</c:v>
                </c:pt>
                <c:pt idx="15">
                  <c:v>0.176727711722894</c:v>
                </c:pt>
              </c:numCache>
            </c:numRef>
          </c:xVal>
          <c:yVal>
            <c:numRef>
              <c:f>'Plot Data'!$H$664:$H$679</c:f>
              <c:numCache>
                <c:formatCode>General</c:formatCode>
                <c:ptCount val="16"/>
                <c:pt idx="0">
                  <c:v>505.03790090343603</c:v>
                </c:pt>
                <c:pt idx="1">
                  <c:v>526.32788841643901</c:v>
                </c:pt>
                <c:pt idx="2">
                  <c:v>595.79915752726799</c:v>
                </c:pt>
                <c:pt idx="3">
                  <c:v>626.15176818051896</c:v>
                </c:pt>
                <c:pt idx="4">
                  <c:v>630.09487617683499</c:v>
                </c:pt>
                <c:pt idx="5">
                  <c:v>718.43632278585301</c:v>
                </c:pt>
                <c:pt idx="6">
                  <c:v>699.07217952882399</c:v>
                </c:pt>
                <c:pt idx="7">
                  <c:v>694.97986930262596</c:v>
                </c:pt>
                <c:pt idx="8">
                  <c:v>694.60801976972698</c:v>
                </c:pt>
                <c:pt idx="9">
                  <c:v>627.27099798162396</c:v>
                </c:pt>
                <c:pt idx="10">
                  <c:v>546.795373211776</c:v>
                </c:pt>
                <c:pt idx="11">
                  <c:v>546.37090167764904</c:v>
                </c:pt>
                <c:pt idx="12">
                  <c:v>600.00879689718602</c:v>
                </c:pt>
                <c:pt idx="13">
                  <c:v>690.91238855313395</c:v>
                </c:pt>
                <c:pt idx="14">
                  <c:v>694.34182219393199</c:v>
                </c:pt>
                <c:pt idx="15">
                  <c:v>694.40009812451297</c:v>
                </c:pt>
              </c:numCache>
            </c:numRef>
          </c:yVal>
          <c:smooth val="0"/>
          <c:extLst>
            <c:ext xmlns:c16="http://schemas.microsoft.com/office/drawing/2014/chart" uri="{C3380CC4-5D6E-409C-BE32-E72D297353CC}">
              <c16:uniqueId val="{0000000F-FD39-44BF-99FA-75783023E609}"/>
            </c:ext>
          </c:extLst>
        </c:ser>
        <c:ser>
          <c:idx val="16"/>
          <c:order val="16"/>
          <c:tx>
            <c:v>Flow Trajectories 1_10_0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Data'!$G$682:$G$727</c:f>
              <c:numCache>
                <c:formatCode>General</c:formatCode>
                <c:ptCount val="46"/>
                <c:pt idx="0">
                  <c:v>-5.8934480350342397E-5</c:v>
                </c:pt>
                <c:pt idx="1">
                  <c:v>5.2682562534145296E-3</c:v>
                </c:pt>
                <c:pt idx="2">
                  <c:v>9.64823205559486E-3</c:v>
                </c:pt>
                <c:pt idx="3">
                  <c:v>1.4730602140870399E-2</c:v>
                </c:pt>
                <c:pt idx="4">
                  <c:v>2.0310139018668301E-2</c:v>
                </c:pt>
                <c:pt idx="5">
                  <c:v>2.53892255632935E-2</c:v>
                </c:pt>
                <c:pt idx="6">
                  <c:v>3.0976830452805901E-2</c:v>
                </c:pt>
                <c:pt idx="7">
                  <c:v>3.6057586249689903E-2</c:v>
                </c:pt>
                <c:pt idx="8">
                  <c:v>4.1646094893009397E-2</c:v>
                </c:pt>
                <c:pt idx="9">
                  <c:v>4.67268581334747E-2</c:v>
                </c:pt>
                <c:pt idx="10">
                  <c:v>5.1806770173589201E-2</c:v>
                </c:pt>
                <c:pt idx="11">
                  <c:v>5.6881591295030003E-2</c:v>
                </c:pt>
                <c:pt idx="12">
                  <c:v>6.24651892537628E-2</c:v>
                </c:pt>
                <c:pt idx="13">
                  <c:v>6.5016277979975307E-2</c:v>
                </c:pt>
                <c:pt idx="14">
                  <c:v>6.8225122435059501E-2</c:v>
                </c:pt>
                <c:pt idx="15">
                  <c:v>7.1247975483702097E-2</c:v>
                </c:pt>
                <c:pt idx="16">
                  <c:v>7.2337122222059597E-2</c:v>
                </c:pt>
                <c:pt idx="17">
                  <c:v>7.7521683860226398E-2</c:v>
                </c:pt>
                <c:pt idx="18">
                  <c:v>7.9558658293070003E-2</c:v>
                </c:pt>
                <c:pt idx="19">
                  <c:v>8.0979472147092196E-2</c:v>
                </c:pt>
                <c:pt idx="20">
                  <c:v>8.3610587564918196E-2</c:v>
                </c:pt>
                <c:pt idx="21">
                  <c:v>8.4725914530281804E-2</c:v>
                </c:pt>
                <c:pt idx="22">
                  <c:v>8.7291545108131904E-2</c:v>
                </c:pt>
                <c:pt idx="23">
                  <c:v>9.0325711889130897E-2</c:v>
                </c:pt>
                <c:pt idx="24">
                  <c:v>9.2353269519466E-2</c:v>
                </c:pt>
                <c:pt idx="25">
                  <c:v>9.2759947581131097E-2</c:v>
                </c:pt>
                <c:pt idx="26">
                  <c:v>9.2841242340639105E-2</c:v>
                </c:pt>
                <c:pt idx="27">
                  <c:v>9.5886948288795806E-2</c:v>
                </c:pt>
                <c:pt idx="28">
                  <c:v>9.8423189273580805E-2</c:v>
                </c:pt>
                <c:pt idx="29">
                  <c:v>0.100959961587756</c:v>
                </c:pt>
                <c:pt idx="30">
                  <c:v>0.102990297232243</c:v>
                </c:pt>
                <c:pt idx="31">
                  <c:v>0.104516630878306</c:v>
                </c:pt>
                <c:pt idx="32">
                  <c:v>0.106045535868119</c:v>
                </c:pt>
                <c:pt idx="33">
                  <c:v>0.10645233614001701</c:v>
                </c:pt>
                <c:pt idx="34">
                  <c:v>0.109113389198296</c:v>
                </c:pt>
                <c:pt idx="35">
                  <c:v>0.111647332095291</c:v>
                </c:pt>
                <c:pt idx="36">
                  <c:v>0.11316718274085</c:v>
                </c:pt>
                <c:pt idx="37">
                  <c:v>0.114172439663388</c:v>
                </c:pt>
                <c:pt idx="38">
                  <c:v>0.11473292169537901</c:v>
                </c:pt>
                <c:pt idx="39">
                  <c:v>0.114757775725395</c:v>
                </c:pt>
                <c:pt idx="40">
                  <c:v>0.11552076841480401</c:v>
                </c:pt>
                <c:pt idx="41">
                  <c:v>0.116223528480996</c:v>
                </c:pt>
                <c:pt idx="42">
                  <c:v>0.117798841235685</c:v>
                </c:pt>
                <c:pt idx="43">
                  <c:v>0.11862109921119</c:v>
                </c:pt>
                <c:pt idx="44">
                  <c:v>0.118751488878395</c:v>
                </c:pt>
                <c:pt idx="45">
                  <c:v>0.118776800142466</c:v>
                </c:pt>
              </c:numCache>
            </c:numRef>
          </c:xVal>
          <c:yVal>
            <c:numRef>
              <c:f>'Plot Data'!$H$682:$H$727</c:f>
              <c:numCache>
                <c:formatCode>General</c:formatCode>
                <c:ptCount val="46"/>
                <c:pt idx="0">
                  <c:v>292.31141548971402</c:v>
                </c:pt>
                <c:pt idx="1">
                  <c:v>287.83436400085998</c:v>
                </c:pt>
                <c:pt idx="2">
                  <c:v>444.73042169975503</c:v>
                </c:pt>
                <c:pt idx="3">
                  <c:v>448.63174717491</c:v>
                </c:pt>
                <c:pt idx="4">
                  <c:v>433.55719759940303</c:v>
                </c:pt>
                <c:pt idx="5">
                  <c:v>431.67746711043401</c:v>
                </c:pt>
                <c:pt idx="6">
                  <c:v>430.64983578415098</c:v>
                </c:pt>
                <c:pt idx="7">
                  <c:v>431.60873158355099</c:v>
                </c:pt>
                <c:pt idx="8">
                  <c:v>432.11598173689799</c:v>
                </c:pt>
                <c:pt idx="9">
                  <c:v>433.09029500064798</c:v>
                </c:pt>
                <c:pt idx="10">
                  <c:v>432.61462796949502</c:v>
                </c:pt>
                <c:pt idx="11">
                  <c:v>423.55855298020799</c:v>
                </c:pt>
                <c:pt idx="12">
                  <c:v>416.07518693312198</c:v>
                </c:pt>
                <c:pt idx="13">
                  <c:v>434.53951953811799</c:v>
                </c:pt>
                <c:pt idx="14">
                  <c:v>432.85054562514102</c:v>
                </c:pt>
                <c:pt idx="15">
                  <c:v>446.42582148015902</c:v>
                </c:pt>
                <c:pt idx="16">
                  <c:v>442.46116649975198</c:v>
                </c:pt>
                <c:pt idx="17">
                  <c:v>447.145002965608</c:v>
                </c:pt>
                <c:pt idx="18">
                  <c:v>455.83487520019798</c:v>
                </c:pt>
                <c:pt idx="19">
                  <c:v>454.54791349538903</c:v>
                </c:pt>
                <c:pt idx="20">
                  <c:v>436.05722638648598</c:v>
                </c:pt>
                <c:pt idx="21">
                  <c:v>432.22333238638402</c:v>
                </c:pt>
                <c:pt idx="22">
                  <c:v>407.51040599497298</c:v>
                </c:pt>
                <c:pt idx="23">
                  <c:v>386.03677880040101</c:v>
                </c:pt>
                <c:pt idx="24">
                  <c:v>379.41512878931002</c:v>
                </c:pt>
                <c:pt idx="25">
                  <c:v>381.392392169039</c:v>
                </c:pt>
                <c:pt idx="26">
                  <c:v>381.832169856973</c:v>
                </c:pt>
                <c:pt idx="27">
                  <c:v>372.51141808299002</c:v>
                </c:pt>
                <c:pt idx="28">
                  <c:v>367.21995571208902</c:v>
                </c:pt>
                <c:pt idx="29">
                  <c:v>362.88083556532399</c:v>
                </c:pt>
                <c:pt idx="30">
                  <c:v>360.91426417247999</c:v>
                </c:pt>
                <c:pt idx="31">
                  <c:v>364.66036287101798</c:v>
                </c:pt>
                <c:pt idx="32">
                  <c:v>372.204080566681</c:v>
                </c:pt>
                <c:pt idx="33">
                  <c:v>375.06595076944302</c:v>
                </c:pt>
                <c:pt idx="34">
                  <c:v>374.26860480941599</c:v>
                </c:pt>
                <c:pt idx="35">
                  <c:v>365.571428148743</c:v>
                </c:pt>
                <c:pt idx="36">
                  <c:v>360.03613835978399</c:v>
                </c:pt>
                <c:pt idx="37">
                  <c:v>345.30203665791203</c:v>
                </c:pt>
                <c:pt idx="38">
                  <c:v>344.39833409184502</c:v>
                </c:pt>
                <c:pt idx="39">
                  <c:v>264.640090628118</c:v>
                </c:pt>
                <c:pt idx="40">
                  <c:v>295.186067282078</c:v>
                </c:pt>
                <c:pt idx="41">
                  <c:v>332.142134649691</c:v>
                </c:pt>
                <c:pt idx="42">
                  <c:v>404.84317408133398</c:v>
                </c:pt>
                <c:pt idx="43">
                  <c:v>418.295488931573</c:v>
                </c:pt>
                <c:pt idx="44">
                  <c:v>419.888917769584</c:v>
                </c:pt>
                <c:pt idx="45">
                  <c:v>413.97820149324798</c:v>
                </c:pt>
              </c:numCache>
            </c:numRef>
          </c:yVal>
          <c:smooth val="0"/>
          <c:extLst>
            <c:ext xmlns:c16="http://schemas.microsoft.com/office/drawing/2014/chart" uri="{C3380CC4-5D6E-409C-BE32-E72D297353CC}">
              <c16:uniqueId val="{00000010-FD39-44BF-99FA-75783023E609}"/>
            </c:ext>
          </c:extLst>
        </c:ser>
        <c:ser>
          <c:idx val="17"/>
          <c:order val="17"/>
          <c:tx>
            <c:v>Flow Trajectories 1_10_1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Data'!$G$730:$G$747</c:f>
              <c:numCache>
                <c:formatCode>General</c:formatCode>
                <c:ptCount val="18"/>
                <c:pt idx="0">
                  <c:v>0.118776800142466</c:v>
                </c:pt>
                <c:pt idx="1">
                  <c:v>0.119344794647072</c:v>
                </c:pt>
                <c:pt idx="2">
                  <c:v>0.119824778014751</c:v>
                </c:pt>
                <c:pt idx="3">
                  <c:v>0.12033372388916</c:v>
                </c:pt>
                <c:pt idx="4">
                  <c:v>0.120843994791293</c:v>
                </c:pt>
                <c:pt idx="5">
                  <c:v>0.12240201635077699</c:v>
                </c:pt>
                <c:pt idx="6">
                  <c:v>0.124475137006897</c:v>
                </c:pt>
                <c:pt idx="7">
                  <c:v>0.12742853151376601</c:v>
                </c:pt>
                <c:pt idx="8">
                  <c:v>0.132639011097406</c:v>
                </c:pt>
                <c:pt idx="9">
                  <c:v>0.13417503403813499</c:v>
                </c:pt>
                <c:pt idx="10">
                  <c:v>0.13825557054019799</c:v>
                </c:pt>
                <c:pt idx="11">
                  <c:v>0.13848399577864901</c:v>
                </c:pt>
                <c:pt idx="12">
                  <c:v>0.13849669516691701</c:v>
                </c:pt>
                <c:pt idx="13">
                  <c:v>0.13850304540588901</c:v>
                </c:pt>
                <c:pt idx="14">
                  <c:v>0.14152508538480499</c:v>
                </c:pt>
                <c:pt idx="15">
                  <c:v>0.14428221044527401</c:v>
                </c:pt>
                <c:pt idx="16">
                  <c:v>0.14781019948048599</c:v>
                </c:pt>
                <c:pt idx="17">
                  <c:v>0.147819724248233</c:v>
                </c:pt>
              </c:numCache>
            </c:numRef>
          </c:xVal>
          <c:yVal>
            <c:numRef>
              <c:f>'Plot Data'!$H$730:$H$747</c:f>
              <c:numCache>
                <c:formatCode>General</c:formatCode>
                <c:ptCount val="18"/>
                <c:pt idx="0">
                  <c:v>438.49006727183598</c:v>
                </c:pt>
                <c:pt idx="1">
                  <c:v>437.56888471327602</c:v>
                </c:pt>
                <c:pt idx="2">
                  <c:v>438.28838445443603</c:v>
                </c:pt>
                <c:pt idx="3">
                  <c:v>440.70227998911798</c:v>
                </c:pt>
                <c:pt idx="4">
                  <c:v>445.60368222859802</c:v>
                </c:pt>
                <c:pt idx="5">
                  <c:v>509.01787142886798</c:v>
                </c:pt>
                <c:pt idx="6">
                  <c:v>597.18669708869902</c:v>
                </c:pt>
                <c:pt idx="7">
                  <c:v>621.91829208394495</c:v>
                </c:pt>
                <c:pt idx="8">
                  <c:v>696.70774313778497</c:v>
                </c:pt>
                <c:pt idx="9">
                  <c:v>730.06211034577905</c:v>
                </c:pt>
                <c:pt idx="10">
                  <c:v>719.18052930840099</c:v>
                </c:pt>
                <c:pt idx="11">
                  <c:v>716.906631972166</c:v>
                </c:pt>
                <c:pt idx="12">
                  <c:v>716.78361738596402</c:v>
                </c:pt>
                <c:pt idx="13">
                  <c:v>624.08026321960597</c:v>
                </c:pt>
                <c:pt idx="14">
                  <c:v>562.78892214747896</c:v>
                </c:pt>
                <c:pt idx="15">
                  <c:v>594.28654769238597</c:v>
                </c:pt>
                <c:pt idx="16">
                  <c:v>674.24707784403404</c:v>
                </c:pt>
                <c:pt idx="17">
                  <c:v>674.31802844479</c:v>
                </c:pt>
              </c:numCache>
            </c:numRef>
          </c:yVal>
          <c:smooth val="0"/>
          <c:extLst>
            <c:ext xmlns:c16="http://schemas.microsoft.com/office/drawing/2014/chart" uri="{C3380CC4-5D6E-409C-BE32-E72D297353CC}">
              <c16:uniqueId val="{00000011-FD39-44BF-99FA-75783023E609}"/>
            </c:ext>
          </c:extLst>
        </c:ser>
        <c:ser>
          <c:idx val="18"/>
          <c:order val="18"/>
          <c:tx>
            <c:v>Flow Trajectories 1_11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Data'!$G$750:$G$801</c:f>
              <c:numCache>
                <c:formatCode>General</c:formatCode>
                <c:ptCount val="52"/>
                <c:pt idx="0">
                  <c:v>-5.8712298510093302E-5</c:v>
                </c:pt>
                <c:pt idx="1">
                  <c:v>5.2588619678747102E-3</c:v>
                </c:pt>
                <c:pt idx="2">
                  <c:v>6.2759592615267302E-3</c:v>
                </c:pt>
                <c:pt idx="3">
                  <c:v>8.9025110632586692E-3</c:v>
                </c:pt>
                <c:pt idx="4">
                  <c:v>1.3998711390545201E-2</c:v>
                </c:pt>
                <c:pt idx="5">
                  <c:v>1.9589991140685398E-2</c:v>
                </c:pt>
                <c:pt idx="6">
                  <c:v>2.4674907728650299E-2</c:v>
                </c:pt>
                <c:pt idx="7">
                  <c:v>2.9758490142591101E-2</c:v>
                </c:pt>
                <c:pt idx="8">
                  <c:v>3.5350054792589999E-2</c:v>
                </c:pt>
                <c:pt idx="9">
                  <c:v>4.0432141556470798E-2</c:v>
                </c:pt>
                <c:pt idx="10">
                  <c:v>4.5510546058729701E-2</c:v>
                </c:pt>
                <c:pt idx="11">
                  <c:v>5.1094613304686197E-2</c:v>
                </c:pt>
                <c:pt idx="12">
                  <c:v>5.61665278118188E-2</c:v>
                </c:pt>
                <c:pt idx="13">
                  <c:v>5.9201756242931003E-2</c:v>
                </c:pt>
                <c:pt idx="14">
                  <c:v>6.4610162974403904E-2</c:v>
                </c:pt>
                <c:pt idx="15">
                  <c:v>6.6998391033259802E-2</c:v>
                </c:pt>
                <c:pt idx="16">
                  <c:v>6.7648769347174995E-2</c:v>
                </c:pt>
                <c:pt idx="17">
                  <c:v>6.7884392937331395E-2</c:v>
                </c:pt>
                <c:pt idx="18">
                  <c:v>6.7980957795022404E-2</c:v>
                </c:pt>
                <c:pt idx="19">
                  <c:v>6.8105562146280704E-2</c:v>
                </c:pt>
                <c:pt idx="20">
                  <c:v>6.8230031724083304E-2</c:v>
                </c:pt>
                <c:pt idx="21">
                  <c:v>6.8354352422240097E-2</c:v>
                </c:pt>
                <c:pt idx="22">
                  <c:v>6.8404037664823697E-2</c:v>
                </c:pt>
                <c:pt idx="23">
                  <c:v>6.8528140848020003E-2</c:v>
                </c:pt>
                <c:pt idx="24">
                  <c:v>6.8652083690630902E-2</c:v>
                </c:pt>
                <c:pt idx="25">
                  <c:v>6.8775862089838699E-2</c:v>
                </c:pt>
                <c:pt idx="26">
                  <c:v>6.8899471982116406E-2</c:v>
                </c:pt>
                <c:pt idx="27">
                  <c:v>6.90229093458751E-2</c:v>
                </c:pt>
                <c:pt idx="28">
                  <c:v>6.9159125928847404E-2</c:v>
                </c:pt>
                <c:pt idx="29">
                  <c:v>6.9283682198407096E-2</c:v>
                </c:pt>
                <c:pt idx="30">
                  <c:v>6.9333463287056196E-2</c:v>
                </c:pt>
                <c:pt idx="31">
                  <c:v>7.1087412743799594E-2</c:v>
                </c:pt>
                <c:pt idx="32">
                  <c:v>7.4584396125041405E-2</c:v>
                </c:pt>
                <c:pt idx="33">
                  <c:v>7.9876755414298201E-2</c:v>
                </c:pt>
                <c:pt idx="34">
                  <c:v>8.2617841859173702E-2</c:v>
                </c:pt>
                <c:pt idx="35">
                  <c:v>8.4743756723246799E-2</c:v>
                </c:pt>
                <c:pt idx="36">
                  <c:v>8.7274004221984502E-2</c:v>
                </c:pt>
                <c:pt idx="37">
                  <c:v>9.0317706539122494E-2</c:v>
                </c:pt>
                <c:pt idx="38">
                  <c:v>9.3366778475495807E-2</c:v>
                </c:pt>
                <c:pt idx="39">
                  <c:v>9.59051813689491E-2</c:v>
                </c:pt>
                <c:pt idx="40">
                  <c:v>9.8140356249239696E-2</c:v>
                </c:pt>
                <c:pt idx="41">
                  <c:v>9.9867642845393206E-2</c:v>
                </c:pt>
                <c:pt idx="42">
                  <c:v>0.101392620107622</c:v>
                </c:pt>
                <c:pt idx="43">
                  <c:v>0.102920305103768</c:v>
                </c:pt>
                <c:pt idx="44">
                  <c:v>0.104955849100826</c:v>
                </c:pt>
                <c:pt idx="45">
                  <c:v>0.10900246404313101</c:v>
                </c:pt>
                <c:pt idx="46">
                  <c:v>0.11110851506731299</c:v>
                </c:pt>
                <c:pt idx="47">
                  <c:v>0.11179440621146</c:v>
                </c:pt>
                <c:pt idx="48">
                  <c:v>0.11181977613861201</c:v>
                </c:pt>
                <c:pt idx="49">
                  <c:v>0.111844439264874</c:v>
                </c:pt>
                <c:pt idx="50">
                  <c:v>0.112449382850424</c:v>
                </c:pt>
                <c:pt idx="51">
                  <c:v>0.112468915163479</c:v>
                </c:pt>
              </c:numCache>
            </c:numRef>
          </c:xVal>
          <c:yVal>
            <c:numRef>
              <c:f>'Plot Data'!$H$750:$H$801</c:f>
              <c:numCache>
                <c:formatCode>General</c:formatCode>
                <c:ptCount val="52"/>
                <c:pt idx="0">
                  <c:v>291.92652953978899</c:v>
                </c:pt>
                <c:pt idx="1">
                  <c:v>276.91012361357201</c:v>
                </c:pt>
                <c:pt idx="2">
                  <c:v>278.58141519726001</c:v>
                </c:pt>
                <c:pt idx="3">
                  <c:v>387.791727874267</c:v>
                </c:pt>
                <c:pt idx="4">
                  <c:v>412.86180331483098</c:v>
                </c:pt>
                <c:pt idx="5">
                  <c:v>417.88431340360199</c:v>
                </c:pt>
                <c:pt idx="6">
                  <c:v>425.72651717382399</c:v>
                </c:pt>
                <c:pt idx="7">
                  <c:v>431.44491545537801</c:v>
                </c:pt>
                <c:pt idx="8">
                  <c:v>437.17721882971199</c:v>
                </c:pt>
                <c:pt idx="9">
                  <c:v>440.450387906419</c:v>
                </c:pt>
                <c:pt idx="10">
                  <c:v>437.36169533922902</c:v>
                </c:pt>
                <c:pt idx="11">
                  <c:v>430.28061180921497</c:v>
                </c:pt>
                <c:pt idx="12">
                  <c:v>416.45746846754298</c:v>
                </c:pt>
                <c:pt idx="13">
                  <c:v>395.83745857905001</c:v>
                </c:pt>
                <c:pt idx="14">
                  <c:v>432.87352754153</c:v>
                </c:pt>
                <c:pt idx="15">
                  <c:v>431.96195306841503</c:v>
                </c:pt>
                <c:pt idx="16">
                  <c:v>428.04036826207999</c:v>
                </c:pt>
                <c:pt idx="17">
                  <c:v>426.74478721583301</c:v>
                </c:pt>
                <c:pt idx="18">
                  <c:v>426.22822724515299</c:v>
                </c:pt>
                <c:pt idx="19">
                  <c:v>426.01190489897101</c:v>
                </c:pt>
                <c:pt idx="20">
                  <c:v>425.91101420627399</c:v>
                </c:pt>
                <c:pt idx="21">
                  <c:v>425.90901458010399</c:v>
                </c:pt>
                <c:pt idx="22">
                  <c:v>425.92796229494598</c:v>
                </c:pt>
                <c:pt idx="23">
                  <c:v>426.02504730572798</c:v>
                </c:pt>
                <c:pt idx="24">
                  <c:v>426.19363258801599</c:v>
                </c:pt>
                <c:pt idx="25">
                  <c:v>426.434291589427</c:v>
                </c:pt>
                <c:pt idx="26">
                  <c:v>426.74756779320899</c:v>
                </c:pt>
                <c:pt idx="27">
                  <c:v>427.13397266950102</c:v>
                </c:pt>
                <c:pt idx="28">
                  <c:v>427.58541157526997</c:v>
                </c:pt>
                <c:pt idx="29">
                  <c:v>427.96193282234202</c:v>
                </c:pt>
                <c:pt idx="30">
                  <c:v>428.13094776350999</c:v>
                </c:pt>
                <c:pt idx="31">
                  <c:v>432.153476339544</c:v>
                </c:pt>
                <c:pt idx="32">
                  <c:v>386.10002209506899</c:v>
                </c:pt>
                <c:pt idx="33">
                  <c:v>399.40675164358402</c:v>
                </c:pt>
                <c:pt idx="34">
                  <c:v>397.00525002782001</c:v>
                </c:pt>
                <c:pt idx="35">
                  <c:v>385.33718228500902</c:v>
                </c:pt>
                <c:pt idx="36">
                  <c:v>371.12530574284199</c:v>
                </c:pt>
                <c:pt idx="37">
                  <c:v>365.10891862054598</c:v>
                </c:pt>
                <c:pt idx="38">
                  <c:v>366.81876225206997</c:v>
                </c:pt>
                <c:pt idx="39">
                  <c:v>364.68118018776602</c:v>
                </c:pt>
                <c:pt idx="40">
                  <c:v>365.54862783281197</c:v>
                </c:pt>
                <c:pt idx="41">
                  <c:v>366.359508975327</c:v>
                </c:pt>
                <c:pt idx="42">
                  <c:v>368.15064796948701</c:v>
                </c:pt>
                <c:pt idx="43">
                  <c:v>373.944369843831</c:v>
                </c:pt>
                <c:pt idx="44">
                  <c:v>379.62613495788298</c:v>
                </c:pt>
                <c:pt idx="45">
                  <c:v>354.49043543373199</c:v>
                </c:pt>
                <c:pt idx="46">
                  <c:v>316.86183249935402</c:v>
                </c:pt>
                <c:pt idx="47">
                  <c:v>296.39225819464502</c:v>
                </c:pt>
                <c:pt idx="48">
                  <c:v>295.70161143695498</c:v>
                </c:pt>
                <c:pt idx="49">
                  <c:v>217.536040513996</c:v>
                </c:pt>
                <c:pt idx="50">
                  <c:v>230.18561553432801</c:v>
                </c:pt>
                <c:pt idx="51">
                  <c:v>230.66711555971401</c:v>
                </c:pt>
              </c:numCache>
            </c:numRef>
          </c:yVal>
          <c:smooth val="0"/>
          <c:extLst>
            <c:ext xmlns:c16="http://schemas.microsoft.com/office/drawing/2014/chart" uri="{C3380CC4-5D6E-409C-BE32-E72D297353CC}">
              <c16:uniqueId val="{00000012-FD39-44BF-99FA-75783023E609}"/>
            </c:ext>
          </c:extLst>
        </c:ser>
        <c:ser>
          <c:idx val="19"/>
          <c:order val="19"/>
          <c:tx>
            <c:v>Flow Trajectories 1_12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Data'!$G$804:$G$919</c:f>
              <c:numCache>
                <c:formatCode>General</c:formatCode>
                <c:ptCount val="116"/>
                <c:pt idx="0">
                  <c:v>-5.8712200269774901E-5</c:v>
                </c:pt>
                <c:pt idx="1">
                  <c:v>5.0663325297475503E-3</c:v>
                </c:pt>
                <c:pt idx="2">
                  <c:v>6.05764687876511E-3</c:v>
                </c:pt>
                <c:pt idx="3">
                  <c:v>8.3832213090826706E-3</c:v>
                </c:pt>
                <c:pt idx="4">
                  <c:v>9.1809711449219195E-3</c:v>
                </c:pt>
                <c:pt idx="5">
                  <c:v>1.42726356806369E-2</c:v>
                </c:pt>
                <c:pt idx="6">
                  <c:v>1.8009914059800701E-2</c:v>
                </c:pt>
                <c:pt idx="7">
                  <c:v>2.12214776469184E-2</c:v>
                </c:pt>
                <c:pt idx="8">
                  <c:v>2.39984590918134E-2</c:v>
                </c:pt>
                <c:pt idx="9">
                  <c:v>2.6585372021256399E-2</c:v>
                </c:pt>
                <c:pt idx="10">
                  <c:v>2.9055454382829499E-2</c:v>
                </c:pt>
                <c:pt idx="11">
                  <c:v>3.14443428009906E-2</c:v>
                </c:pt>
                <c:pt idx="12">
                  <c:v>3.3797881622565099E-2</c:v>
                </c:pt>
                <c:pt idx="13">
                  <c:v>3.6128019754952903E-2</c:v>
                </c:pt>
                <c:pt idx="14">
                  <c:v>3.8431622855015203E-2</c:v>
                </c:pt>
                <c:pt idx="15">
                  <c:v>4.0713543069502499E-2</c:v>
                </c:pt>
                <c:pt idx="16">
                  <c:v>4.3218474827343499E-2</c:v>
                </c:pt>
                <c:pt idx="17">
                  <c:v>4.5746065995638498E-2</c:v>
                </c:pt>
                <c:pt idx="18">
                  <c:v>4.8313309852130899E-2</c:v>
                </c:pt>
                <c:pt idx="19">
                  <c:v>5.0911745354886698E-2</c:v>
                </c:pt>
                <c:pt idx="20">
                  <c:v>5.35125275313924E-2</c:v>
                </c:pt>
                <c:pt idx="21">
                  <c:v>5.6162274150103997E-2</c:v>
                </c:pt>
                <c:pt idx="22">
                  <c:v>5.9423646325870702E-2</c:v>
                </c:pt>
                <c:pt idx="23">
                  <c:v>6.1419491538339303E-2</c:v>
                </c:pt>
                <c:pt idx="24">
                  <c:v>6.1936622424573998E-2</c:v>
                </c:pt>
                <c:pt idx="25">
                  <c:v>6.2084004394946601E-2</c:v>
                </c:pt>
                <c:pt idx="26">
                  <c:v>6.2148811105541601E-2</c:v>
                </c:pt>
                <c:pt idx="27">
                  <c:v>6.22856754231014E-2</c:v>
                </c:pt>
                <c:pt idx="28">
                  <c:v>6.2410131408474297E-2</c:v>
                </c:pt>
                <c:pt idx="29">
                  <c:v>6.25340759857997E-2</c:v>
                </c:pt>
                <c:pt idx="30">
                  <c:v>6.2670500326334297E-2</c:v>
                </c:pt>
                <c:pt idx="31">
                  <c:v>6.2794593609129104E-2</c:v>
                </c:pt>
                <c:pt idx="32">
                  <c:v>6.2918632461232707E-2</c:v>
                </c:pt>
                <c:pt idx="33">
                  <c:v>6.3055536693155903E-2</c:v>
                </c:pt>
                <c:pt idx="34">
                  <c:v>6.3179995496343302E-2</c:v>
                </c:pt>
                <c:pt idx="35">
                  <c:v>6.3317178381865194E-2</c:v>
                </c:pt>
                <c:pt idx="36">
                  <c:v>6.3454991478495107E-2</c:v>
                </c:pt>
                <c:pt idx="37">
                  <c:v>6.3580327275067003E-2</c:v>
                </c:pt>
                <c:pt idx="38">
                  <c:v>6.3705637613138494E-2</c:v>
                </c:pt>
                <c:pt idx="39">
                  <c:v>6.3830925328124302E-2</c:v>
                </c:pt>
                <c:pt idx="40">
                  <c:v>6.3956187665124703E-2</c:v>
                </c:pt>
                <c:pt idx="41">
                  <c:v>6.4081366391681993E-2</c:v>
                </c:pt>
                <c:pt idx="42">
                  <c:v>6.4206449217466002E-2</c:v>
                </c:pt>
                <c:pt idx="43">
                  <c:v>6.4331068309933195E-2</c:v>
                </c:pt>
                <c:pt idx="44">
                  <c:v>6.4468192653827694E-2</c:v>
                </c:pt>
                <c:pt idx="45">
                  <c:v>6.4593072682006702E-2</c:v>
                </c:pt>
                <c:pt idx="46">
                  <c:v>6.4730501549277605E-2</c:v>
                </c:pt>
                <c:pt idx="47">
                  <c:v>6.4855722728719103E-2</c:v>
                </c:pt>
                <c:pt idx="48">
                  <c:v>6.4993555614398693E-2</c:v>
                </c:pt>
                <c:pt idx="49">
                  <c:v>6.5119100806702093E-2</c:v>
                </c:pt>
                <c:pt idx="50">
                  <c:v>6.5244539530661699E-2</c:v>
                </c:pt>
                <c:pt idx="51">
                  <c:v>6.5369872932940901E-2</c:v>
                </c:pt>
                <c:pt idx="52">
                  <c:v>6.5495092614819506E-2</c:v>
                </c:pt>
                <c:pt idx="53">
                  <c:v>6.5557659222472905E-2</c:v>
                </c:pt>
                <c:pt idx="54">
                  <c:v>6.56827292025009E-2</c:v>
                </c:pt>
                <c:pt idx="55">
                  <c:v>6.58077154443098E-2</c:v>
                </c:pt>
                <c:pt idx="56">
                  <c:v>6.5932615651787194E-2</c:v>
                </c:pt>
                <c:pt idx="57">
                  <c:v>6.6057380535445201E-2</c:v>
                </c:pt>
                <c:pt idx="58">
                  <c:v>6.6181976547659796E-2</c:v>
                </c:pt>
                <c:pt idx="59">
                  <c:v>6.6319330622740896E-2</c:v>
                </c:pt>
                <c:pt idx="60">
                  <c:v>6.6457067443657994E-2</c:v>
                </c:pt>
                <c:pt idx="61">
                  <c:v>6.6582550577320904E-2</c:v>
                </c:pt>
                <c:pt idx="62">
                  <c:v>6.6707933510599907E-2</c:v>
                </c:pt>
                <c:pt idx="63">
                  <c:v>6.6833214207114994E-2</c:v>
                </c:pt>
                <c:pt idx="64">
                  <c:v>6.6958389834144594E-2</c:v>
                </c:pt>
                <c:pt idx="65">
                  <c:v>6.7083450141318501E-2</c:v>
                </c:pt>
                <c:pt idx="66">
                  <c:v>6.7208400333859997E-2</c:v>
                </c:pt>
                <c:pt idx="67">
                  <c:v>6.7333236299192398E-2</c:v>
                </c:pt>
                <c:pt idx="68">
                  <c:v>6.7457953839882304E-2</c:v>
                </c:pt>
                <c:pt idx="69">
                  <c:v>6.7582548674635798E-2</c:v>
                </c:pt>
                <c:pt idx="70">
                  <c:v>6.7706900847114698E-2</c:v>
                </c:pt>
                <c:pt idx="71">
                  <c:v>6.7843920785021994E-2</c:v>
                </c:pt>
                <c:pt idx="72">
                  <c:v>6.7981511428980707E-2</c:v>
                </c:pt>
                <c:pt idx="73">
                  <c:v>6.8106814785292E-2</c:v>
                </c:pt>
                <c:pt idx="74">
                  <c:v>6.8232025142012001E-2</c:v>
                </c:pt>
                <c:pt idx="75">
                  <c:v>6.8357118165231406E-2</c:v>
                </c:pt>
                <c:pt idx="76">
                  <c:v>6.8482088169632305E-2</c:v>
                </c:pt>
                <c:pt idx="77">
                  <c:v>6.8606919628090096E-2</c:v>
                </c:pt>
                <c:pt idx="78">
                  <c:v>6.8731605145530103E-2</c:v>
                </c:pt>
                <c:pt idx="79">
                  <c:v>6.8856140094789201E-2</c:v>
                </c:pt>
                <c:pt idx="80">
                  <c:v>6.8980519884566299E-2</c:v>
                </c:pt>
                <c:pt idx="81">
                  <c:v>6.9104739962827802E-2</c:v>
                </c:pt>
                <c:pt idx="82">
                  <c:v>6.9228795820203304E-2</c:v>
                </c:pt>
                <c:pt idx="83">
                  <c:v>6.9365150920285903E-2</c:v>
                </c:pt>
                <c:pt idx="84">
                  <c:v>6.9502523608837005E-2</c:v>
                </c:pt>
                <c:pt idx="85">
                  <c:v>6.9627422897176799E-2</c:v>
                </c:pt>
                <c:pt idx="86">
                  <c:v>6.9752177621214301E-2</c:v>
                </c:pt>
                <c:pt idx="87">
                  <c:v>6.9876783500222306E-2</c:v>
                </c:pt>
                <c:pt idx="88">
                  <c:v>7.0001238556350695E-2</c:v>
                </c:pt>
                <c:pt idx="89">
                  <c:v>7.0125523792264402E-2</c:v>
                </c:pt>
                <c:pt idx="90">
                  <c:v>7.0249632777871301E-2</c:v>
                </c:pt>
                <c:pt idx="91">
                  <c:v>7.0373561856726094E-2</c:v>
                </c:pt>
                <c:pt idx="92">
                  <c:v>7.0435457842203994E-2</c:v>
                </c:pt>
                <c:pt idx="93">
                  <c:v>7.0448617497376798E-2</c:v>
                </c:pt>
                <c:pt idx="94">
                  <c:v>7.2421434724753694E-2</c:v>
                </c:pt>
                <c:pt idx="95">
                  <c:v>7.7541249107735993E-2</c:v>
                </c:pt>
                <c:pt idx="96">
                  <c:v>8.1613021831135099E-2</c:v>
                </c:pt>
                <c:pt idx="97">
                  <c:v>8.4152565631798404E-2</c:v>
                </c:pt>
                <c:pt idx="98">
                  <c:v>8.6173520559104502E-2</c:v>
                </c:pt>
                <c:pt idx="99">
                  <c:v>8.8299694892082004E-2</c:v>
                </c:pt>
                <c:pt idx="100">
                  <c:v>8.8706224914443799E-2</c:v>
                </c:pt>
                <c:pt idx="101">
                  <c:v>9.1808215134960805E-2</c:v>
                </c:pt>
                <c:pt idx="102">
                  <c:v>9.3841869146963006E-2</c:v>
                </c:pt>
                <c:pt idx="103">
                  <c:v>9.6481719410556194E-2</c:v>
                </c:pt>
                <c:pt idx="104">
                  <c:v>9.9020255905527099E-2</c:v>
                </c:pt>
                <c:pt idx="105">
                  <c:v>0.10105160651631</c:v>
                </c:pt>
                <c:pt idx="106">
                  <c:v>0.10257691840357</c:v>
                </c:pt>
                <c:pt idx="107">
                  <c:v>0.10410544904987599</c:v>
                </c:pt>
                <c:pt idx="108">
                  <c:v>0.10563346183778601</c:v>
                </c:pt>
                <c:pt idx="109">
                  <c:v>0.108172086160874</c:v>
                </c:pt>
                <c:pt idx="110">
                  <c:v>0.11119970562361001</c:v>
                </c:pt>
                <c:pt idx="111">
                  <c:v>0.113198175559182</c:v>
                </c:pt>
                <c:pt idx="112">
                  <c:v>0.113250257835302</c:v>
                </c:pt>
                <c:pt idx="113">
                  <c:v>0.113274692923995</c:v>
                </c:pt>
                <c:pt idx="114">
                  <c:v>0.11379573531998401</c:v>
                </c:pt>
                <c:pt idx="115">
                  <c:v>0.11385132308306301</c:v>
                </c:pt>
              </c:numCache>
            </c:numRef>
          </c:xVal>
          <c:yVal>
            <c:numRef>
              <c:f>'Plot Data'!$H$804:$H$919</c:f>
              <c:numCache>
                <c:formatCode>General</c:formatCode>
                <c:ptCount val="116"/>
                <c:pt idx="0">
                  <c:v>291.66541255911397</c:v>
                </c:pt>
                <c:pt idx="1">
                  <c:v>268.14551628568</c:v>
                </c:pt>
                <c:pt idx="2">
                  <c:v>242.79536566947499</c:v>
                </c:pt>
                <c:pt idx="3">
                  <c:v>281.89089788123198</c:v>
                </c:pt>
                <c:pt idx="4">
                  <c:v>319.68837109335101</c:v>
                </c:pt>
                <c:pt idx="5">
                  <c:v>329.30819892480997</c:v>
                </c:pt>
                <c:pt idx="6">
                  <c:v>368.38893210842502</c:v>
                </c:pt>
                <c:pt idx="7">
                  <c:v>393.04448844919199</c:v>
                </c:pt>
                <c:pt idx="8">
                  <c:v>403.69012413282002</c:v>
                </c:pt>
                <c:pt idx="9">
                  <c:v>410.76227497530198</c:v>
                </c:pt>
                <c:pt idx="10">
                  <c:v>416.72739187364903</c:v>
                </c:pt>
                <c:pt idx="11">
                  <c:v>421.02908011337098</c:v>
                </c:pt>
                <c:pt idx="12">
                  <c:v>424.10940229542598</c:v>
                </c:pt>
                <c:pt idx="13">
                  <c:v>427.99884281368298</c:v>
                </c:pt>
                <c:pt idx="14">
                  <c:v>431.48302687683599</c:v>
                </c:pt>
                <c:pt idx="15">
                  <c:v>432.759122867906</c:v>
                </c:pt>
                <c:pt idx="16">
                  <c:v>431.68594958312599</c:v>
                </c:pt>
                <c:pt idx="17">
                  <c:v>428.69576778932799</c:v>
                </c:pt>
                <c:pt idx="18">
                  <c:v>425.69189718869802</c:v>
                </c:pt>
                <c:pt idx="19">
                  <c:v>425.06211181840001</c:v>
                </c:pt>
                <c:pt idx="20">
                  <c:v>424.074579465954</c:v>
                </c:pt>
                <c:pt idx="21">
                  <c:v>408.18347622434999</c:v>
                </c:pt>
                <c:pt idx="22">
                  <c:v>375.17497007507097</c:v>
                </c:pt>
                <c:pt idx="23">
                  <c:v>385.36728434960497</c:v>
                </c:pt>
                <c:pt idx="24">
                  <c:v>390.18125333246297</c:v>
                </c:pt>
                <c:pt idx="25">
                  <c:v>391.54111391580898</c:v>
                </c:pt>
                <c:pt idx="26">
                  <c:v>392.13727209419</c:v>
                </c:pt>
                <c:pt idx="27">
                  <c:v>393.459717256327</c:v>
                </c:pt>
                <c:pt idx="28">
                  <c:v>394.70830120830999</c:v>
                </c:pt>
                <c:pt idx="29">
                  <c:v>396.109161693587</c:v>
                </c:pt>
                <c:pt idx="30">
                  <c:v>397.67292670841101</c:v>
                </c:pt>
                <c:pt idx="31">
                  <c:v>399.121177689913</c:v>
                </c:pt>
                <c:pt idx="32">
                  <c:v>400.60306934652698</c:v>
                </c:pt>
                <c:pt idx="33">
                  <c:v>402.276209970313</c:v>
                </c:pt>
                <c:pt idx="34">
                  <c:v>403.84603825718102</c:v>
                </c:pt>
                <c:pt idx="35">
                  <c:v>405.63548250804001</c:v>
                </c:pt>
                <c:pt idx="36">
                  <c:v>407.49611516877002</c:v>
                </c:pt>
                <c:pt idx="37">
                  <c:v>409.25797590137603</c:v>
                </c:pt>
                <c:pt idx="38">
                  <c:v>411.09497590416299</c:v>
                </c:pt>
                <c:pt idx="39">
                  <c:v>413.01503920100203</c:v>
                </c:pt>
                <c:pt idx="40">
                  <c:v>414.85186228236199</c:v>
                </c:pt>
                <c:pt idx="41">
                  <c:v>416.25731261800502</c:v>
                </c:pt>
                <c:pt idx="42">
                  <c:v>417.72319242046501</c:v>
                </c:pt>
                <c:pt idx="43">
                  <c:v>419.27099036481201</c:v>
                </c:pt>
                <c:pt idx="44">
                  <c:v>421.04876326255902</c:v>
                </c:pt>
                <c:pt idx="45">
                  <c:v>422.72499887275598</c:v>
                </c:pt>
                <c:pt idx="46">
                  <c:v>424.65057333179499</c:v>
                </c:pt>
                <c:pt idx="47">
                  <c:v>426.20078760599</c:v>
                </c:pt>
                <c:pt idx="48">
                  <c:v>427.808145438476</c:v>
                </c:pt>
                <c:pt idx="49">
                  <c:v>429.28261377326601</c:v>
                </c:pt>
                <c:pt idx="50">
                  <c:v>430.76406322715798</c:v>
                </c:pt>
                <c:pt idx="51">
                  <c:v>432.25026519773797</c:v>
                </c:pt>
                <c:pt idx="52">
                  <c:v>433.02834517116997</c:v>
                </c:pt>
                <c:pt idx="53">
                  <c:v>432.81709982360701</c:v>
                </c:pt>
                <c:pt idx="54">
                  <c:v>432.40843942915802</c:v>
                </c:pt>
                <c:pt idx="55">
                  <c:v>432.021061157107</c:v>
                </c:pt>
                <c:pt idx="56">
                  <c:v>431.55821809048001</c:v>
                </c:pt>
                <c:pt idx="57">
                  <c:v>430.88710085202899</c:v>
                </c:pt>
                <c:pt idx="58">
                  <c:v>430.27896894341899</c:v>
                </c:pt>
                <c:pt idx="59">
                  <c:v>429.65944482245499</c:v>
                </c:pt>
                <c:pt idx="60">
                  <c:v>429.08627721815498</c:v>
                </c:pt>
                <c:pt idx="61">
                  <c:v>428.599750891611</c:v>
                </c:pt>
                <c:pt idx="62">
                  <c:v>428.16694248098599</c:v>
                </c:pt>
                <c:pt idx="63">
                  <c:v>427.78837872441397</c:v>
                </c:pt>
                <c:pt idx="64">
                  <c:v>427.40944767513201</c:v>
                </c:pt>
                <c:pt idx="65">
                  <c:v>426.53546518481699</c:v>
                </c:pt>
                <c:pt idx="66">
                  <c:v>425.72640679620798</c:v>
                </c:pt>
                <c:pt idx="67">
                  <c:v>424.98326165714099</c:v>
                </c:pt>
                <c:pt idx="68">
                  <c:v>424.30702663795302</c:v>
                </c:pt>
                <c:pt idx="69">
                  <c:v>423.69870508230798</c:v>
                </c:pt>
                <c:pt idx="70">
                  <c:v>423.16905441837798</c:v>
                </c:pt>
                <c:pt idx="71">
                  <c:v>422.63866582073899</c:v>
                </c:pt>
                <c:pt idx="72">
                  <c:v>422.12072034033997</c:v>
                </c:pt>
                <c:pt idx="73">
                  <c:v>421.6814561759</c:v>
                </c:pt>
                <c:pt idx="74">
                  <c:v>421.303067480506</c:v>
                </c:pt>
                <c:pt idx="75">
                  <c:v>420.98943797010901</c:v>
                </c:pt>
                <c:pt idx="76">
                  <c:v>420.75273541265301</c:v>
                </c:pt>
                <c:pt idx="77">
                  <c:v>420.601715796213</c:v>
                </c:pt>
                <c:pt idx="78">
                  <c:v>420.52263039853102</c:v>
                </c:pt>
                <c:pt idx="79">
                  <c:v>420.51617579243799</c:v>
                </c:pt>
                <c:pt idx="80">
                  <c:v>420.583022454267</c:v>
                </c:pt>
                <c:pt idx="81">
                  <c:v>420.72381185980203</c:v>
                </c:pt>
                <c:pt idx="82">
                  <c:v>420.93915375563</c:v>
                </c:pt>
                <c:pt idx="83">
                  <c:v>421.254642072666</c:v>
                </c:pt>
                <c:pt idx="84">
                  <c:v>421.51723382538</c:v>
                </c:pt>
                <c:pt idx="85">
                  <c:v>421.80383988569201</c:v>
                </c:pt>
                <c:pt idx="86">
                  <c:v>422.15846353308098</c:v>
                </c:pt>
                <c:pt idx="87">
                  <c:v>422.58126608362301</c:v>
                </c:pt>
                <c:pt idx="88">
                  <c:v>423.50496435725</c:v>
                </c:pt>
                <c:pt idx="89">
                  <c:v>424.64241396720701</c:v>
                </c:pt>
                <c:pt idx="90">
                  <c:v>425.85706338892197</c:v>
                </c:pt>
                <c:pt idx="91">
                  <c:v>427.14848431802199</c:v>
                </c:pt>
                <c:pt idx="92">
                  <c:v>427.82283697828802</c:v>
                </c:pt>
                <c:pt idx="93">
                  <c:v>427.93503629377398</c:v>
                </c:pt>
                <c:pt idx="94">
                  <c:v>416.18920612990502</c:v>
                </c:pt>
                <c:pt idx="95">
                  <c:v>387.93458105143799</c:v>
                </c:pt>
                <c:pt idx="96">
                  <c:v>399.87412728716203</c:v>
                </c:pt>
                <c:pt idx="97">
                  <c:v>399.37826681720998</c:v>
                </c:pt>
                <c:pt idx="98">
                  <c:v>382.66526696795802</c:v>
                </c:pt>
                <c:pt idx="99">
                  <c:v>371.420274909775</c:v>
                </c:pt>
                <c:pt idx="100">
                  <c:v>372.27525334772702</c:v>
                </c:pt>
                <c:pt idx="101">
                  <c:v>362.518109771154</c:v>
                </c:pt>
                <c:pt idx="102">
                  <c:v>364.98293564895403</c:v>
                </c:pt>
                <c:pt idx="103">
                  <c:v>362.61447603071298</c:v>
                </c:pt>
                <c:pt idx="104">
                  <c:v>360.84155046899298</c:v>
                </c:pt>
                <c:pt idx="105">
                  <c:v>360.24177237581603</c:v>
                </c:pt>
                <c:pt idx="106">
                  <c:v>362.45817146106299</c:v>
                </c:pt>
                <c:pt idx="107">
                  <c:v>369.42790806942702</c:v>
                </c:pt>
                <c:pt idx="108">
                  <c:v>375.66799577770098</c:v>
                </c:pt>
                <c:pt idx="109">
                  <c:v>373.87118132343198</c:v>
                </c:pt>
                <c:pt idx="110">
                  <c:v>344.95221872140701</c:v>
                </c:pt>
                <c:pt idx="111">
                  <c:v>301.87090067174302</c:v>
                </c:pt>
                <c:pt idx="112">
                  <c:v>300.45831710890502</c:v>
                </c:pt>
                <c:pt idx="113">
                  <c:v>226.51058210977399</c:v>
                </c:pt>
                <c:pt idx="114">
                  <c:v>239.450129805464</c:v>
                </c:pt>
                <c:pt idx="115">
                  <c:v>241.46523469825701</c:v>
                </c:pt>
              </c:numCache>
            </c:numRef>
          </c:yVal>
          <c:smooth val="0"/>
          <c:extLst>
            <c:ext xmlns:c16="http://schemas.microsoft.com/office/drawing/2014/chart" uri="{C3380CC4-5D6E-409C-BE32-E72D297353CC}">
              <c16:uniqueId val="{00000013-FD39-44BF-99FA-75783023E609}"/>
            </c:ext>
          </c:extLst>
        </c:ser>
        <c:ser>
          <c:idx val="20"/>
          <c:order val="20"/>
          <c:tx>
            <c:v>Flow Trajectories 1_13_0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Data'!$G$922:$G$967</c:f>
              <c:numCache>
                <c:formatCode>General</c:formatCode>
                <c:ptCount val="46"/>
                <c:pt idx="0">
                  <c:v>-5.89322172118369E-5</c:v>
                </c:pt>
                <c:pt idx="1">
                  <c:v>5.2921171128242801E-3</c:v>
                </c:pt>
                <c:pt idx="2">
                  <c:v>1.0471936762411999E-2</c:v>
                </c:pt>
                <c:pt idx="3">
                  <c:v>1.55631370954398E-2</c:v>
                </c:pt>
                <c:pt idx="4">
                  <c:v>2.1134559462948999E-2</c:v>
                </c:pt>
                <c:pt idx="5">
                  <c:v>2.6714135899173701E-2</c:v>
                </c:pt>
                <c:pt idx="6">
                  <c:v>3.2298625019348402E-2</c:v>
                </c:pt>
                <c:pt idx="7">
                  <c:v>3.7887353360147397E-2</c:v>
                </c:pt>
                <c:pt idx="8">
                  <c:v>4.3476904899485802E-2</c:v>
                </c:pt>
                <c:pt idx="9">
                  <c:v>4.90675750950555E-2</c:v>
                </c:pt>
                <c:pt idx="10">
                  <c:v>5.4147907924343201E-2</c:v>
                </c:pt>
                <c:pt idx="11">
                  <c:v>5.9733258896506401E-2</c:v>
                </c:pt>
                <c:pt idx="12">
                  <c:v>6.1766326775887503E-2</c:v>
                </c:pt>
                <c:pt idx="13">
                  <c:v>6.21728337637385E-2</c:v>
                </c:pt>
                <c:pt idx="14">
                  <c:v>6.2233798963966802E-2</c:v>
                </c:pt>
                <c:pt idx="15">
                  <c:v>6.5296501208648994E-2</c:v>
                </c:pt>
                <c:pt idx="16">
                  <c:v>6.9262458907043897E-2</c:v>
                </c:pt>
                <c:pt idx="17">
                  <c:v>7.2327138286139597E-2</c:v>
                </c:pt>
                <c:pt idx="18">
                  <c:v>7.7515323235163094E-2</c:v>
                </c:pt>
                <c:pt idx="19">
                  <c:v>7.9955677957765106E-2</c:v>
                </c:pt>
                <c:pt idx="20">
                  <c:v>8.3502637385024198E-2</c:v>
                </c:pt>
                <c:pt idx="21">
                  <c:v>8.4615939770622095E-2</c:v>
                </c:pt>
                <c:pt idx="22">
                  <c:v>8.7441988614287397E-2</c:v>
                </c:pt>
                <c:pt idx="23">
                  <c:v>9.0472268036549702E-2</c:v>
                </c:pt>
                <c:pt idx="24">
                  <c:v>9.3511691470831798E-2</c:v>
                </c:pt>
                <c:pt idx="25">
                  <c:v>9.6047977548697094E-2</c:v>
                </c:pt>
                <c:pt idx="26">
                  <c:v>9.8138082660629206E-2</c:v>
                </c:pt>
                <c:pt idx="27">
                  <c:v>0.10017063960153599</c:v>
                </c:pt>
                <c:pt idx="28">
                  <c:v>0.10220406494768799</c:v>
                </c:pt>
                <c:pt idx="29">
                  <c:v>0.104237489413795</c:v>
                </c:pt>
                <c:pt idx="30">
                  <c:v>0.106275377382323</c:v>
                </c:pt>
                <c:pt idx="31">
                  <c:v>0.108314047009551</c:v>
                </c:pt>
                <c:pt idx="32">
                  <c:v>0.109330894329009</c:v>
                </c:pt>
                <c:pt idx="33">
                  <c:v>0.110879334582085</c:v>
                </c:pt>
                <c:pt idx="34">
                  <c:v>0.112102419446273</c:v>
                </c:pt>
                <c:pt idx="35">
                  <c:v>0.112485091319675</c:v>
                </c:pt>
                <c:pt idx="36">
                  <c:v>0.112516842514534</c:v>
                </c:pt>
                <c:pt idx="37">
                  <c:v>0.113552789730029</c:v>
                </c:pt>
                <c:pt idx="38">
                  <c:v>0.114066045937167</c:v>
                </c:pt>
                <c:pt idx="39">
                  <c:v>0.114580191320551</c:v>
                </c:pt>
                <c:pt idx="40">
                  <c:v>0.115095433496768</c:v>
                </c:pt>
                <c:pt idx="41">
                  <c:v>0.115609371803634</c:v>
                </c:pt>
                <c:pt idx="42">
                  <c:v>0.11612167748032</c:v>
                </c:pt>
                <c:pt idx="43">
                  <c:v>0.11714963970537499</c:v>
                </c:pt>
                <c:pt idx="44">
                  <c:v>0.11774420698377901</c:v>
                </c:pt>
                <c:pt idx="45">
                  <c:v>0.117846253576641</c:v>
                </c:pt>
              </c:numCache>
            </c:numRef>
          </c:xVal>
          <c:yVal>
            <c:numRef>
              <c:f>'Plot Data'!$H$922:$H$967</c:f>
              <c:numCache>
                <c:formatCode>General</c:formatCode>
                <c:ptCount val="46"/>
                <c:pt idx="0">
                  <c:v>293.397942471058</c:v>
                </c:pt>
                <c:pt idx="1">
                  <c:v>317.37852702456701</c:v>
                </c:pt>
                <c:pt idx="2">
                  <c:v>466.369905680996</c:v>
                </c:pt>
                <c:pt idx="3">
                  <c:v>486.91230321925502</c:v>
                </c:pt>
                <c:pt idx="4">
                  <c:v>455.68303293505102</c:v>
                </c:pt>
                <c:pt idx="5">
                  <c:v>440.43202301206702</c:v>
                </c:pt>
                <c:pt idx="6">
                  <c:v>434.022515464317</c:v>
                </c:pt>
                <c:pt idx="7">
                  <c:v>434.90870652749101</c:v>
                </c:pt>
                <c:pt idx="8">
                  <c:v>437.21072337058598</c:v>
                </c:pt>
                <c:pt idx="9">
                  <c:v>441.46345937934097</c:v>
                </c:pt>
                <c:pt idx="10">
                  <c:v>441.70983480929198</c:v>
                </c:pt>
                <c:pt idx="11">
                  <c:v>436.78857925532401</c:v>
                </c:pt>
                <c:pt idx="12">
                  <c:v>438.52756244764998</c:v>
                </c:pt>
                <c:pt idx="13">
                  <c:v>439.321254352501</c:v>
                </c:pt>
                <c:pt idx="14">
                  <c:v>439.44696957091901</c:v>
                </c:pt>
                <c:pt idx="15">
                  <c:v>450.87684370524897</c:v>
                </c:pt>
                <c:pt idx="16">
                  <c:v>458.04329283180601</c:v>
                </c:pt>
                <c:pt idx="17">
                  <c:v>488.995081751736</c:v>
                </c:pt>
                <c:pt idx="18">
                  <c:v>502.94645978350502</c:v>
                </c:pt>
                <c:pt idx="19">
                  <c:v>507.76979706945701</c:v>
                </c:pt>
                <c:pt idx="20">
                  <c:v>489.976273895784</c:v>
                </c:pt>
                <c:pt idx="21">
                  <c:v>481.38849701170801</c:v>
                </c:pt>
                <c:pt idx="22">
                  <c:v>445.85574262421301</c:v>
                </c:pt>
                <c:pt idx="23">
                  <c:v>415.878020429174</c:v>
                </c:pt>
                <c:pt idx="24">
                  <c:v>402.229579981813</c:v>
                </c:pt>
                <c:pt idx="25">
                  <c:v>396.55159815320002</c:v>
                </c:pt>
                <c:pt idx="26">
                  <c:v>392.494490807212</c:v>
                </c:pt>
                <c:pt idx="27">
                  <c:v>393.71930021435799</c:v>
                </c:pt>
                <c:pt idx="28">
                  <c:v>396.413089176759</c:v>
                </c:pt>
                <c:pt idx="29">
                  <c:v>399.09542713217002</c:v>
                </c:pt>
                <c:pt idx="30">
                  <c:v>408.81127022183699</c:v>
                </c:pt>
                <c:pt idx="31">
                  <c:v>419.97502504692602</c:v>
                </c:pt>
                <c:pt idx="32">
                  <c:v>421.53815437780298</c:v>
                </c:pt>
                <c:pt idx="33">
                  <c:v>429.06608524367601</c:v>
                </c:pt>
                <c:pt idx="34">
                  <c:v>439.01418194668003</c:v>
                </c:pt>
                <c:pt idx="35">
                  <c:v>446.373136671476</c:v>
                </c:pt>
                <c:pt idx="36">
                  <c:v>341.89578022105098</c:v>
                </c:pt>
                <c:pt idx="37">
                  <c:v>387.39752182718001</c:v>
                </c:pt>
                <c:pt idx="38">
                  <c:v>395.99481638205799</c:v>
                </c:pt>
                <c:pt idx="39">
                  <c:v>406.27005038934402</c:v>
                </c:pt>
                <c:pt idx="40">
                  <c:v>418.63218287021698</c:v>
                </c:pt>
                <c:pt idx="41">
                  <c:v>429.25265177429497</c:v>
                </c:pt>
                <c:pt idx="42">
                  <c:v>437.38990219811302</c:v>
                </c:pt>
                <c:pt idx="43">
                  <c:v>459.72442586727499</c:v>
                </c:pt>
                <c:pt idx="44">
                  <c:v>475.38460410858403</c:v>
                </c:pt>
                <c:pt idx="45">
                  <c:v>475.942721861829</c:v>
                </c:pt>
              </c:numCache>
            </c:numRef>
          </c:yVal>
          <c:smooth val="0"/>
          <c:extLst>
            <c:ext xmlns:c16="http://schemas.microsoft.com/office/drawing/2014/chart" uri="{C3380CC4-5D6E-409C-BE32-E72D297353CC}">
              <c16:uniqueId val="{00000014-FD39-44BF-99FA-75783023E609}"/>
            </c:ext>
          </c:extLst>
        </c:ser>
        <c:ser>
          <c:idx val="21"/>
          <c:order val="21"/>
          <c:tx>
            <c:v>Flow Trajectories 1_13_1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Data'!$G$970:$G$989</c:f>
              <c:numCache>
                <c:formatCode>General</c:formatCode>
                <c:ptCount val="20"/>
                <c:pt idx="0">
                  <c:v>0.117846253576641</c:v>
                </c:pt>
                <c:pt idx="1">
                  <c:v>0.11841510802937601</c:v>
                </c:pt>
                <c:pt idx="2">
                  <c:v>0.119520487883246</c:v>
                </c:pt>
                <c:pt idx="3">
                  <c:v>0.12108542901382301</c:v>
                </c:pt>
                <c:pt idx="4">
                  <c:v>0.121126113022027</c:v>
                </c:pt>
                <c:pt idx="5">
                  <c:v>0.122677834819356</c:v>
                </c:pt>
                <c:pt idx="6">
                  <c:v>0.12551734036904799</c:v>
                </c:pt>
                <c:pt idx="7">
                  <c:v>0.13063180354346199</c:v>
                </c:pt>
                <c:pt idx="8">
                  <c:v>0.133681563792344</c:v>
                </c:pt>
                <c:pt idx="9">
                  <c:v>0.133986191488488</c:v>
                </c:pt>
                <c:pt idx="10">
                  <c:v>0.13514559070888099</c:v>
                </c:pt>
                <c:pt idx="11">
                  <c:v>0.13524711864408301</c:v>
                </c:pt>
                <c:pt idx="12">
                  <c:v>0.135253468588723</c:v>
                </c:pt>
                <c:pt idx="13">
                  <c:v>0.135259818827694</c:v>
                </c:pt>
                <c:pt idx="14">
                  <c:v>0.138788384798475</c:v>
                </c:pt>
                <c:pt idx="15">
                  <c:v>0.14134348515664399</c:v>
                </c:pt>
                <c:pt idx="16">
                  <c:v>0.14175058056020701</c:v>
                </c:pt>
                <c:pt idx="17">
                  <c:v>0.14438047594814399</c:v>
                </c:pt>
                <c:pt idx="18">
                  <c:v>0.14459824151161799</c:v>
                </c:pt>
                <c:pt idx="19">
                  <c:v>0.14460221018290401</c:v>
                </c:pt>
              </c:numCache>
            </c:numRef>
          </c:xVal>
          <c:yVal>
            <c:numRef>
              <c:f>'Plot Data'!$H$970:$H$989</c:f>
              <c:numCache>
                <c:formatCode>General</c:formatCode>
                <c:ptCount val="20"/>
                <c:pt idx="0">
                  <c:v>481.03904108947199</c:v>
                </c:pt>
                <c:pt idx="1">
                  <c:v>483.59624737387298</c:v>
                </c:pt>
                <c:pt idx="2">
                  <c:v>518.98545753747806</c:v>
                </c:pt>
                <c:pt idx="3">
                  <c:v>607.75069664032299</c:v>
                </c:pt>
                <c:pt idx="4">
                  <c:v>610.31484683175597</c:v>
                </c:pt>
                <c:pt idx="5">
                  <c:v>649.33179806769601</c:v>
                </c:pt>
                <c:pt idx="6">
                  <c:v>639.62483299293899</c:v>
                </c:pt>
                <c:pt idx="7">
                  <c:v>731.73066237448097</c:v>
                </c:pt>
                <c:pt idx="8">
                  <c:v>736.48134818666404</c:v>
                </c:pt>
                <c:pt idx="9">
                  <c:v>733.82533690693106</c:v>
                </c:pt>
                <c:pt idx="10">
                  <c:v>721.231317483363</c:v>
                </c:pt>
                <c:pt idx="11">
                  <c:v>720.15409126406905</c:v>
                </c:pt>
                <c:pt idx="12">
                  <c:v>720.08733320928695</c:v>
                </c:pt>
                <c:pt idx="13">
                  <c:v>631.93421198848102</c:v>
                </c:pt>
                <c:pt idx="14">
                  <c:v>566.72047380589595</c:v>
                </c:pt>
                <c:pt idx="15">
                  <c:v>601.99400071276898</c:v>
                </c:pt>
                <c:pt idx="16">
                  <c:v>610.55636962122105</c:v>
                </c:pt>
                <c:pt idx="17">
                  <c:v>685.72504222796999</c:v>
                </c:pt>
                <c:pt idx="18">
                  <c:v>689.51449804266804</c:v>
                </c:pt>
                <c:pt idx="19">
                  <c:v>689.58281873076805</c:v>
                </c:pt>
              </c:numCache>
            </c:numRef>
          </c:yVal>
          <c:smooth val="0"/>
          <c:extLst>
            <c:ext xmlns:c16="http://schemas.microsoft.com/office/drawing/2014/chart" uri="{C3380CC4-5D6E-409C-BE32-E72D297353CC}">
              <c16:uniqueId val="{00000015-FD39-44BF-99FA-75783023E609}"/>
            </c:ext>
          </c:extLst>
        </c:ser>
        <c:ser>
          <c:idx val="22"/>
          <c:order val="22"/>
          <c:tx>
            <c:v>Flow Trajectories 1_14_0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Data'!$G$992:$G$1043</c:f>
              <c:numCache>
                <c:formatCode>General</c:formatCode>
                <c:ptCount val="52"/>
                <c:pt idx="0">
                  <c:v>-5.8932105615656402E-5</c:v>
                </c:pt>
                <c:pt idx="1">
                  <c:v>5.2921592590213203E-3</c:v>
                </c:pt>
                <c:pt idx="2">
                  <c:v>1.04720947534227E-2</c:v>
                </c:pt>
                <c:pt idx="3">
                  <c:v>1.55632602744048E-2</c:v>
                </c:pt>
                <c:pt idx="4">
                  <c:v>2.1134560592110101E-2</c:v>
                </c:pt>
                <c:pt idx="5">
                  <c:v>2.6714175841310001E-2</c:v>
                </c:pt>
                <c:pt idx="6">
                  <c:v>3.2298819173933201E-2</c:v>
                </c:pt>
                <c:pt idx="7">
                  <c:v>3.78881861411932E-2</c:v>
                </c:pt>
                <c:pt idx="8">
                  <c:v>4.3477751386482001E-2</c:v>
                </c:pt>
                <c:pt idx="9">
                  <c:v>4.8559174406912098E-2</c:v>
                </c:pt>
                <c:pt idx="10">
                  <c:v>5.3639798509447001E-2</c:v>
                </c:pt>
                <c:pt idx="11">
                  <c:v>5.8718230727490599E-2</c:v>
                </c:pt>
                <c:pt idx="12">
                  <c:v>6.4305204597493199E-2</c:v>
                </c:pt>
                <c:pt idx="13">
                  <c:v>6.8877247228983501E-2</c:v>
                </c:pt>
                <c:pt idx="14">
                  <c:v>7.4498067261138598E-2</c:v>
                </c:pt>
                <c:pt idx="15">
                  <c:v>7.9783298801413702E-2</c:v>
                </c:pt>
                <c:pt idx="16">
                  <c:v>8.2827054404185502E-2</c:v>
                </c:pt>
                <c:pt idx="17">
                  <c:v>8.6061627310410602E-2</c:v>
                </c:pt>
                <c:pt idx="18">
                  <c:v>8.6163083778139193E-2</c:v>
                </c:pt>
                <c:pt idx="19">
                  <c:v>8.9184550841737001E-2</c:v>
                </c:pt>
                <c:pt idx="20">
                  <c:v>9.2717954310335596E-2</c:v>
                </c:pt>
                <c:pt idx="21">
                  <c:v>9.6262809321053799E-2</c:v>
                </c:pt>
                <c:pt idx="22">
                  <c:v>9.9812842577994706E-2</c:v>
                </c:pt>
                <c:pt idx="23">
                  <c:v>0.102855010564163</c:v>
                </c:pt>
                <c:pt idx="24">
                  <c:v>0.103666879226619</c:v>
                </c:pt>
                <c:pt idx="25">
                  <c:v>0.103727839669011</c:v>
                </c:pt>
                <c:pt idx="26">
                  <c:v>0.106773496873172</c:v>
                </c:pt>
                <c:pt idx="27">
                  <c:v>0.10930828731895</c:v>
                </c:pt>
                <c:pt idx="28">
                  <c:v>0.11184498894064999</c:v>
                </c:pt>
                <c:pt idx="29">
                  <c:v>0.113368150759348</c:v>
                </c:pt>
                <c:pt idx="30">
                  <c:v>0.11529622446763001</c:v>
                </c:pt>
                <c:pt idx="31">
                  <c:v>0.117329853650049</c:v>
                </c:pt>
                <c:pt idx="32">
                  <c:v>0.11936569676132899</c:v>
                </c:pt>
                <c:pt idx="33">
                  <c:v>0.120893629510842</c:v>
                </c:pt>
                <c:pt idx="34">
                  <c:v>0.12242394634541599</c:v>
                </c:pt>
                <c:pt idx="35">
                  <c:v>0.123452560380767</c:v>
                </c:pt>
                <c:pt idx="36">
                  <c:v>0.124491098547129</c:v>
                </c:pt>
                <c:pt idx="37">
                  <c:v>0.125541807431128</c:v>
                </c:pt>
                <c:pt idx="38">
                  <c:v>0.12658159051227399</c:v>
                </c:pt>
                <c:pt idx="39">
                  <c:v>0.12659988651265999</c:v>
                </c:pt>
                <c:pt idx="40">
                  <c:v>0.126600902591397</c:v>
                </c:pt>
                <c:pt idx="41">
                  <c:v>0.12660105499787699</c:v>
                </c:pt>
                <c:pt idx="42">
                  <c:v>0.12660110579978801</c:v>
                </c:pt>
                <c:pt idx="43">
                  <c:v>0.12815783384007701</c:v>
                </c:pt>
                <c:pt idx="44">
                  <c:v>0.12876675308438201</c:v>
                </c:pt>
                <c:pt idx="45">
                  <c:v>0.12927482404816401</c:v>
                </c:pt>
                <c:pt idx="46">
                  <c:v>0.129785956915838</c:v>
                </c:pt>
                <c:pt idx="47">
                  <c:v>0.13029736220864499</c:v>
                </c:pt>
                <c:pt idx="48">
                  <c:v>0.13080754285564</c:v>
                </c:pt>
                <c:pt idx="49">
                  <c:v>0.131832088518999</c:v>
                </c:pt>
                <c:pt idx="50">
                  <c:v>0.132780637331332</c:v>
                </c:pt>
                <c:pt idx="51">
                  <c:v>0.132861420328279</c:v>
                </c:pt>
              </c:numCache>
            </c:numRef>
          </c:xVal>
          <c:yVal>
            <c:numRef>
              <c:f>'Plot Data'!$H$992:$H$1043</c:f>
              <c:numCache>
                <c:formatCode>General</c:formatCode>
                <c:ptCount val="52"/>
                <c:pt idx="0">
                  <c:v>293.43116081858398</c:v>
                </c:pt>
                <c:pt idx="1">
                  <c:v>317.47575584705902</c:v>
                </c:pt>
                <c:pt idx="2">
                  <c:v>466.718459813572</c:v>
                </c:pt>
                <c:pt idx="3">
                  <c:v>487.219494119469</c:v>
                </c:pt>
                <c:pt idx="4">
                  <c:v>455.74973498365898</c:v>
                </c:pt>
                <c:pt idx="5">
                  <c:v>440.56397045399899</c:v>
                </c:pt>
                <c:pt idx="6">
                  <c:v>434.41611757739599</c:v>
                </c:pt>
                <c:pt idx="7">
                  <c:v>436.39902419083103</c:v>
                </c:pt>
                <c:pt idx="8">
                  <c:v>438.73262755133601</c:v>
                </c:pt>
                <c:pt idx="9">
                  <c:v>440.86499464550099</c:v>
                </c:pt>
                <c:pt idx="10">
                  <c:v>441.61719424797701</c:v>
                </c:pt>
                <c:pt idx="11">
                  <c:v>438.57702708879202</c:v>
                </c:pt>
                <c:pt idx="12">
                  <c:v>436.49601169029398</c:v>
                </c:pt>
                <c:pt idx="13">
                  <c:v>436.470682887122</c:v>
                </c:pt>
                <c:pt idx="14">
                  <c:v>496.20774754076598</c:v>
                </c:pt>
                <c:pt idx="15">
                  <c:v>501.42600995090498</c:v>
                </c:pt>
                <c:pt idx="16">
                  <c:v>493.06611935489599</c:v>
                </c:pt>
                <c:pt idx="17">
                  <c:v>461.1484974526</c:v>
                </c:pt>
                <c:pt idx="18">
                  <c:v>459.81252492508202</c:v>
                </c:pt>
                <c:pt idx="19">
                  <c:v>413.94571271940703</c:v>
                </c:pt>
                <c:pt idx="20">
                  <c:v>378.57355312791901</c:v>
                </c:pt>
                <c:pt idx="21">
                  <c:v>362.33031850433201</c:v>
                </c:pt>
                <c:pt idx="22">
                  <c:v>353.99423861334702</c:v>
                </c:pt>
                <c:pt idx="23">
                  <c:v>346.05367209562201</c:v>
                </c:pt>
                <c:pt idx="24">
                  <c:v>344.44554000780698</c:v>
                </c:pt>
                <c:pt idx="25">
                  <c:v>344.38297165961302</c:v>
                </c:pt>
                <c:pt idx="26">
                  <c:v>335.953280002317</c:v>
                </c:pt>
                <c:pt idx="27">
                  <c:v>329.29876726841297</c:v>
                </c:pt>
                <c:pt idx="28">
                  <c:v>325.27311321928897</c:v>
                </c:pt>
                <c:pt idx="29">
                  <c:v>324.36923210961601</c:v>
                </c:pt>
                <c:pt idx="30">
                  <c:v>321.08810392164798</c:v>
                </c:pt>
                <c:pt idx="31">
                  <c:v>323.49522181717202</c:v>
                </c:pt>
                <c:pt idx="32">
                  <c:v>328.81418995051399</c:v>
                </c:pt>
                <c:pt idx="33">
                  <c:v>334.22447653982499</c:v>
                </c:pt>
                <c:pt idx="34">
                  <c:v>343.04838738236703</c:v>
                </c:pt>
                <c:pt idx="35">
                  <c:v>360.85574422980301</c:v>
                </c:pt>
                <c:pt idx="36">
                  <c:v>394.61509420017899</c:v>
                </c:pt>
                <c:pt idx="37">
                  <c:v>451.69331092379002</c:v>
                </c:pt>
                <c:pt idx="38">
                  <c:v>495.80487910877901</c:v>
                </c:pt>
                <c:pt idx="39">
                  <c:v>496.84875399876501</c:v>
                </c:pt>
                <c:pt idx="40">
                  <c:v>496.90700825195802</c:v>
                </c:pt>
                <c:pt idx="41">
                  <c:v>496.91574863915298</c:v>
                </c:pt>
                <c:pt idx="42">
                  <c:v>456.45339983805599</c:v>
                </c:pt>
                <c:pt idx="43">
                  <c:v>518.859554291569</c:v>
                </c:pt>
                <c:pt idx="44">
                  <c:v>520.45343499830699</c:v>
                </c:pt>
                <c:pt idx="45">
                  <c:v>521.66091072069696</c:v>
                </c:pt>
                <c:pt idx="46">
                  <c:v>529.15994754417397</c:v>
                </c:pt>
                <c:pt idx="47">
                  <c:v>537.32821278911103</c:v>
                </c:pt>
                <c:pt idx="48">
                  <c:v>543.09739945158299</c:v>
                </c:pt>
                <c:pt idx="49">
                  <c:v>562.98615464234399</c:v>
                </c:pt>
                <c:pt idx="50">
                  <c:v>572.51163232986698</c:v>
                </c:pt>
                <c:pt idx="51">
                  <c:v>574.06351224105094</c:v>
                </c:pt>
              </c:numCache>
            </c:numRef>
          </c:yVal>
          <c:smooth val="0"/>
          <c:extLst>
            <c:ext xmlns:c16="http://schemas.microsoft.com/office/drawing/2014/chart" uri="{C3380CC4-5D6E-409C-BE32-E72D297353CC}">
              <c16:uniqueId val="{00000016-FD39-44BF-99FA-75783023E609}"/>
            </c:ext>
          </c:extLst>
        </c:ser>
        <c:ser>
          <c:idx val="23"/>
          <c:order val="23"/>
          <c:tx>
            <c:v>Flow Trajectories 1_14_1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Data'!$G$1046:$G$1059</c:f>
              <c:numCache>
                <c:formatCode>General</c:formatCode>
                <c:ptCount val="14"/>
                <c:pt idx="0">
                  <c:v>0.132861420328279</c:v>
                </c:pt>
                <c:pt idx="1">
                  <c:v>0.13523100511369801</c:v>
                </c:pt>
                <c:pt idx="2">
                  <c:v>0.138803947650779</c:v>
                </c:pt>
                <c:pt idx="3">
                  <c:v>0.14391351863830401</c:v>
                </c:pt>
                <c:pt idx="4">
                  <c:v>0.14594250935428399</c:v>
                </c:pt>
                <c:pt idx="5">
                  <c:v>0.146120278056761</c:v>
                </c:pt>
                <c:pt idx="6">
                  <c:v>0.146126628184757</c:v>
                </c:pt>
                <c:pt idx="7">
                  <c:v>0.14613297842372899</c:v>
                </c:pt>
                <c:pt idx="8">
                  <c:v>0.149149180959747</c:v>
                </c:pt>
                <c:pt idx="9">
                  <c:v>0.149454056527698</c:v>
                </c:pt>
                <c:pt idx="10">
                  <c:v>0.150490403650758</c:v>
                </c:pt>
                <c:pt idx="11">
                  <c:v>0.15480351519285701</c:v>
                </c:pt>
                <c:pt idx="12">
                  <c:v>0.155188360972742</c:v>
                </c:pt>
                <c:pt idx="13">
                  <c:v>0.15519471103702401</c:v>
                </c:pt>
              </c:numCache>
            </c:numRef>
          </c:xVal>
          <c:yVal>
            <c:numRef>
              <c:f>'Plot Data'!$H$1046:$H$1059</c:f>
              <c:numCache>
                <c:formatCode>General</c:formatCode>
                <c:ptCount val="14"/>
                <c:pt idx="0">
                  <c:v>581.05673319561504</c:v>
                </c:pt>
                <c:pt idx="1">
                  <c:v>596.31539747766703</c:v>
                </c:pt>
                <c:pt idx="2">
                  <c:v>637.46674419323597</c:v>
                </c:pt>
                <c:pt idx="3">
                  <c:v>715.36065588297299</c:v>
                </c:pt>
                <c:pt idx="4">
                  <c:v>706.77940282064401</c:v>
                </c:pt>
                <c:pt idx="5">
                  <c:v>706.07751868314199</c:v>
                </c:pt>
                <c:pt idx="6">
                  <c:v>706.05284165579496</c:v>
                </c:pt>
                <c:pt idx="7">
                  <c:v>598.88417266254999</c:v>
                </c:pt>
                <c:pt idx="8">
                  <c:v>527.082170434516</c:v>
                </c:pt>
                <c:pt idx="9">
                  <c:v>527.75144012063697</c:v>
                </c:pt>
                <c:pt idx="10">
                  <c:v>560.64083737387705</c:v>
                </c:pt>
                <c:pt idx="11">
                  <c:v>677.80523924869794</c:v>
                </c:pt>
                <c:pt idx="12">
                  <c:v>683.13734954098004</c:v>
                </c:pt>
                <c:pt idx="13">
                  <c:v>683.22434271712405</c:v>
                </c:pt>
              </c:numCache>
            </c:numRef>
          </c:yVal>
          <c:smooth val="0"/>
          <c:extLst>
            <c:ext xmlns:c16="http://schemas.microsoft.com/office/drawing/2014/chart" uri="{C3380CC4-5D6E-409C-BE32-E72D297353CC}">
              <c16:uniqueId val="{00000017-FD39-44BF-99FA-75783023E609}"/>
            </c:ext>
          </c:extLst>
        </c:ser>
        <c:ser>
          <c:idx val="24"/>
          <c:order val="24"/>
          <c:tx>
            <c:v>Flow Trajectories 1_15</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Data'!$G$1062:$G$1124</c:f>
              <c:numCache>
                <c:formatCode>General</c:formatCode>
                <c:ptCount val="63"/>
                <c:pt idx="0">
                  <c:v>-5.8933006303406798E-5</c:v>
                </c:pt>
                <c:pt idx="1">
                  <c:v>5.2883963819737902E-3</c:v>
                </c:pt>
                <c:pt idx="2">
                  <c:v>1.04751171806622E-2</c:v>
                </c:pt>
                <c:pt idx="3">
                  <c:v>1.5562994288544E-2</c:v>
                </c:pt>
                <c:pt idx="4">
                  <c:v>2.1136526835174401E-2</c:v>
                </c:pt>
                <c:pt idx="5">
                  <c:v>2.6208450088123399E-2</c:v>
                </c:pt>
                <c:pt idx="6">
                  <c:v>3.1791176678780703E-2</c:v>
                </c:pt>
                <c:pt idx="7">
                  <c:v>3.7381229891206402E-2</c:v>
                </c:pt>
                <c:pt idx="8">
                  <c:v>4.2463095550871403E-2</c:v>
                </c:pt>
                <c:pt idx="9">
                  <c:v>4.7543586406489403E-2</c:v>
                </c:pt>
                <c:pt idx="10">
                  <c:v>5.3131475437001099E-2</c:v>
                </c:pt>
                <c:pt idx="11">
                  <c:v>5.8211047609186398E-2</c:v>
                </c:pt>
                <c:pt idx="12">
                  <c:v>6.3287141468185398E-2</c:v>
                </c:pt>
                <c:pt idx="13">
                  <c:v>6.88679886185216E-2</c:v>
                </c:pt>
                <c:pt idx="14">
                  <c:v>7.4491967726175695E-2</c:v>
                </c:pt>
                <c:pt idx="15">
                  <c:v>7.9578651967418298E-2</c:v>
                </c:pt>
                <c:pt idx="16">
                  <c:v>8.41370609889696E-2</c:v>
                </c:pt>
                <c:pt idx="17">
                  <c:v>8.76617286603327E-2</c:v>
                </c:pt>
                <c:pt idx="18">
                  <c:v>8.9170358958448895E-2</c:v>
                </c:pt>
                <c:pt idx="19">
                  <c:v>9.29025612454146E-2</c:v>
                </c:pt>
                <c:pt idx="20">
                  <c:v>9.4926222703738003E-2</c:v>
                </c:pt>
                <c:pt idx="21">
                  <c:v>9.8981214176953602E-2</c:v>
                </c:pt>
                <c:pt idx="22">
                  <c:v>0.10303667793108701</c:v>
                </c:pt>
                <c:pt idx="23">
                  <c:v>0.106583362118122</c:v>
                </c:pt>
                <c:pt idx="24">
                  <c:v>0.10769755803893</c:v>
                </c:pt>
                <c:pt idx="25">
                  <c:v>0.111041331233249</c:v>
                </c:pt>
                <c:pt idx="26">
                  <c:v>0.11458655963974999</c:v>
                </c:pt>
                <c:pt idx="27">
                  <c:v>0.117626511915789</c:v>
                </c:pt>
                <c:pt idx="28">
                  <c:v>0.11793119655689099</c:v>
                </c:pt>
                <c:pt idx="29">
                  <c:v>0.121035322077736</c:v>
                </c:pt>
                <c:pt idx="30">
                  <c:v>0.12215143418117901</c:v>
                </c:pt>
                <c:pt idx="31">
                  <c:v>0.124992437467509</c:v>
                </c:pt>
                <c:pt idx="32">
                  <c:v>0.12752731137013501</c:v>
                </c:pt>
                <c:pt idx="33">
                  <c:v>0.12904836934005201</c:v>
                </c:pt>
                <c:pt idx="34">
                  <c:v>0.13128059373196699</c:v>
                </c:pt>
                <c:pt idx="35">
                  <c:v>0.13351521902871399</c:v>
                </c:pt>
                <c:pt idx="36">
                  <c:v>0.13554742118093899</c:v>
                </c:pt>
                <c:pt idx="37">
                  <c:v>0.13758419068920799</c:v>
                </c:pt>
                <c:pt idx="38">
                  <c:v>0.139116125911348</c:v>
                </c:pt>
                <c:pt idx="39">
                  <c:v>0.140146044007987</c:v>
                </c:pt>
                <c:pt idx="40">
                  <c:v>0.14118985970049899</c:v>
                </c:pt>
                <c:pt idx="41">
                  <c:v>0.14181865827649601</c:v>
                </c:pt>
                <c:pt idx="42">
                  <c:v>0.142886155232233</c:v>
                </c:pt>
                <c:pt idx="43">
                  <c:v>0.144200670471263</c:v>
                </c:pt>
                <c:pt idx="44">
                  <c:v>0.144379704837544</c:v>
                </c:pt>
                <c:pt idx="45">
                  <c:v>0.144398773994251</c:v>
                </c:pt>
                <c:pt idx="46">
                  <c:v>0.14440512423322199</c:v>
                </c:pt>
                <c:pt idx="47">
                  <c:v>0.14573740579507299</c:v>
                </c:pt>
                <c:pt idx="48">
                  <c:v>0.14676054214088299</c:v>
                </c:pt>
                <c:pt idx="49">
                  <c:v>0.14726339315347001</c:v>
                </c:pt>
                <c:pt idx="50">
                  <c:v>0.14797140108927101</c:v>
                </c:pt>
                <c:pt idx="51">
                  <c:v>0.14847788460297301</c:v>
                </c:pt>
                <c:pt idx="52">
                  <c:v>0.14949059328426501</c:v>
                </c:pt>
                <c:pt idx="53">
                  <c:v>0.15134437650493501</c:v>
                </c:pt>
                <c:pt idx="54">
                  <c:v>0.15283195084138501</c:v>
                </c:pt>
                <c:pt idx="55">
                  <c:v>0.15599908592196199</c:v>
                </c:pt>
                <c:pt idx="56">
                  <c:v>0.16109773521172399</c:v>
                </c:pt>
                <c:pt idx="57">
                  <c:v>0.162618388888218</c:v>
                </c:pt>
                <c:pt idx="58">
                  <c:v>0.16265013761488201</c:v>
                </c:pt>
                <c:pt idx="59">
                  <c:v>0.162656487853853</c:v>
                </c:pt>
                <c:pt idx="60">
                  <c:v>0.16720790229189</c:v>
                </c:pt>
                <c:pt idx="61">
                  <c:v>0.171530668378062</c:v>
                </c:pt>
                <c:pt idx="62">
                  <c:v>0.17154990614139701</c:v>
                </c:pt>
              </c:numCache>
            </c:numRef>
          </c:xVal>
          <c:yVal>
            <c:numRef>
              <c:f>'Plot Data'!$H$1062:$H$1124</c:f>
              <c:numCache>
                <c:formatCode>General</c:formatCode>
                <c:ptCount val="63"/>
                <c:pt idx="0">
                  <c:v>293.09013102999501</c:v>
                </c:pt>
                <c:pt idx="1">
                  <c:v>312.43694666465598</c:v>
                </c:pt>
                <c:pt idx="2">
                  <c:v>471.34816106637601</c:v>
                </c:pt>
                <c:pt idx="3">
                  <c:v>485.79645561676602</c:v>
                </c:pt>
                <c:pt idx="4">
                  <c:v>458.45207652111901</c:v>
                </c:pt>
                <c:pt idx="5">
                  <c:v>443.74887218535201</c:v>
                </c:pt>
                <c:pt idx="6">
                  <c:v>434.25978095300599</c:v>
                </c:pt>
                <c:pt idx="7">
                  <c:v>437.42137219149703</c:v>
                </c:pt>
                <c:pt idx="8">
                  <c:v>440.31359986493499</c:v>
                </c:pt>
                <c:pt idx="9">
                  <c:v>440.83335348174899</c:v>
                </c:pt>
                <c:pt idx="10">
                  <c:v>440.27626333686101</c:v>
                </c:pt>
                <c:pt idx="11">
                  <c:v>439.20825587342102</c:v>
                </c:pt>
                <c:pt idx="12">
                  <c:v>432.19526320302498</c:v>
                </c:pt>
                <c:pt idx="13">
                  <c:v>419.97361859025</c:v>
                </c:pt>
                <c:pt idx="14">
                  <c:v>483.18932772162299</c:v>
                </c:pt>
                <c:pt idx="15">
                  <c:v>495.76841755895498</c:v>
                </c:pt>
                <c:pt idx="16">
                  <c:v>469.78314651330902</c:v>
                </c:pt>
                <c:pt idx="17">
                  <c:v>414.87312486131901</c:v>
                </c:pt>
                <c:pt idx="18">
                  <c:v>390.30731635091701</c:v>
                </c:pt>
                <c:pt idx="19">
                  <c:v>348.67674846610902</c:v>
                </c:pt>
                <c:pt idx="20">
                  <c:v>337.37537057135199</c:v>
                </c:pt>
                <c:pt idx="21">
                  <c:v>325.59939816168998</c:v>
                </c:pt>
                <c:pt idx="22">
                  <c:v>314.85424211933702</c:v>
                </c:pt>
                <c:pt idx="23">
                  <c:v>303.53957103574402</c:v>
                </c:pt>
                <c:pt idx="24">
                  <c:v>299.21877679176703</c:v>
                </c:pt>
                <c:pt idx="25">
                  <c:v>288.04607492717702</c:v>
                </c:pt>
                <c:pt idx="26">
                  <c:v>276.137982616437</c:v>
                </c:pt>
                <c:pt idx="27">
                  <c:v>267.58509575724901</c:v>
                </c:pt>
                <c:pt idx="28">
                  <c:v>266.92202545896498</c:v>
                </c:pt>
                <c:pt idx="29">
                  <c:v>261.85564690923297</c:v>
                </c:pt>
                <c:pt idx="30">
                  <c:v>260.24430889774999</c:v>
                </c:pt>
                <c:pt idx="31">
                  <c:v>256.14704824992998</c:v>
                </c:pt>
                <c:pt idx="32">
                  <c:v>251.149889310828</c:v>
                </c:pt>
                <c:pt idx="33">
                  <c:v>248.34499561473501</c:v>
                </c:pt>
                <c:pt idx="34">
                  <c:v>245.36119094870699</c:v>
                </c:pt>
                <c:pt idx="35">
                  <c:v>244.90736292823601</c:v>
                </c:pt>
                <c:pt idx="36">
                  <c:v>245.35379412658099</c:v>
                </c:pt>
                <c:pt idx="37">
                  <c:v>250.31329426355001</c:v>
                </c:pt>
                <c:pt idx="38">
                  <c:v>258.626846862815</c:v>
                </c:pt>
                <c:pt idx="39">
                  <c:v>273.52647844239499</c:v>
                </c:pt>
                <c:pt idx="40">
                  <c:v>305.29834729760802</c:v>
                </c:pt>
                <c:pt idx="41">
                  <c:v>333.77565643070699</c:v>
                </c:pt>
                <c:pt idx="42">
                  <c:v>378.14540200615602</c:v>
                </c:pt>
                <c:pt idx="43">
                  <c:v>459.234946663637</c:v>
                </c:pt>
                <c:pt idx="44">
                  <c:v>474.23381243910501</c:v>
                </c:pt>
                <c:pt idx="45">
                  <c:v>475.88799904801101</c:v>
                </c:pt>
                <c:pt idx="46">
                  <c:v>528.92637404593302</c:v>
                </c:pt>
                <c:pt idx="47">
                  <c:v>571.40373259519095</c:v>
                </c:pt>
                <c:pt idx="48">
                  <c:v>588.54452061268398</c:v>
                </c:pt>
                <c:pt idx="49">
                  <c:v>577.51575146854702</c:v>
                </c:pt>
                <c:pt idx="50">
                  <c:v>570.77019671849803</c:v>
                </c:pt>
                <c:pt idx="51">
                  <c:v>568.391894735356</c:v>
                </c:pt>
                <c:pt idx="52">
                  <c:v>562.57584423451999</c:v>
                </c:pt>
                <c:pt idx="53">
                  <c:v>579.95280874662899</c:v>
                </c:pt>
                <c:pt idx="54">
                  <c:v>582.44127793202301</c:v>
                </c:pt>
                <c:pt idx="55">
                  <c:v>623.89369672100304</c:v>
                </c:pt>
                <c:pt idx="56">
                  <c:v>670.87369796626399</c:v>
                </c:pt>
                <c:pt idx="57">
                  <c:v>662.02644505441697</c:v>
                </c:pt>
                <c:pt idx="58">
                  <c:v>661.87483706389401</c:v>
                </c:pt>
                <c:pt idx="59">
                  <c:v>585.38321420593297</c:v>
                </c:pt>
                <c:pt idx="60">
                  <c:v>537.59567916524895</c:v>
                </c:pt>
                <c:pt idx="61">
                  <c:v>673.67363500481395</c:v>
                </c:pt>
                <c:pt idx="62">
                  <c:v>673.93540666695003</c:v>
                </c:pt>
              </c:numCache>
            </c:numRef>
          </c:yVal>
          <c:smooth val="0"/>
          <c:extLst>
            <c:ext xmlns:c16="http://schemas.microsoft.com/office/drawing/2014/chart" uri="{C3380CC4-5D6E-409C-BE32-E72D297353CC}">
              <c16:uniqueId val="{00000018-FD39-44BF-99FA-75783023E609}"/>
            </c:ext>
          </c:extLst>
        </c:ser>
        <c:ser>
          <c:idx val="25"/>
          <c:order val="25"/>
          <c:tx>
            <c:v>Flow Trajectories 1_16</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Data'!$G$1127:$G$1194</c:f>
              <c:numCache>
                <c:formatCode>General</c:formatCode>
                <c:ptCount val="68"/>
                <c:pt idx="0">
                  <c:v>-5.8931132296702302E-5</c:v>
                </c:pt>
                <c:pt idx="1">
                  <c:v>5.2782900972179999E-3</c:v>
                </c:pt>
                <c:pt idx="2">
                  <c:v>6.8392385621345499E-3</c:v>
                </c:pt>
                <c:pt idx="3">
                  <c:v>1.00645986544192E-2</c:v>
                </c:pt>
                <c:pt idx="4">
                  <c:v>1.51496890532651E-2</c:v>
                </c:pt>
                <c:pt idx="5">
                  <c:v>2.0725859917137799E-2</c:v>
                </c:pt>
                <c:pt idx="6">
                  <c:v>2.5799901859161901E-2</c:v>
                </c:pt>
                <c:pt idx="7">
                  <c:v>3.1382899733601699E-2</c:v>
                </c:pt>
                <c:pt idx="8">
                  <c:v>3.6465520818508901E-2</c:v>
                </c:pt>
                <c:pt idx="9">
                  <c:v>4.1547034933199299E-2</c:v>
                </c:pt>
                <c:pt idx="10">
                  <c:v>4.6627511327636997E-2</c:v>
                </c:pt>
                <c:pt idx="11">
                  <c:v>5.2215006249428597E-2</c:v>
                </c:pt>
                <c:pt idx="12">
                  <c:v>5.72953986346596E-2</c:v>
                </c:pt>
                <c:pt idx="13">
                  <c:v>6.2370634009627397E-2</c:v>
                </c:pt>
                <c:pt idx="14">
                  <c:v>6.7943935061466204E-2</c:v>
                </c:pt>
                <c:pt idx="15">
                  <c:v>7.3562454065490807E-2</c:v>
                </c:pt>
                <c:pt idx="16">
                  <c:v>7.8650573051112102E-2</c:v>
                </c:pt>
                <c:pt idx="17">
                  <c:v>8.0173839942149397E-2</c:v>
                </c:pt>
                <c:pt idx="18">
                  <c:v>8.3774960771431206E-2</c:v>
                </c:pt>
                <c:pt idx="19">
                  <c:v>8.7202318717837804E-2</c:v>
                </c:pt>
                <c:pt idx="20">
                  <c:v>9.0821380926802101E-2</c:v>
                </c:pt>
                <c:pt idx="21">
                  <c:v>9.4862588838544995E-2</c:v>
                </c:pt>
                <c:pt idx="22">
                  <c:v>9.5368303245919606E-2</c:v>
                </c:pt>
                <c:pt idx="23">
                  <c:v>9.9931039078582404E-2</c:v>
                </c:pt>
                <c:pt idx="24">
                  <c:v>0.103987717376089</c:v>
                </c:pt>
                <c:pt idx="25">
                  <c:v>0.10804322797601899</c:v>
                </c:pt>
                <c:pt idx="26">
                  <c:v>0.112096915442176</c:v>
                </c:pt>
                <c:pt idx="27">
                  <c:v>0.11564290341130801</c:v>
                </c:pt>
                <c:pt idx="28">
                  <c:v>0.11918807438927601</c:v>
                </c:pt>
                <c:pt idx="29">
                  <c:v>0.122736668577705</c:v>
                </c:pt>
                <c:pt idx="30">
                  <c:v>0.126287681997691</c:v>
                </c:pt>
                <c:pt idx="31">
                  <c:v>0.129835966410316</c:v>
                </c:pt>
                <c:pt idx="32">
                  <c:v>0.13236658501614701</c:v>
                </c:pt>
                <c:pt idx="33">
                  <c:v>0.13258995487620101</c:v>
                </c:pt>
                <c:pt idx="34">
                  <c:v>0.13412861566216999</c:v>
                </c:pt>
                <c:pt idx="35">
                  <c:v>0.13747120758907599</c:v>
                </c:pt>
                <c:pt idx="36">
                  <c:v>0.14051122739093899</c:v>
                </c:pt>
                <c:pt idx="37">
                  <c:v>0.14152485244781399</c:v>
                </c:pt>
                <c:pt idx="38">
                  <c:v>0.14458667194282199</c:v>
                </c:pt>
                <c:pt idx="39">
                  <c:v>0.14712101875623901</c:v>
                </c:pt>
                <c:pt idx="40">
                  <c:v>0.14965471206477399</c:v>
                </c:pt>
                <c:pt idx="41">
                  <c:v>0.15168340607778999</c:v>
                </c:pt>
                <c:pt idx="42">
                  <c:v>0.153207854318194</c:v>
                </c:pt>
                <c:pt idx="43">
                  <c:v>0.15473666963678501</c:v>
                </c:pt>
                <c:pt idx="44">
                  <c:v>0.15586176628616899</c:v>
                </c:pt>
                <c:pt idx="45">
                  <c:v>0.156378954149127</c:v>
                </c:pt>
                <c:pt idx="46">
                  <c:v>0.156901022905754</c:v>
                </c:pt>
                <c:pt idx="47">
                  <c:v>0.15773630724528001</c:v>
                </c:pt>
                <c:pt idx="48">
                  <c:v>0.158364523001121</c:v>
                </c:pt>
                <c:pt idx="49">
                  <c:v>0.158897875057915</c:v>
                </c:pt>
                <c:pt idx="50">
                  <c:v>0.15997233319618101</c:v>
                </c:pt>
                <c:pt idx="51">
                  <c:v>0.160707944758822</c:v>
                </c:pt>
                <c:pt idx="52">
                  <c:v>0.161016290422239</c:v>
                </c:pt>
                <c:pt idx="53">
                  <c:v>0.16104019396437499</c:v>
                </c:pt>
                <c:pt idx="54">
                  <c:v>0.162794981001709</c:v>
                </c:pt>
                <c:pt idx="55">
                  <c:v>0.16380882905333799</c:v>
                </c:pt>
                <c:pt idx="56">
                  <c:v>0.16431256170509001</c:v>
                </c:pt>
                <c:pt idx="57">
                  <c:v>0.16481463523256101</c:v>
                </c:pt>
                <c:pt idx="58">
                  <c:v>0.16531673819935699</c:v>
                </c:pt>
                <c:pt idx="59">
                  <c:v>0.16582352857470001</c:v>
                </c:pt>
                <c:pt idx="60">
                  <c:v>0.17042131136168301</c:v>
                </c:pt>
                <c:pt idx="61">
                  <c:v>0.17348905389535199</c:v>
                </c:pt>
                <c:pt idx="62">
                  <c:v>0.17855417648257901</c:v>
                </c:pt>
                <c:pt idx="63">
                  <c:v>0.17865564476951401</c:v>
                </c:pt>
                <c:pt idx="64">
                  <c:v>0.17866199500848601</c:v>
                </c:pt>
                <c:pt idx="65">
                  <c:v>0.184251411920139</c:v>
                </c:pt>
                <c:pt idx="66">
                  <c:v>0.187350636304983</c:v>
                </c:pt>
                <c:pt idx="67">
                  <c:v>0.187453936819205</c:v>
                </c:pt>
              </c:numCache>
            </c:numRef>
          </c:xVal>
          <c:yVal>
            <c:numRef>
              <c:f>'Plot Data'!$H$1127:$H$1194</c:f>
              <c:numCache>
                <c:formatCode>General</c:formatCode>
                <c:ptCount val="68"/>
                <c:pt idx="0">
                  <c:v>292.58229715960499</c:v>
                </c:pt>
                <c:pt idx="1">
                  <c:v>299.79330361002599</c:v>
                </c:pt>
                <c:pt idx="2">
                  <c:v>345.74082957258298</c:v>
                </c:pt>
                <c:pt idx="3">
                  <c:v>466.845601013188</c:v>
                </c:pt>
                <c:pt idx="4">
                  <c:v>475.99943480929801</c:v>
                </c:pt>
                <c:pt idx="5">
                  <c:v>453.919019762809</c:v>
                </c:pt>
                <c:pt idx="6">
                  <c:v>443.05053386727798</c:v>
                </c:pt>
                <c:pt idx="7">
                  <c:v>434.04019661422598</c:v>
                </c:pt>
                <c:pt idx="8">
                  <c:v>438.21067316547902</c:v>
                </c:pt>
                <c:pt idx="9">
                  <c:v>440.49837711931298</c:v>
                </c:pt>
                <c:pt idx="10">
                  <c:v>440.99322937564898</c:v>
                </c:pt>
                <c:pt idx="11">
                  <c:v>439.752835044731</c:v>
                </c:pt>
                <c:pt idx="12">
                  <c:v>440.10276902585503</c:v>
                </c:pt>
                <c:pt idx="13">
                  <c:v>431.59959346084401</c:v>
                </c:pt>
                <c:pt idx="14">
                  <c:v>407.01942344718299</c:v>
                </c:pt>
                <c:pt idx="15">
                  <c:v>458.27843040511698</c:v>
                </c:pt>
                <c:pt idx="16">
                  <c:v>472.76082107802199</c:v>
                </c:pt>
                <c:pt idx="17">
                  <c:v>471.34139483801101</c:v>
                </c:pt>
                <c:pt idx="18">
                  <c:v>442.56026411438597</c:v>
                </c:pt>
                <c:pt idx="19">
                  <c:v>396.906926827532</c:v>
                </c:pt>
                <c:pt idx="20">
                  <c:v>339.67648965667598</c:v>
                </c:pt>
                <c:pt idx="21">
                  <c:v>310.35439224384203</c:v>
                </c:pt>
                <c:pt idx="22">
                  <c:v>307.55701140644902</c:v>
                </c:pt>
                <c:pt idx="23">
                  <c:v>296.49882592960802</c:v>
                </c:pt>
                <c:pt idx="24">
                  <c:v>288.07150535451302</c:v>
                </c:pt>
                <c:pt idx="25">
                  <c:v>278.59649800043798</c:v>
                </c:pt>
                <c:pt idx="26">
                  <c:v>267.49661450013798</c:v>
                </c:pt>
                <c:pt idx="27">
                  <c:v>257.164938791731</c:v>
                </c:pt>
                <c:pt idx="28">
                  <c:v>246.42719335494101</c:v>
                </c:pt>
                <c:pt idx="29">
                  <c:v>239.385109314809</c:v>
                </c:pt>
                <c:pt idx="30">
                  <c:v>234.778794742732</c:v>
                </c:pt>
                <c:pt idx="31">
                  <c:v>227.78868041583499</c:v>
                </c:pt>
                <c:pt idx="32">
                  <c:v>219.55395645298199</c:v>
                </c:pt>
                <c:pt idx="33">
                  <c:v>218.81883461161601</c:v>
                </c:pt>
                <c:pt idx="34">
                  <c:v>213.94163404494299</c:v>
                </c:pt>
                <c:pt idx="35">
                  <c:v>204.963743148655</c:v>
                </c:pt>
                <c:pt idx="36">
                  <c:v>198.684376666151</c:v>
                </c:pt>
                <c:pt idx="37">
                  <c:v>196.85906177853499</c:v>
                </c:pt>
                <c:pt idx="38">
                  <c:v>191.93912067189501</c:v>
                </c:pt>
                <c:pt idx="39">
                  <c:v>187.81717590154599</c:v>
                </c:pt>
                <c:pt idx="40">
                  <c:v>183.34181048608301</c:v>
                </c:pt>
                <c:pt idx="41">
                  <c:v>181.110894589038</c:v>
                </c:pt>
                <c:pt idx="42">
                  <c:v>181.593396532019</c:v>
                </c:pt>
                <c:pt idx="43">
                  <c:v>185.310427435836</c:v>
                </c:pt>
                <c:pt idx="44">
                  <c:v>191.436754549011</c:v>
                </c:pt>
                <c:pt idx="45">
                  <c:v>198.72946073966199</c:v>
                </c:pt>
                <c:pt idx="46">
                  <c:v>210.26107143964001</c:v>
                </c:pt>
                <c:pt idx="47">
                  <c:v>240.247345543264</c:v>
                </c:pt>
                <c:pt idx="48">
                  <c:v>262.41573624095798</c:v>
                </c:pt>
                <c:pt idx="49">
                  <c:v>289.425840486195</c:v>
                </c:pt>
                <c:pt idx="50">
                  <c:v>361.55533485870899</c:v>
                </c:pt>
                <c:pt idx="51">
                  <c:v>407.22272567355998</c:v>
                </c:pt>
                <c:pt idx="52">
                  <c:v>418.01891116886299</c:v>
                </c:pt>
                <c:pt idx="53">
                  <c:v>529.51389116266205</c:v>
                </c:pt>
                <c:pt idx="54">
                  <c:v>603.05834694299995</c:v>
                </c:pt>
                <c:pt idx="55">
                  <c:v>599.25669661870802</c:v>
                </c:pt>
                <c:pt idx="56">
                  <c:v>590.14713787084702</c:v>
                </c:pt>
                <c:pt idx="57">
                  <c:v>577.31399514580403</c:v>
                </c:pt>
                <c:pt idx="58">
                  <c:v>564.97116769278603</c:v>
                </c:pt>
                <c:pt idx="59">
                  <c:v>563.38504534260903</c:v>
                </c:pt>
                <c:pt idx="60">
                  <c:v>624.13279604581203</c:v>
                </c:pt>
                <c:pt idx="61">
                  <c:v>674.645359595645</c:v>
                </c:pt>
                <c:pt idx="62">
                  <c:v>635.69450696896399</c:v>
                </c:pt>
                <c:pt idx="63">
                  <c:v>633.99910946054501</c:v>
                </c:pt>
                <c:pt idx="64">
                  <c:v>534.68399596522499</c:v>
                </c:pt>
                <c:pt idx="65">
                  <c:v>535.56739405606504</c:v>
                </c:pt>
                <c:pt idx="66">
                  <c:v>653.57409670538505</c:v>
                </c:pt>
                <c:pt idx="67">
                  <c:v>656.02079567684098</c:v>
                </c:pt>
              </c:numCache>
            </c:numRef>
          </c:yVal>
          <c:smooth val="0"/>
          <c:extLst>
            <c:ext xmlns:c16="http://schemas.microsoft.com/office/drawing/2014/chart" uri="{C3380CC4-5D6E-409C-BE32-E72D297353CC}">
              <c16:uniqueId val="{00000019-FD39-44BF-99FA-75783023E609}"/>
            </c:ext>
          </c:extLst>
        </c:ser>
        <c:ser>
          <c:idx val="26"/>
          <c:order val="26"/>
          <c:tx>
            <c:v>Flow Trajectories 1_17</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Data'!$G$1197:$G$1269</c:f>
              <c:numCache>
                <c:formatCode>General</c:formatCode>
                <c:ptCount val="73"/>
                <c:pt idx="0">
                  <c:v>-5.8712199707474498E-5</c:v>
                </c:pt>
                <c:pt idx="1">
                  <c:v>5.2628131616577799E-3</c:v>
                </c:pt>
                <c:pt idx="2">
                  <c:v>6.2885623405590403E-3</c:v>
                </c:pt>
                <c:pt idx="3">
                  <c:v>8.9140473696692202E-3</c:v>
                </c:pt>
                <c:pt idx="4">
                  <c:v>1.40068434090359E-2</c:v>
                </c:pt>
                <c:pt idx="5">
                  <c:v>1.9592523254607599E-2</c:v>
                </c:pt>
                <c:pt idx="6">
                  <c:v>2.4675076882193801E-2</c:v>
                </c:pt>
                <c:pt idx="7">
                  <c:v>3.0264799047609099E-2</c:v>
                </c:pt>
                <c:pt idx="8">
                  <c:v>3.5348747245376601E-2</c:v>
                </c:pt>
                <c:pt idx="9">
                  <c:v>4.0431371293557401E-2</c:v>
                </c:pt>
                <c:pt idx="10">
                  <c:v>4.6022646899298102E-2</c:v>
                </c:pt>
                <c:pt idx="11">
                  <c:v>5.11040001223909E-2</c:v>
                </c:pt>
                <c:pt idx="12">
                  <c:v>5.61831419489403E-2</c:v>
                </c:pt>
                <c:pt idx="13">
                  <c:v>6.1254623991800199E-2</c:v>
                </c:pt>
                <c:pt idx="14">
                  <c:v>6.6306302911960796E-2</c:v>
                </c:pt>
                <c:pt idx="15">
                  <c:v>7.1367524747103506E-2</c:v>
                </c:pt>
                <c:pt idx="16">
                  <c:v>7.6488454327634001E-2</c:v>
                </c:pt>
                <c:pt idx="17">
                  <c:v>8.1032956101873499E-2</c:v>
                </c:pt>
                <c:pt idx="18">
                  <c:v>8.4060715092036706E-2</c:v>
                </c:pt>
                <c:pt idx="19">
                  <c:v>8.8194456512462494E-2</c:v>
                </c:pt>
                <c:pt idx="20">
                  <c:v>9.2230379072751403E-2</c:v>
                </c:pt>
                <c:pt idx="21">
                  <c:v>9.7296643107035993E-2</c:v>
                </c:pt>
                <c:pt idx="22">
                  <c:v>0.10186392198286701</c:v>
                </c:pt>
                <c:pt idx="23">
                  <c:v>0.103385125345058</c:v>
                </c:pt>
                <c:pt idx="24">
                  <c:v>0.107443311712065</c:v>
                </c:pt>
                <c:pt idx="25">
                  <c:v>0.111501605145473</c:v>
                </c:pt>
                <c:pt idx="26">
                  <c:v>0.115559742243521</c:v>
                </c:pt>
                <c:pt idx="27">
                  <c:v>0.11961598928377799</c:v>
                </c:pt>
                <c:pt idx="28">
                  <c:v>0.123158702446324</c:v>
                </c:pt>
                <c:pt idx="29">
                  <c:v>0.12569859942201</c:v>
                </c:pt>
                <c:pt idx="30">
                  <c:v>0.12955194948979601</c:v>
                </c:pt>
                <c:pt idx="31">
                  <c:v>0.132085143762286</c:v>
                </c:pt>
                <c:pt idx="32">
                  <c:v>0.135729625154272</c:v>
                </c:pt>
                <c:pt idx="33">
                  <c:v>0.139273322929754</c:v>
                </c:pt>
                <c:pt idx="34">
                  <c:v>0.142819556582298</c:v>
                </c:pt>
                <c:pt idx="35">
                  <c:v>0.144342938478876</c:v>
                </c:pt>
                <c:pt idx="36">
                  <c:v>0.14758550763160699</c:v>
                </c:pt>
                <c:pt idx="37">
                  <c:v>0.150623783453636</c:v>
                </c:pt>
                <c:pt idx="38">
                  <c:v>0.15366111093770299</c:v>
                </c:pt>
                <c:pt idx="39">
                  <c:v>0.15669709339106599</c:v>
                </c:pt>
                <c:pt idx="40">
                  <c:v>0.159731828445386</c:v>
                </c:pt>
                <c:pt idx="41">
                  <c:v>0.162262404113998</c:v>
                </c:pt>
                <c:pt idx="42">
                  <c:v>0.16479333095007601</c:v>
                </c:pt>
                <c:pt idx="43">
                  <c:v>0.166820502157738</c:v>
                </c:pt>
                <c:pt idx="44">
                  <c:v>0.16834400884845399</c:v>
                </c:pt>
                <c:pt idx="45">
                  <c:v>0.16936186624232999</c:v>
                </c:pt>
                <c:pt idx="46">
                  <c:v>0.170389874273942</c:v>
                </c:pt>
                <c:pt idx="47">
                  <c:v>0.17090550837032001</c:v>
                </c:pt>
                <c:pt idx="48">
                  <c:v>0.171427802269593</c:v>
                </c:pt>
                <c:pt idx="49">
                  <c:v>0.171956736039763</c:v>
                </c:pt>
                <c:pt idx="50">
                  <c:v>0.17249254748950399</c:v>
                </c:pt>
                <c:pt idx="51">
                  <c:v>0.17303507938111601</c:v>
                </c:pt>
                <c:pt idx="52">
                  <c:v>0.17357215881855301</c:v>
                </c:pt>
                <c:pt idx="53">
                  <c:v>0.174657485999823</c:v>
                </c:pt>
                <c:pt idx="54">
                  <c:v>0.17574320536038801</c:v>
                </c:pt>
                <c:pt idx="55">
                  <c:v>0.175845297588169</c:v>
                </c:pt>
                <c:pt idx="56">
                  <c:v>0.17587704878302801</c:v>
                </c:pt>
                <c:pt idx="57">
                  <c:v>0.177719364662551</c:v>
                </c:pt>
                <c:pt idx="58">
                  <c:v>0.17874697652294899</c:v>
                </c:pt>
                <c:pt idx="59">
                  <c:v>0.18026935465313099</c:v>
                </c:pt>
                <c:pt idx="60">
                  <c:v>0.181886349055287</c:v>
                </c:pt>
                <c:pt idx="61">
                  <c:v>0.185462806199409</c:v>
                </c:pt>
                <c:pt idx="62">
                  <c:v>0.18802138149407699</c:v>
                </c:pt>
                <c:pt idx="63">
                  <c:v>0.192595733658564</c:v>
                </c:pt>
                <c:pt idx="64">
                  <c:v>0.19335583325502001</c:v>
                </c:pt>
                <c:pt idx="65">
                  <c:v>0.193444715761802</c:v>
                </c:pt>
                <c:pt idx="66">
                  <c:v>0.19345106575176499</c:v>
                </c:pt>
                <c:pt idx="67">
                  <c:v>0.19345741599073599</c:v>
                </c:pt>
                <c:pt idx="68">
                  <c:v>0.196476016775887</c:v>
                </c:pt>
                <c:pt idx="69">
                  <c:v>0.199666605686527</c:v>
                </c:pt>
                <c:pt idx="70">
                  <c:v>0.202248443014591</c:v>
                </c:pt>
                <c:pt idx="71">
                  <c:v>0.20225796852893099</c:v>
                </c:pt>
                <c:pt idx="72">
                  <c:v>0.202258762249381</c:v>
                </c:pt>
              </c:numCache>
            </c:numRef>
          </c:xVal>
          <c:yVal>
            <c:numRef>
              <c:f>'Plot Data'!$H$1197:$H$1269</c:f>
              <c:numCache>
                <c:formatCode>General</c:formatCode>
                <c:ptCount val="73"/>
                <c:pt idx="0">
                  <c:v>292.20049885903097</c:v>
                </c:pt>
                <c:pt idx="1">
                  <c:v>281.596985284543</c:v>
                </c:pt>
                <c:pt idx="2">
                  <c:v>292.91408305550601</c:v>
                </c:pt>
                <c:pt idx="3">
                  <c:v>406.13526468098502</c:v>
                </c:pt>
                <c:pt idx="4">
                  <c:v>426.82092698426601</c:v>
                </c:pt>
                <c:pt idx="5">
                  <c:v>422.59224520296101</c:v>
                </c:pt>
                <c:pt idx="6">
                  <c:v>426.54095235722002</c:v>
                </c:pt>
                <c:pt idx="7">
                  <c:v>429.08665775578999</c:v>
                </c:pt>
                <c:pt idx="8">
                  <c:v>435.47655122006398</c:v>
                </c:pt>
                <c:pt idx="9">
                  <c:v>439.66549892652603</c:v>
                </c:pt>
                <c:pt idx="10">
                  <c:v>445.00047398154697</c:v>
                </c:pt>
                <c:pt idx="11">
                  <c:v>447.04007671725799</c:v>
                </c:pt>
                <c:pt idx="12">
                  <c:v>445.19706593786702</c:v>
                </c:pt>
                <c:pt idx="13">
                  <c:v>430.16536370392402</c:v>
                </c:pt>
                <c:pt idx="14">
                  <c:v>384.25145909845298</c:v>
                </c:pt>
                <c:pt idx="15">
                  <c:v>356.55264597016702</c:v>
                </c:pt>
                <c:pt idx="16">
                  <c:v>417.406597564479</c:v>
                </c:pt>
                <c:pt idx="17">
                  <c:v>374.24007361638797</c:v>
                </c:pt>
                <c:pt idx="18">
                  <c:v>345.36598122013697</c:v>
                </c:pt>
                <c:pt idx="19">
                  <c:v>303.45308809784598</c:v>
                </c:pt>
                <c:pt idx="20">
                  <c:v>271.42828138895601</c:v>
                </c:pt>
                <c:pt idx="21">
                  <c:v>257.02619655634601</c:v>
                </c:pt>
                <c:pt idx="22">
                  <c:v>252.27526530040399</c:v>
                </c:pt>
                <c:pt idx="23">
                  <c:v>249.514794962401</c:v>
                </c:pt>
                <c:pt idx="24">
                  <c:v>243.87134925605901</c:v>
                </c:pt>
                <c:pt idx="25">
                  <c:v>238.44424452679999</c:v>
                </c:pt>
                <c:pt idx="26">
                  <c:v>232.999720376346</c:v>
                </c:pt>
                <c:pt idx="27">
                  <c:v>225.98352378376299</c:v>
                </c:pt>
                <c:pt idx="28">
                  <c:v>214.45268939417801</c:v>
                </c:pt>
                <c:pt idx="29">
                  <c:v>214.39326451119601</c:v>
                </c:pt>
                <c:pt idx="30">
                  <c:v>208.681786088493</c:v>
                </c:pt>
                <c:pt idx="31">
                  <c:v>203.169415777989</c:v>
                </c:pt>
                <c:pt idx="32">
                  <c:v>193.00027914307901</c:v>
                </c:pt>
                <c:pt idx="33">
                  <c:v>183.867496293453</c:v>
                </c:pt>
                <c:pt idx="34">
                  <c:v>176.95343636024199</c:v>
                </c:pt>
                <c:pt idx="35">
                  <c:v>176.53574456293001</c:v>
                </c:pt>
                <c:pt idx="36">
                  <c:v>170.48268230446001</c:v>
                </c:pt>
                <c:pt idx="37">
                  <c:v>164.12398841796801</c:v>
                </c:pt>
                <c:pt idx="38">
                  <c:v>157.413637059965</c:v>
                </c:pt>
                <c:pt idx="39">
                  <c:v>150.17543017176101</c:v>
                </c:pt>
                <c:pt idx="40">
                  <c:v>142.571091847725</c:v>
                </c:pt>
                <c:pt idx="41">
                  <c:v>137.441733386735</c:v>
                </c:pt>
                <c:pt idx="42">
                  <c:v>132.684877292859</c:v>
                </c:pt>
                <c:pt idx="43">
                  <c:v>130.26745329193</c:v>
                </c:pt>
                <c:pt idx="44">
                  <c:v>130.15624313076</c:v>
                </c:pt>
                <c:pt idx="45">
                  <c:v>131.30704568560799</c:v>
                </c:pt>
                <c:pt idx="46">
                  <c:v>137.92520486878499</c:v>
                </c:pt>
                <c:pt idx="47">
                  <c:v>142.30922432460301</c:v>
                </c:pt>
                <c:pt idx="48">
                  <c:v>150.73844985341901</c:v>
                </c:pt>
                <c:pt idx="49">
                  <c:v>163.78663289373699</c:v>
                </c:pt>
                <c:pt idx="50">
                  <c:v>182.567160146394</c:v>
                </c:pt>
                <c:pt idx="51">
                  <c:v>208.39850206008899</c:v>
                </c:pt>
                <c:pt idx="52">
                  <c:v>233.11389263898801</c:v>
                </c:pt>
                <c:pt idx="53">
                  <c:v>302.80010263078901</c:v>
                </c:pt>
                <c:pt idx="54">
                  <c:v>393.40298575458399</c:v>
                </c:pt>
                <c:pt idx="55">
                  <c:v>397.02215162473601</c:v>
                </c:pt>
                <c:pt idx="56">
                  <c:v>473.93408019951897</c:v>
                </c:pt>
                <c:pt idx="57">
                  <c:v>557.35777449703005</c:v>
                </c:pt>
                <c:pt idx="58">
                  <c:v>584.23418199744003</c:v>
                </c:pt>
                <c:pt idx="59">
                  <c:v>580.950196005365</c:v>
                </c:pt>
                <c:pt idx="60">
                  <c:v>560.21161159756002</c:v>
                </c:pt>
                <c:pt idx="61">
                  <c:v>607.10973369551596</c:v>
                </c:pt>
                <c:pt idx="62">
                  <c:v>653.23861453945506</c:v>
                </c:pt>
                <c:pt idx="63">
                  <c:v>659.17184792963701</c:v>
                </c:pt>
                <c:pt idx="64">
                  <c:v>653.18294192166195</c:v>
                </c:pt>
                <c:pt idx="65">
                  <c:v>652.46847421172902</c:v>
                </c:pt>
                <c:pt idx="66">
                  <c:v>652.41730771962102</c:v>
                </c:pt>
                <c:pt idx="67">
                  <c:v>542.47345961588201</c:v>
                </c:pt>
                <c:pt idx="68">
                  <c:v>481.92510997232102</c:v>
                </c:pt>
                <c:pt idx="69">
                  <c:v>565.89340104853</c:v>
                </c:pt>
                <c:pt idx="70">
                  <c:v>666.04140220710701</c:v>
                </c:pt>
                <c:pt idx="71">
                  <c:v>666.30131360866505</c:v>
                </c:pt>
                <c:pt idx="72">
                  <c:v>666.32297184956406</c:v>
                </c:pt>
              </c:numCache>
            </c:numRef>
          </c:yVal>
          <c:smooth val="0"/>
          <c:extLst>
            <c:ext xmlns:c16="http://schemas.microsoft.com/office/drawing/2014/chart" uri="{C3380CC4-5D6E-409C-BE32-E72D297353CC}">
              <c16:uniqueId val="{0000001A-FD39-44BF-99FA-75783023E609}"/>
            </c:ext>
          </c:extLst>
        </c:ser>
        <c:ser>
          <c:idx val="27"/>
          <c:order val="27"/>
          <c:tx>
            <c:v>Flow Trajectories 1_18</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Data'!$G$1272:$G$1368</c:f>
              <c:numCache>
                <c:formatCode>General</c:formatCode>
                <c:ptCount val="97"/>
                <c:pt idx="0">
                  <c:v>-5.8712566484518802E-5</c:v>
                </c:pt>
                <c:pt idx="1">
                  <c:v>5.3235916040677298E-3</c:v>
                </c:pt>
                <c:pt idx="2">
                  <c:v>6.3109449417709197E-3</c:v>
                </c:pt>
                <c:pt idx="3">
                  <c:v>8.3468594814173503E-3</c:v>
                </c:pt>
                <c:pt idx="4">
                  <c:v>9.2319988624187908E-3</c:v>
                </c:pt>
                <c:pt idx="5">
                  <c:v>1.35796050920947E-2</c:v>
                </c:pt>
                <c:pt idx="6">
                  <c:v>1.68304687943652E-2</c:v>
                </c:pt>
                <c:pt idx="7">
                  <c:v>1.8319847642794599E-2</c:v>
                </c:pt>
                <c:pt idx="8">
                  <c:v>2.08597362272787E-2</c:v>
                </c:pt>
                <c:pt idx="9">
                  <c:v>2.30518537314593E-2</c:v>
                </c:pt>
                <c:pt idx="10">
                  <c:v>2.50335861908389E-2</c:v>
                </c:pt>
                <c:pt idx="11">
                  <c:v>2.68336654514893E-2</c:v>
                </c:pt>
                <c:pt idx="12">
                  <c:v>2.8464663119808602E-2</c:v>
                </c:pt>
                <c:pt idx="13">
                  <c:v>2.9964948693823299E-2</c:v>
                </c:pt>
                <c:pt idx="14">
                  <c:v>3.13882351581092E-2</c:v>
                </c:pt>
                <c:pt idx="15">
                  <c:v>3.2782913999362402E-2</c:v>
                </c:pt>
                <c:pt idx="16">
                  <c:v>3.4320720733879498E-2</c:v>
                </c:pt>
                <c:pt idx="17">
                  <c:v>3.5883789047691003E-2</c:v>
                </c:pt>
                <c:pt idx="18">
                  <c:v>3.7482329854821E-2</c:v>
                </c:pt>
                <c:pt idx="19">
                  <c:v>3.9120852217544203E-2</c:v>
                </c:pt>
                <c:pt idx="20">
                  <c:v>4.0810728113021798E-2</c:v>
                </c:pt>
                <c:pt idx="21">
                  <c:v>4.25651676267811E-2</c:v>
                </c:pt>
                <c:pt idx="22">
                  <c:v>4.4380944152189197E-2</c:v>
                </c:pt>
                <c:pt idx="23">
                  <c:v>4.62461469986504E-2</c:v>
                </c:pt>
                <c:pt idx="24">
                  <c:v>4.8151931460002198E-2</c:v>
                </c:pt>
                <c:pt idx="25">
                  <c:v>5.00755304234047E-2</c:v>
                </c:pt>
                <c:pt idx="26">
                  <c:v>5.2011737357967901E-2</c:v>
                </c:pt>
                <c:pt idx="27">
                  <c:v>5.3997174992149198E-2</c:v>
                </c:pt>
                <c:pt idx="28">
                  <c:v>5.6074670474458098E-2</c:v>
                </c:pt>
                <c:pt idx="29">
                  <c:v>5.8279336448084598E-2</c:v>
                </c:pt>
                <c:pt idx="30">
                  <c:v>6.0655168020106599E-2</c:v>
                </c:pt>
                <c:pt idx="31">
                  <c:v>6.3627738608491594E-2</c:v>
                </c:pt>
                <c:pt idx="32">
                  <c:v>6.9037114923158893E-2</c:v>
                </c:pt>
                <c:pt idx="33">
                  <c:v>6.9736639692596802E-2</c:v>
                </c:pt>
                <c:pt idx="34">
                  <c:v>7.1737367756229894E-2</c:v>
                </c:pt>
                <c:pt idx="35">
                  <c:v>7.6984107012903202E-2</c:v>
                </c:pt>
                <c:pt idx="36">
                  <c:v>8.0001155218284603E-2</c:v>
                </c:pt>
                <c:pt idx="37">
                  <c:v>8.2518778624000796E-2</c:v>
                </c:pt>
                <c:pt idx="38">
                  <c:v>8.4025464197336405E-2</c:v>
                </c:pt>
                <c:pt idx="39">
                  <c:v>8.9506717184615101E-2</c:v>
                </c:pt>
                <c:pt idx="40">
                  <c:v>9.4568537895649896E-2</c:v>
                </c:pt>
                <c:pt idx="41">
                  <c:v>9.9393580228762796E-2</c:v>
                </c:pt>
                <c:pt idx="42">
                  <c:v>0.10326344880227301</c:v>
                </c:pt>
                <c:pt idx="43">
                  <c:v>0.105189245076883</c:v>
                </c:pt>
                <c:pt idx="44">
                  <c:v>0.109104297733954</c:v>
                </c:pt>
                <c:pt idx="45">
                  <c:v>0.11298913404446199</c:v>
                </c:pt>
                <c:pt idx="46">
                  <c:v>0.117401659133424</c:v>
                </c:pt>
                <c:pt idx="47">
                  <c:v>0.122070467467773</c:v>
                </c:pt>
                <c:pt idx="48">
                  <c:v>0.125601494383521</c:v>
                </c:pt>
                <c:pt idx="49">
                  <c:v>0.129137767628629</c:v>
                </c:pt>
                <c:pt idx="50">
                  <c:v>0.13115965997287801</c:v>
                </c:pt>
                <c:pt idx="51">
                  <c:v>0.13461141800597601</c:v>
                </c:pt>
                <c:pt idx="52">
                  <c:v>0.13818533329707899</c:v>
                </c:pt>
                <c:pt idx="53">
                  <c:v>0.14175817268827601</c:v>
                </c:pt>
                <c:pt idx="54">
                  <c:v>0.14327958074918201</c:v>
                </c:pt>
                <c:pt idx="55">
                  <c:v>0.146606484259521</c:v>
                </c:pt>
                <c:pt idx="56">
                  <c:v>0.14961284057360799</c:v>
                </c:pt>
                <c:pt idx="57">
                  <c:v>0.15112749173759801</c:v>
                </c:pt>
                <c:pt idx="58">
                  <c:v>0.15446451357313601</c:v>
                </c:pt>
                <c:pt idx="59">
                  <c:v>0.15802684143519</c:v>
                </c:pt>
                <c:pt idx="60">
                  <c:v>0.16106958302056401</c:v>
                </c:pt>
                <c:pt idx="61">
                  <c:v>0.162583972399751</c:v>
                </c:pt>
                <c:pt idx="62">
                  <c:v>0.164003256564799</c:v>
                </c:pt>
                <c:pt idx="63">
                  <c:v>0.16692783906254499</c:v>
                </c:pt>
                <c:pt idx="64">
                  <c:v>0.16946337916788401</c:v>
                </c:pt>
                <c:pt idx="65">
                  <c:v>0.171086129313583</c:v>
                </c:pt>
                <c:pt idx="66">
                  <c:v>0.173415566713155</c:v>
                </c:pt>
                <c:pt idx="67">
                  <c:v>0.17493679750782301</c:v>
                </c:pt>
                <c:pt idx="68">
                  <c:v>0.175955880219167</c:v>
                </c:pt>
                <c:pt idx="69">
                  <c:v>0.17646758851979499</c:v>
                </c:pt>
                <c:pt idx="70">
                  <c:v>0.176982942195238</c:v>
                </c:pt>
                <c:pt idx="71">
                  <c:v>0.17750302641578899</c:v>
                </c:pt>
                <c:pt idx="72">
                  <c:v>0.178028516840842</c:v>
                </c:pt>
                <c:pt idx="73">
                  <c:v>0.17855026700242099</c:v>
                </c:pt>
                <c:pt idx="74">
                  <c:v>0.17907781477305099</c:v>
                </c:pt>
                <c:pt idx="75">
                  <c:v>0.17961758201168301</c:v>
                </c:pt>
                <c:pt idx="76">
                  <c:v>0.18016777602400599</c:v>
                </c:pt>
                <c:pt idx="77">
                  <c:v>0.180708977197093</c:v>
                </c:pt>
                <c:pt idx="78">
                  <c:v>0.18180087677646101</c:v>
                </c:pt>
                <c:pt idx="79">
                  <c:v>0.18265645093791699</c:v>
                </c:pt>
                <c:pt idx="80">
                  <c:v>0.18271756816763199</c:v>
                </c:pt>
                <c:pt idx="81">
                  <c:v>0.18271919398915501</c:v>
                </c:pt>
                <c:pt idx="82">
                  <c:v>0.182750945184013</c:v>
                </c:pt>
                <c:pt idx="83">
                  <c:v>0.18377923017737899</c:v>
                </c:pt>
                <c:pt idx="84">
                  <c:v>0.18480463894586599</c:v>
                </c:pt>
                <c:pt idx="85">
                  <c:v>0.18530854811738301</c:v>
                </c:pt>
                <c:pt idx="86">
                  <c:v>0.18581534743690001</c:v>
                </c:pt>
                <c:pt idx="87">
                  <c:v>0.18683481112429101</c:v>
                </c:pt>
                <c:pt idx="88">
                  <c:v>0.19192960283042201</c:v>
                </c:pt>
                <c:pt idx="89">
                  <c:v>0.197040505485053</c:v>
                </c:pt>
                <c:pt idx="90">
                  <c:v>0.20008873140495301</c:v>
                </c:pt>
                <c:pt idx="91">
                  <c:v>0.20052035621033101</c:v>
                </c:pt>
                <c:pt idx="92">
                  <c:v>0.200564805851598</c:v>
                </c:pt>
                <c:pt idx="93">
                  <c:v>0.20057115609057</c:v>
                </c:pt>
                <c:pt idx="94">
                  <c:v>0.20614672047331001</c:v>
                </c:pt>
                <c:pt idx="95">
                  <c:v>0.209240004896138</c:v>
                </c:pt>
                <c:pt idx="96">
                  <c:v>0.20945433354769599</c:v>
                </c:pt>
              </c:numCache>
            </c:numRef>
          </c:xVal>
          <c:yVal>
            <c:numRef>
              <c:f>'Plot Data'!$H$1272:$H$1368</c:f>
              <c:numCache>
                <c:formatCode>General</c:formatCode>
                <c:ptCount val="97"/>
                <c:pt idx="0">
                  <c:v>290.61270876823897</c:v>
                </c:pt>
                <c:pt idx="1">
                  <c:v>261.65133009915297</c:v>
                </c:pt>
                <c:pt idx="2">
                  <c:v>233.219547808584</c:v>
                </c:pt>
                <c:pt idx="3">
                  <c:v>275.01234387201799</c:v>
                </c:pt>
                <c:pt idx="4">
                  <c:v>314.49561869756599</c:v>
                </c:pt>
                <c:pt idx="5">
                  <c:v>322.42830566068898</c:v>
                </c:pt>
                <c:pt idx="6">
                  <c:v>356.021939783466</c:v>
                </c:pt>
                <c:pt idx="7">
                  <c:v>371.33269824579997</c:v>
                </c:pt>
                <c:pt idx="8">
                  <c:v>389.35022031691199</c:v>
                </c:pt>
                <c:pt idx="9">
                  <c:v>399.680025382792</c:v>
                </c:pt>
                <c:pt idx="10">
                  <c:v>409.51556685989499</c:v>
                </c:pt>
                <c:pt idx="11">
                  <c:v>420.86569706605002</c:v>
                </c:pt>
                <c:pt idx="12">
                  <c:v>431.39360544477699</c:v>
                </c:pt>
                <c:pt idx="13">
                  <c:v>438.86119157932302</c:v>
                </c:pt>
                <c:pt idx="14">
                  <c:v>442.62758433129898</c:v>
                </c:pt>
                <c:pt idx="15">
                  <c:v>443.43069069098198</c:v>
                </c:pt>
                <c:pt idx="16">
                  <c:v>442.20954643626101</c:v>
                </c:pt>
                <c:pt idx="17">
                  <c:v>439.73492802208398</c:v>
                </c:pt>
                <c:pt idx="18">
                  <c:v>436.62464857733499</c:v>
                </c:pt>
                <c:pt idx="19">
                  <c:v>432.66827097973902</c:v>
                </c:pt>
                <c:pt idx="20">
                  <c:v>427.4690403834</c:v>
                </c:pt>
                <c:pt idx="21">
                  <c:v>421.805699953925</c:v>
                </c:pt>
                <c:pt idx="22">
                  <c:v>417.03139670488201</c:v>
                </c:pt>
                <c:pt idx="23">
                  <c:v>412.94084787690502</c:v>
                </c:pt>
                <c:pt idx="24">
                  <c:v>410.17822815927701</c:v>
                </c:pt>
                <c:pt idx="25">
                  <c:v>409.83115514844098</c:v>
                </c:pt>
                <c:pt idx="26">
                  <c:v>408.50777842267701</c:v>
                </c:pt>
                <c:pt idx="27">
                  <c:v>403.83132463742601</c:v>
                </c:pt>
                <c:pt idx="28">
                  <c:v>396.08176606932</c:v>
                </c:pt>
                <c:pt idx="29">
                  <c:v>384.631833976959</c:v>
                </c:pt>
                <c:pt idx="30">
                  <c:v>365.92799289986499</c:v>
                </c:pt>
                <c:pt idx="31">
                  <c:v>329.32094159138802</c:v>
                </c:pt>
                <c:pt idx="32">
                  <c:v>228.85174062885201</c:v>
                </c:pt>
                <c:pt idx="33">
                  <c:v>215.416625088838</c:v>
                </c:pt>
                <c:pt idx="34">
                  <c:v>190.07159412108999</c:v>
                </c:pt>
                <c:pt idx="35">
                  <c:v>288.465474771998</c:v>
                </c:pt>
                <c:pt idx="36">
                  <c:v>255.02943650387999</c:v>
                </c:pt>
                <c:pt idx="37">
                  <c:v>233.36516635326001</c:v>
                </c:pt>
                <c:pt idx="38">
                  <c:v>217.87359323636301</c:v>
                </c:pt>
                <c:pt idx="39">
                  <c:v>214.06027164737799</c:v>
                </c:pt>
                <c:pt idx="40">
                  <c:v>206.56845072382799</c:v>
                </c:pt>
                <c:pt idx="41">
                  <c:v>204.13363327260799</c:v>
                </c:pt>
                <c:pt idx="42">
                  <c:v>199.91314368001801</c:v>
                </c:pt>
                <c:pt idx="43">
                  <c:v>198.440619113617</c:v>
                </c:pt>
                <c:pt idx="44">
                  <c:v>195.896120614241</c:v>
                </c:pt>
                <c:pt idx="45">
                  <c:v>195.720904228243</c:v>
                </c:pt>
                <c:pt idx="46">
                  <c:v>191.66190020274701</c:v>
                </c:pt>
                <c:pt idx="47">
                  <c:v>187.93413128924101</c:v>
                </c:pt>
                <c:pt idx="48">
                  <c:v>175.500025875885</c:v>
                </c:pt>
                <c:pt idx="49">
                  <c:v>162.36211957405999</c:v>
                </c:pt>
                <c:pt idx="50">
                  <c:v>156.041719905468</c:v>
                </c:pt>
                <c:pt idx="51">
                  <c:v>153.674722623082</c:v>
                </c:pt>
                <c:pt idx="52">
                  <c:v>164.86233741304099</c:v>
                </c:pt>
                <c:pt idx="53">
                  <c:v>176.09924507396599</c:v>
                </c:pt>
                <c:pt idx="54">
                  <c:v>174.31868020633999</c:v>
                </c:pt>
                <c:pt idx="55">
                  <c:v>158.25770873615701</c:v>
                </c:pt>
                <c:pt idx="56">
                  <c:v>134.036118249731</c:v>
                </c:pt>
                <c:pt idx="57">
                  <c:v>129.19977886955601</c:v>
                </c:pt>
                <c:pt idx="58">
                  <c:v>120.793439639355</c:v>
                </c:pt>
                <c:pt idx="59">
                  <c:v>123.887991104292</c:v>
                </c:pt>
                <c:pt idx="60">
                  <c:v>121.374329704101</c:v>
                </c:pt>
                <c:pt idx="61">
                  <c:v>116.87831152866799</c:v>
                </c:pt>
                <c:pt idx="62">
                  <c:v>114.793220182526</c:v>
                </c:pt>
                <c:pt idx="63">
                  <c:v>105.299767507889</c:v>
                </c:pt>
                <c:pt idx="64">
                  <c:v>103.478693733897</c:v>
                </c:pt>
                <c:pt idx="65">
                  <c:v>102.485500734911</c:v>
                </c:pt>
                <c:pt idx="66">
                  <c:v>99.952673389618397</c:v>
                </c:pt>
                <c:pt idx="67">
                  <c:v>99.019130028592102</c:v>
                </c:pt>
                <c:pt idx="68">
                  <c:v>101.513691893372</c:v>
                </c:pt>
                <c:pt idx="69">
                  <c:v>103.16408345658699</c:v>
                </c:pt>
                <c:pt idx="70">
                  <c:v>106.393305325678</c:v>
                </c:pt>
                <c:pt idx="71">
                  <c:v>111.77359338065401</c:v>
                </c:pt>
                <c:pt idx="72">
                  <c:v>119.861082954032</c:v>
                </c:pt>
                <c:pt idx="73">
                  <c:v>126.812793084605</c:v>
                </c:pt>
                <c:pt idx="74">
                  <c:v>137.36920628466299</c:v>
                </c:pt>
                <c:pt idx="75">
                  <c:v>155.65879288120399</c:v>
                </c:pt>
                <c:pt idx="76">
                  <c:v>182.87133231573901</c:v>
                </c:pt>
                <c:pt idx="77">
                  <c:v>207.78310847298499</c:v>
                </c:pt>
                <c:pt idx="78">
                  <c:v>276.12728861561902</c:v>
                </c:pt>
                <c:pt idx="79">
                  <c:v>349.81587823922803</c:v>
                </c:pt>
                <c:pt idx="80">
                  <c:v>355.47769307224502</c:v>
                </c:pt>
                <c:pt idx="81">
                  <c:v>355.61797346463499</c:v>
                </c:pt>
                <c:pt idx="82">
                  <c:v>518.25065645457403</c:v>
                </c:pt>
                <c:pt idx="83">
                  <c:v>544.68455137989099</c:v>
                </c:pt>
                <c:pt idx="84">
                  <c:v>579.63805423899703</c:v>
                </c:pt>
                <c:pt idx="85">
                  <c:v>571.55963750772503</c:v>
                </c:pt>
                <c:pt idx="86">
                  <c:v>570.01298984542802</c:v>
                </c:pt>
                <c:pt idx="87">
                  <c:v>579.42089656024098</c:v>
                </c:pt>
                <c:pt idx="88">
                  <c:v>614.85262850060406</c:v>
                </c:pt>
                <c:pt idx="89">
                  <c:v>693.96834691317099</c:v>
                </c:pt>
                <c:pt idx="90">
                  <c:v>694.45563322676901</c:v>
                </c:pt>
                <c:pt idx="91">
                  <c:v>693.07736110506005</c:v>
                </c:pt>
                <c:pt idx="92">
                  <c:v>692.92953441429597</c:v>
                </c:pt>
                <c:pt idx="93">
                  <c:v>578.44443658548403</c:v>
                </c:pt>
                <c:pt idx="94">
                  <c:v>549.37552159008999</c:v>
                </c:pt>
                <c:pt idx="95">
                  <c:v>655.65779682802099</c:v>
                </c:pt>
                <c:pt idx="96">
                  <c:v>660.80299072776097</c:v>
                </c:pt>
              </c:numCache>
            </c:numRef>
          </c:yVal>
          <c:smooth val="0"/>
          <c:extLst>
            <c:ext xmlns:c16="http://schemas.microsoft.com/office/drawing/2014/chart" uri="{C3380CC4-5D6E-409C-BE32-E72D297353CC}">
              <c16:uniqueId val="{0000001B-FD39-44BF-99FA-75783023E609}"/>
            </c:ext>
          </c:extLst>
        </c:ser>
        <c:ser>
          <c:idx val="28"/>
          <c:order val="28"/>
          <c:tx>
            <c:v>Flow Trajectories 1_19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Data'!$G$1371:$G$1403</c:f>
              <c:numCache>
                <c:formatCode>General</c:formatCode>
                <c:ptCount val="33"/>
                <c:pt idx="0">
                  <c:v>-5.89332151655956E-5</c:v>
                </c:pt>
                <c:pt idx="1">
                  <c:v>5.2875503713691596E-3</c:v>
                </c:pt>
                <c:pt idx="2">
                  <c:v>9.4457323753044907E-3</c:v>
                </c:pt>
                <c:pt idx="3">
                  <c:v>1.4649085033006401E-2</c:v>
                </c:pt>
                <c:pt idx="4">
                  <c:v>1.9209345749745602E-2</c:v>
                </c:pt>
                <c:pt idx="5">
                  <c:v>2.43810279014871E-2</c:v>
                </c:pt>
                <c:pt idx="6">
                  <c:v>2.9961732644195601E-2</c:v>
                </c:pt>
                <c:pt idx="7">
                  <c:v>3.5549586154209903E-2</c:v>
                </c:pt>
                <c:pt idx="8">
                  <c:v>4.0631209362414697E-2</c:v>
                </c:pt>
                <c:pt idx="9">
                  <c:v>4.6220829463416699E-2</c:v>
                </c:pt>
                <c:pt idx="10">
                  <c:v>5.1302150960514797E-2</c:v>
                </c:pt>
                <c:pt idx="11">
                  <c:v>5.4349402731530203E-2</c:v>
                </c:pt>
                <c:pt idx="12">
                  <c:v>5.9934555417618003E-2</c:v>
                </c:pt>
                <c:pt idx="13">
                  <c:v>6.3503186581017806E-2</c:v>
                </c:pt>
                <c:pt idx="14">
                  <c:v>6.7168259185377902E-2</c:v>
                </c:pt>
                <c:pt idx="15">
                  <c:v>7.2766338849654999E-2</c:v>
                </c:pt>
                <c:pt idx="16">
                  <c:v>7.8363527058262702E-2</c:v>
                </c:pt>
                <c:pt idx="17">
                  <c:v>8.1604517302845306E-2</c:v>
                </c:pt>
                <c:pt idx="18">
                  <c:v>8.3622604603947007E-2</c:v>
                </c:pt>
                <c:pt idx="19">
                  <c:v>8.5645488559521199E-2</c:v>
                </c:pt>
                <c:pt idx="20">
                  <c:v>8.6761625536372802E-2</c:v>
                </c:pt>
                <c:pt idx="21">
                  <c:v>8.8687586968484E-2</c:v>
                </c:pt>
                <c:pt idx="22">
                  <c:v>9.0720145220872697E-2</c:v>
                </c:pt>
                <c:pt idx="23">
                  <c:v>9.2248658414383899E-2</c:v>
                </c:pt>
                <c:pt idx="24">
                  <c:v>9.3471107187619196E-2</c:v>
                </c:pt>
                <c:pt idx="25">
                  <c:v>9.5502232606415299E-2</c:v>
                </c:pt>
                <c:pt idx="26">
                  <c:v>9.8548254947463804E-2</c:v>
                </c:pt>
                <c:pt idx="27">
                  <c:v>0.102087257266207</c:v>
                </c:pt>
                <c:pt idx="28">
                  <c:v>0.103086189089793</c:v>
                </c:pt>
                <c:pt idx="29">
                  <c:v>0.103267712927421</c:v>
                </c:pt>
                <c:pt idx="30">
                  <c:v>0.103272619793509</c:v>
                </c:pt>
                <c:pt idx="31">
                  <c:v>0.103862292920146</c:v>
                </c:pt>
                <c:pt idx="32">
                  <c:v>0.103982068493017</c:v>
                </c:pt>
              </c:numCache>
            </c:numRef>
          </c:xVal>
          <c:yVal>
            <c:numRef>
              <c:f>'Plot Data'!$H$1371:$H$1403</c:f>
              <c:numCache>
                <c:formatCode>General</c:formatCode>
                <c:ptCount val="33"/>
                <c:pt idx="0">
                  <c:v>293.069867946464</c:v>
                </c:pt>
                <c:pt idx="1">
                  <c:v>311.37523324601</c:v>
                </c:pt>
                <c:pt idx="2">
                  <c:v>447.367471762582</c:v>
                </c:pt>
                <c:pt idx="3">
                  <c:v>489.73401864764702</c:v>
                </c:pt>
                <c:pt idx="4">
                  <c:v>467.24685386290002</c:v>
                </c:pt>
                <c:pt idx="5">
                  <c:v>448.57135655458001</c:v>
                </c:pt>
                <c:pt idx="6">
                  <c:v>435.49319789064401</c:v>
                </c:pt>
                <c:pt idx="7">
                  <c:v>434.88169773758199</c:v>
                </c:pt>
                <c:pt idx="8">
                  <c:v>437.33975899928703</c:v>
                </c:pt>
                <c:pt idx="9">
                  <c:v>439.77324467613403</c:v>
                </c:pt>
                <c:pt idx="10">
                  <c:v>441.73410851556997</c:v>
                </c:pt>
                <c:pt idx="11">
                  <c:v>440.23627281830898</c:v>
                </c:pt>
                <c:pt idx="12">
                  <c:v>435.03370266696902</c:v>
                </c:pt>
                <c:pt idx="13">
                  <c:v>457.13502946961802</c:v>
                </c:pt>
                <c:pt idx="14">
                  <c:v>471.51430775906402</c:v>
                </c:pt>
                <c:pt idx="15">
                  <c:v>490.47269612960099</c:v>
                </c:pt>
                <c:pt idx="16">
                  <c:v>508.14919426090302</c:v>
                </c:pt>
                <c:pt idx="17">
                  <c:v>488.82835621307902</c:v>
                </c:pt>
                <c:pt idx="18">
                  <c:v>462.93355231860102</c:v>
                </c:pt>
                <c:pt idx="19">
                  <c:v>446.91847875738199</c:v>
                </c:pt>
                <c:pt idx="20">
                  <c:v>444.21271836391401</c:v>
                </c:pt>
                <c:pt idx="21">
                  <c:v>435.32374024502502</c:v>
                </c:pt>
                <c:pt idx="22">
                  <c:v>436.783619064503</c:v>
                </c:pt>
                <c:pt idx="23">
                  <c:v>445.09092110069003</c:v>
                </c:pt>
                <c:pt idx="24">
                  <c:v>452.75501056725102</c:v>
                </c:pt>
                <c:pt idx="25">
                  <c:v>451.69419005822198</c:v>
                </c:pt>
                <c:pt idx="26">
                  <c:v>448.40687844307303</c:v>
                </c:pt>
                <c:pt idx="27">
                  <c:v>419.23833672307399</c:v>
                </c:pt>
                <c:pt idx="28">
                  <c:v>391.56669094281102</c:v>
                </c:pt>
                <c:pt idx="29">
                  <c:v>384.81617281270098</c:v>
                </c:pt>
                <c:pt idx="30">
                  <c:v>249.061633146585</c:v>
                </c:pt>
                <c:pt idx="31">
                  <c:v>279.981051606991</c:v>
                </c:pt>
                <c:pt idx="32">
                  <c:v>287.91015156101798</c:v>
                </c:pt>
              </c:numCache>
            </c:numRef>
          </c:yVal>
          <c:smooth val="0"/>
          <c:extLst>
            <c:ext xmlns:c16="http://schemas.microsoft.com/office/drawing/2014/chart" uri="{C3380CC4-5D6E-409C-BE32-E72D297353CC}">
              <c16:uniqueId val="{0000001C-FD39-44BF-99FA-75783023E609}"/>
            </c:ext>
          </c:extLst>
        </c:ser>
        <c:ser>
          <c:idx val="29"/>
          <c:order val="29"/>
          <c:tx>
            <c:v>Flow Trajectories 1_20_0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Data'!$G$1406:$G$1466</c:f>
              <c:numCache>
                <c:formatCode>General</c:formatCode>
                <c:ptCount val="61"/>
                <c:pt idx="0">
                  <c:v>-5.8934435475682202E-5</c:v>
                </c:pt>
                <c:pt idx="1">
                  <c:v>5.2775157640822896E-3</c:v>
                </c:pt>
                <c:pt idx="2">
                  <c:v>9.96609695264963E-3</c:v>
                </c:pt>
                <c:pt idx="3">
                  <c:v>1.50524796294865E-2</c:v>
                </c:pt>
                <c:pt idx="4">
                  <c:v>2.06282460170326E-2</c:v>
                </c:pt>
                <c:pt idx="5">
                  <c:v>2.5701826004247301E-2</c:v>
                </c:pt>
                <c:pt idx="6">
                  <c:v>3.1283455607111398E-2</c:v>
                </c:pt>
                <c:pt idx="7">
                  <c:v>3.3823996708615099E-2</c:v>
                </c:pt>
                <c:pt idx="8">
                  <c:v>3.9007825474598502E-2</c:v>
                </c:pt>
                <c:pt idx="9">
                  <c:v>4.4089611155104201E-2</c:v>
                </c:pt>
                <c:pt idx="10">
                  <c:v>4.9170306950892903E-2</c:v>
                </c:pt>
                <c:pt idx="11">
                  <c:v>5.4249540700252001E-2</c:v>
                </c:pt>
                <c:pt idx="12">
                  <c:v>5.9833751447592502E-2</c:v>
                </c:pt>
                <c:pt idx="13">
                  <c:v>6.1878382482681397E-2</c:v>
                </c:pt>
                <c:pt idx="14">
                  <c:v>6.5145488248435607E-2</c:v>
                </c:pt>
                <c:pt idx="15">
                  <c:v>6.9202015262794306E-2</c:v>
                </c:pt>
                <c:pt idx="16">
                  <c:v>7.4683343293679594E-2</c:v>
                </c:pt>
                <c:pt idx="17">
                  <c:v>7.8255534604686705E-2</c:v>
                </c:pt>
                <c:pt idx="18">
                  <c:v>8.0372210861408999E-2</c:v>
                </c:pt>
                <c:pt idx="19">
                  <c:v>8.1484379301144202E-2</c:v>
                </c:pt>
                <c:pt idx="20">
                  <c:v>8.1707781010466093E-2</c:v>
                </c:pt>
                <c:pt idx="21">
                  <c:v>8.3762595085537905E-2</c:v>
                </c:pt>
                <c:pt idx="22">
                  <c:v>8.4169204490585001E-2</c:v>
                </c:pt>
                <c:pt idx="23">
                  <c:v>8.5714864577337693E-2</c:v>
                </c:pt>
                <c:pt idx="24">
                  <c:v>8.7242162386979905E-2</c:v>
                </c:pt>
                <c:pt idx="25">
                  <c:v>8.7751608266037798E-2</c:v>
                </c:pt>
                <c:pt idx="26">
                  <c:v>8.8973625186792402E-2</c:v>
                </c:pt>
                <c:pt idx="27">
                  <c:v>9.0499712289351594E-2</c:v>
                </c:pt>
                <c:pt idx="28">
                  <c:v>9.4048421200489105E-2</c:v>
                </c:pt>
                <c:pt idx="29">
                  <c:v>9.8055794876538802E-2</c:v>
                </c:pt>
                <c:pt idx="30">
                  <c:v>9.91399046935032E-2</c:v>
                </c:pt>
                <c:pt idx="31">
                  <c:v>0.10318761418233199</c:v>
                </c:pt>
                <c:pt idx="32">
                  <c:v>0.10672798689528901</c:v>
                </c:pt>
                <c:pt idx="33">
                  <c:v>0.110309685233141</c:v>
                </c:pt>
                <c:pt idx="34">
                  <c:v>0.112353168681152</c:v>
                </c:pt>
                <c:pt idx="35">
                  <c:v>0.112536181863959</c:v>
                </c:pt>
                <c:pt idx="36">
                  <c:v>0.11254431054317</c:v>
                </c:pt>
                <c:pt idx="37">
                  <c:v>0.11457653450312</c:v>
                </c:pt>
                <c:pt idx="38">
                  <c:v>0.116603498414746</c:v>
                </c:pt>
                <c:pt idx="39">
                  <c:v>0.11862766576157099</c:v>
                </c:pt>
                <c:pt idx="40">
                  <c:v>0.12065143646219501</c:v>
                </c:pt>
                <c:pt idx="41">
                  <c:v>0.123172595640605</c:v>
                </c:pt>
                <c:pt idx="42">
                  <c:v>0.12518546249971199</c:v>
                </c:pt>
                <c:pt idx="43">
                  <c:v>0.127191108266202</c:v>
                </c:pt>
                <c:pt idx="44">
                  <c:v>0.129706243379789</c:v>
                </c:pt>
                <c:pt idx="45">
                  <c:v>0.13173566874311701</c:v>
                </c:pt>
                <c:pt idx="46">
                  <c:v>0.13224690438131101</c:v>
                </c:pt>
                <c:pt idx="47">
                  <c:v>0.13275957725094401</c:v>
                </c:pt>
                <c:pt idx="48">
                  <c:v>0.13327451188494799</c:v>
                </c:pt>
                <c:pt idx="49">
                  <c:v>0.13379297676412699</c:v>
                </c:pt>
                <c:pt idx="50">
                  <c:v>0.13431803036256099</c:v>
                </c:pt>
                <c:pt idx="51">
                  <c:v>0.134524209808107</c:v>
                </c:pt>
                <c:pt idx="52">
                  <c:v>0.135074287745754</c:v>
                </c:pt>
                <c:pt idx="53">
                  <c:v>0.13563224498632701</c:v>
                </c:pt>
                <c:pt idx="54">
                  <c:v>0.13566399618118499</c:v>
                </c:pt>
                <c:pt idx="55">
                  <c:v>0.136916749065183</c:v>
                </c:pt>
                <c:pt idx="56">
                  <c:v>0.13744056423682499</c:v>
                </c:pt>
                <c:pt idx="57">
                  <c:v>0.138484696416979</c:v>
                </c:pt>
                <c:pt idx="58">
                  <c:v>0.13961744376355401</c:v>
                </c:pt>
                <c:pt idx="59">
                  <c:v>0.140498847131237</c:v>
                </c:pt>
                <c:pt idx="60">
                  <c:v>0.140610798609904</c:v>
                </c:pt>
              </c:numCache>
            </c:numRef>
          </c:xVal>
          <c:yVal>
            <c:numRef>
              <c:f>'Plot Data'!$H$1406:$H$1466</c:f>
              <c:numCache>
                <c:formatCode>General</c:formatCode>
                <c:ptCount val="61"/>
                <c:pt idx="0">
                  <c:v>292.65557552751102</c:v>
                </c:pt>
                <c:pt idx="1">
                  <c:v>298.90899472222901</c:v>
                </c:pt>
                <c:pt idx="2">
                  <c:v>467.96819064559099</c:v>
                </c:pt>
                <c:pt idx="3">
                  <c:v>479.57487405486103</c:v>
                </c:pt>
                <c:pt idx="4">
                  <c:v>456.59967001334098</c:v>
                </c:pt>
                <c:pt idx="5">
                  <c:v>444.85686181933499</c:v>
                </c:pt>
                <c:pt idx="6">
                  <c:v>433.464647456075</c:v>
                </c:pt>
                <c:pt idx="7">
                  <c:v>434.22552399562898</c:v>
                </c:pt>
                <c:pt idx="8">
                  <c:v>437.76080531625098</c:v>
                </c:pt>
                <c:pt idx="9">
                  <c:v>440.51653894044301</c:v>
                </c:pt>
                <c:pt idx="10">
                  <c:v>441.39246984655199</c:v>
                </c:pt>
                <c:pt idx="11">
                  <c:v>439.73214957313201</c:v>
                </c:pt>
                <c:pt idx="12">
                  <c:v>433.01753815043497</c:v>
                </c:pt>
                <c:pt idx="13">
                  <c:v>454.99128887993601</c:v>
                </c:pt>
                <c:pt idx="14">
                  <c:v>487.056701729324</c:v>
                </c:pt>
                <c:pt idx="15">
                  <c:v>472.80289148517198</c:v>
                </c:pt>
                <c:pt idx="16">
                  <c:v>463.58131616941898</c:v>
                </c:pt>
                <c:pt idx="17">
                  <c:v>493.81665606087199</c:v>
                </c:pt>
                <c:pt idx="18">
                  <c:v>462.08866564091801</c:v>
                </c:pt>
                <c:pt idx="19">
                  <c:v>451.99164982534597</c:v>
                </c:pt>
                <c:pt idx="20">
                  <c:v>450.80096522531699</c:v>
                </c:pt>
                <c:pt idx="21">
                  <c:v>441.28040519181701</c:v>
                </c:pt>
                <c:pt idx="22">
                  <c:v>443.00418994349502</c:v>
                </c:pt>
                <c:pt idx="23">
                  <c:v>446.17194405763502</c:v>
                </c:pt>
                <c:pt idx="24">
                  <c:v>452.66752636249697</c:v>
                </c:pt>
                <c:pt idx="25">
                  <c:v>455.45649133701198</c:v>
                </c:pt>
                <c:pt idx="26">
                  <c:v>462.1001338881</c:v>
                </c:pt>
                <c:pt idx="27">
                  <c:v>466.495930212254</c:v>
                </c:pt>
                <c:pt idx="28">
                  <c:v>453.57930267036897</c:v>
                </c:pt>
                <c:pt idx="29">
                  <c:v>361.376073186707</c:v>
                </c:pt>
                <c:pt idx="30">
                  <c:v>311.72659901308498</c:v>
                </c:pt>
                <c:pt idx="31">
                  <c:v>174.80126889191399</c:v>
                </c:pt>
                <c:pt idx="32">
                  <c:v>164.23308247709801</c:v>
                </c:pt>
                <c:pt idx="33">
                  <c:v>181.608038884249</c:v>
                </c:pt>
                <c:pt idx="34">
                  <c:v>190.04291202954701</c:v>
                </c:pt>
                <c:pt idx="35">
                  <c:v>190.791624177827</c:v>
                </c:pt>
                <c:pt idx="36">
                  <c:v>190.82668357751601</c:v>
                </c:pt>
                <c:pt idx="37">
                  <c:v>189.936250194953</c:v>
                </c:pt>
                <c:pt idx="38">
                  <c:v>186.34739680663699</c:v>
                </c:pt>
                <c:pt idx="39">
                  <c:v>180.798312859227</c:v>
                </c:pt>
                <c:pt idx="40">
                  <c:v>175.12819778452001</c:v>
                </c:pt>
                <c:pt idx="41">
                  <c:v>162.63088132760899</c:v>
                </c:pt>
                <c:pt idx="42">
                  <c:v>150.84520479866799</c:v>
                </c:pt>
                <c:pt idx="43">
                  <c:v>135.94782978207701</c:v>
                </c:pt>
                <c:pt idx="44">
                  <c:v>123.27113277755601</c:v>
                </c:pt>
                <c:pt idx="45">
                  <c:v>122.16201162270001</c:v>
                </c:pt>
                <c:pt idx="46">
                  <c:v>124.072176903241</c:v>
                </c:pt>
                <c:pt idx="47">
                  <c:v>126.777120756944</c:v>
                </c:pt>
                <c:pt idx="48">
                  <c:v>130.70794706974399</c:v>
                </c:pt>
                <c:pt idx="49">
                  <c:v>136.55259539119999</c:v>
                </c:pt>
                <c:pt idx="50">
                  <c:v>146.539191462959</c:v>
                </c:pt>
                <c:pt idx="51">
                  <c:v>155.466154160413</c:v>
                </c:pt>
                <c:pt idx="52">
                  <c:v>184.13239621041399</c:v>
                </c:pt>
                <c:pt idx="53">
                  <c:v>222.14532630139999</c:v>
                </c:pt>
                <c:pt idx="54">
                  <c:v>310.32607751793398</c:v>
                </c:pt>
                <c:pt idx="55">
                  <c:v>361.153014591371</c:v>
                </c:pt>
                <c:pt idx="56">
                  <c:v>384.46080035620002</c:v>
                </c:pt>
                <c:pt idx="57">
                  <c:v>429.62256835519599</c:v>
                </c:pt>
                <c:pt idx="58">
                  <c:v>459.91144778880903</c:v>
                </c:pt>
                <c:pt idx="59">
                  <c:v>481.97302642845</c:v>
                </c:pt>
                <c:pt idx="60">
                  <c:v>484.19234013818601</c:v>
                </c:pt>
              </c:numCache>
            </c:numRef>
          </c:yVal>
          <c:smooth val="0"/>
          <c:extLst>
            <c:ext xmlns:c16="http://schemas.microsoft.com/office/drawing/2014/chart" uri="{C3380CC4-5D6E-409C-BE32-E72D297353CC}">
              <c16:uniqueId val="{0000001D-FD39-44BF-99FA-75783023E609}"/>
            </c:ext>
          </c:extLst>
        </c:ser>
        <c:ser>
          <c:idx val="30"/>
          <c:order val="30"/>
          <c:tx>
            <c:v>Flow Trajectories 1_20_1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Data'!$G$1469:$G$1481</c:f>
              <c:numCache>
                <c:formatCode>General</c:formatCode>
                <c:ptCount val="13"/>
                <c:pt idx="0">
                  <c:v>0.140610798609904</c:v>
                </c:pt>
                <c:pt idx="1">
                  <c:v>0.14151077864561001</c:v>
                </c:pt>
                <c:pt idx="2">
                  <c:v>0.14245492760273301</c:v>
                </c:pt>
                <c:pt idx="3">
                  <c:v>0.143998413565122</c:v>
                </c:pt>
                <c:pt idx="4">
                  <c:v>0.14860147309445401</c:v>
                </c:pt>
                <c:pt idx="5">
                  <c:v>0.15371918533979401</c:v>
                </c:pt>
                <c:pt idx="6">
                  <c:v>0.15675834690725399</c:v>
                </c:pt>
                <c:pt idx="7">
                  <c:v>0.15716414538311299</c:v>
                </c:pt>
                <c:pt idx="8">
                  <c:v>0.15717049562208399</c:v>
                </c:pt>
                <c:pt idx="9">
                  <c:v>0.16120520166697899</c:v>
                </c:pt>
                <c:pt idx="10">
                  <c:v>0.16377200092451899</c:v>
                </c:pt>
                <c:pt idx="11">
                  <c:v>0.16633239898138699</c:v>
                </c:pt>
                <c:pt idx="12">
                  <c:v>0.16634033656184399</c:v>
                </c:pt>
              </c:numCache>
            </c:numRef>
          </c:xVal>
          <c:yVal>
            <c:numRef>
              <c:f>'Plot Data'!$H$1469:$H$1481</c:f>
              <c:numCache>
                <c:formatCode>General</c:formatCode>
                <c:ptCount val="13"/>
                <c:pt idx="0">
                  <c:v>487.639125733855</c:v>
                </c:pt>
                <c:pt idx="1">
                  <c:v>497.96071248116198</c:v>
                </c:pt>
                <c:pt idx="2">
                  <c:v>517.26520562935002</c:v>
                </c:pt>
                <c:pt idx="3">
                  <c:v>558.67908166238396</c:v>
                </c:pt>
                <c:pt idx="4">
                  <c:v>630.94436719708403</c:v>
                </c:pt>
                <c:pt idx="5">
                  <c:v>731.00938836984005</c:v>
                </c:pt>
                <c:pt idx="6">
                  <c:v>705.63946103957198</c:v>
                </c:pt>
                <c:pt idx="7">
                  <c:v>701.11189425350699</c:v>
                </c:pt>
                <c:pt idx="8">
                  <c:v>620.28121667201003</c:v>
                </c:pt>
                <c:pt idx="9">
                  <c:v>551.82264727831205</c:v>
                </c:pt>
                <c:pt idx="10">
                  <c:v>613.39186634693704</c:v>
                </c:pt>
                <c:pt idx="11">
                  <c:v>678.24540084263901</c:v>
                </c:pt>
                <c:pt idx="12">
                  <c:v>678.371949195252</c:v>
                </c:pt>
              </c:numCache>
            </c:numRef>
          </c:yVal>
          <c:smooth val="0"/>
          <c:extLst>
            <c:ext xmlns:c16="http://schemas.microsoft.com/office/drawing/2014/chart" uri="{C3380CC4-5D6E-409C-BE32-E72D297353CC}">
              <c16:uniqueId val="{0000001E-FD39-44BF-99FA-75783023E609}"/>
            </c:ext>
          </c:extLst>
        </c:ser>
        <c:ser>
          <c:idx val="31"/>
          <c:order val="31"/>
          <c:tx>
            <c:v>Flow Trajectories 1_21_0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Data'!$G$1484:$G$1554</c:f>
              <c:numCache>
                <c:formatCode>General</c:formatCode>
                <c:ptCount val="71"/>
                <c:pt idx="0">
                  <c:v>-5.8712190034871001E-5</c:v>
                </c:pt>
                <c:pt idx="1">
                  <c:v>5.2633367072318499E-3</c:v>
                </c:pt>
                <c:pt idx="2">
                  <c:v>6.2871497988405897E-3</c:v>
                </c:pt>
                <c:pt idx="3">
                  <c:v>8.9181838386440497E-3</c:v>
                </c:pt>
                <c:pt idx="4">
                  <c:v>1.4009503293491699E-2</c:v>
                </c:pt>
                <c:pt idx="5">
                  <c:v>1.9594315188741E-2</c:v>
                </c:pt>
                <c:pt idx="6">
                  <c:v>2.4676349142266799E-2</c:v>
                </c:pt>
                <c:pt idx="7">
                  <c:v>3.00610222244817E-2</c:v>
                </c:pt>
                <c:pt idx="8">
                  <c:v>3.5649704124124403E-2</c:v>
                </c:pt>
                <c:pt idx="9">
                  <c:v>4.1239945196266198E-2</c:v>
                </c:pt>
                <c:pt idx="10">
                  <c:v>4.6830718234318697E-2</c:v>
                </c:pt>
                <c:pt idx="11">
                  <c:v>5.1913987557352999E-2</c:v>
                </c:pt>
                <c:pt idx="12">
                  <c:v>5.6984636889051997E-2</c:v>
                </c:pt>
                <c:pt idx="13">
                  <c:v>6.0963308008448402E-2</c:v>
                </c:pt>
                <c:pt idx="14">
                  <c:v>6.5282499782921596E-2</c:v>
                </c:pt>
                <c:pt idx="15">
                  <c:v>6.6392118931381902E-2</c:v>
                </c:pt>
                <c:pt idx="16">
                  <c:v>7.1629506514104796E-2</c:v>
                </c:pt>
                <c:pt idx="17">
                  <c:v>7.72102625514932E-2</c:v>
                </c:pt>
                <c:pt idx="18">
                  <c:v>7.8737367307063794E-2</c:v>
                </c:pt>
                <c:pt idx="19">
                  <c:v>8.0252051915371797E-2</c:v>
                </c:pt>
                <c:pt idx="20">
                  <c:v>8.2793940611212605E-2</c:v>
                </c:pt>
                <c:pt idx="21">
                  <c:v>8.4632087159978803E-2</c:v>
                </c:pt>
                <c:pt idx="22">
                  <c:v>8.6165790827808203E-2</c:v>
                </c:pt>
                <c:pt idx="23">
                  <c:v>8.7775748509615198E-2</c:v>
                </c:pt>
                <c:pt idx="24">
                  <c:v>8.8222761158388993E-2</c:v>
                </c:pt>
                <c:pt idx="25">
                  <c:v>8.8332390984539697E-2</c:v>
                </c:pt>
                <c:pt idx="26">
                  <c:v>8.8344559962997504E-2</c:v>
                </c:pt>
                <c:pt idx="27">
                  <c:v>8.8463204022580302E-2</c:v>
                </c:pt>
                <c:pt idx="28">
                  <c:v>8.8593461973110202E-2</c:v>
                </c:pt>
                <c:pt idx="29">
                  <c:v>8.8677022285949203E-2</c:v>
                </c:pt>
                <c:pt idx="30">
                  <c:v>8.8772326159695297E-2</c:v>
                </c:pt>
                <c:pt idx="31">
                  <c:v>8.8785517936091005E-2</c:v>
                </c:pt>
                <c:pt idx="32">
                  <c:v>8.9929994330452998E-2</c:v>
                </c:pt>
                <c:pt idx="33">
                  <c:v>9.0923684052045803E-2</c:v>
                </c:pt>
                <c:pt idx="34">
                  <c:v>9.2901362451487696E-2</c:v>
                </c:pt>
                <c:pt idx="35">
                  <c:v>9.7923210343509495E-2</c:v>
                </c:pt>
                <c:pt idx="36">
                  <c:v>0.101395843345004</c:v>
                </c:pt>
                <c:pt idx="37">
                  <c:v>0.103390491311473</c:v>
                </c:pt>
                <c:pt idx="38">
                  <c:v>0.106703198521812</c:v>
                </c:pt>
                <c:pt idx="39">
                  <c:v>0.10781777532301801</c:v>
                </c:pt>
                <c:pt idx="40">
                  <c:v>0.110561284952937</c:v>
                </c:pt>
                <c:pt idx="41">
                  <c:v>0.112091131002147</c:v>
                </c:pt>
                <c:pt idx="42">
                  <c:v>0.113917816033327</c:v>
                </c:pt>
                <c:pt idx="43">
                  <c:v>0.115947700681993</c:v>
                </c:pt>
                <c:pt idx="44">
                  <c:v>0.117973958050595</c:v>
                </c:pt>
                <c:pt idx="45">
                  <c:v>0.119999542712579</c:v>
                </c:pt>
                <c:pt idx="46">
                  <c:v>0.122019671380578</c:v>
                </c:pt>
                <c:pt idx="47">
                  <c:v>0.124543335737033</c:v>
                </c:pt>
                <c:pt idx="48">
                  <c:v>0.12707049250517699</c:v>
                </c:pt>
                <c:pt idx="49">
                  <c:v>0.129596563952213</c:v>
                </c:pt>
                <c:pt idx="50">
                  <c:v>0.13161528879238801</c:v>
                </c:pt>
                <c:pt idx="51">
                  <c:v>0.133142963359101</c:v>
                </c:pt>
                <c:pt idx="52">
                  <c:v>0.13365465256617701</c:v>
                </c:pt>
                <c:pt idx="53">
                  <c:v>0.13416805005087101</c:v>
                </c:pt>
                <c:pt idx="54">
                  <c:v>0.13468605163035699</c:v>
                </c:pt>
                <c:pt idx="55">
                  <c:v>0.13520614222441499</c:v>
                </c:pt>
                <c:pt idx="56">
                  <c:v>0.13572440702657301</c:v>
                </c:pt>
                <c:pt idx="57">
                  <c:v>0.136251591202001</c:v>
                </c:pt>
                <c:pt idx="58">
                  <c:v>0.136794699580426</c:v>
                </c:pt>
                <c:pt idx="59">
                  <c:v>0.137350826322515</c:v>
                </c:pt>
                <c:pt idx="60">
                  <c:v>0.137557752508745</c:v>
                </c:pt>
                <c:pt idx="61">
                  <c:v>0.138119143933155</c:v>
                </c:pt>
                <c:pt idx="62">
                  <c:v>0.13815089512801401</c:v>
                </c:pt>
                <c:pt idx="63">
                  <c:v>0.13919408857775101</c:v>
                </c:pt>
                <c:pt idx="64">
                  <c:v>0.140234472479598</c:v>
                </c:pt>
                <c:pt idx="65">
                  <c:v>0.14075113602596201</c:v>
                </c:pt>
                <c:pt idx="66">
                  <c:v>0.14126970550502099</c:v>
                </c:pt>
                <c:pt idx="67">
                  <c:v>0.14238066126318699</c:v>
                </c:pt>
                <c:pt idx="68">
                  <c:v>0.14269690509241501</c:v>
                </c:pt>
                <c:pt idx="69">
                  <c:v>0.14282952177050001</c:v>
                </c:pt>
                <c:pt idx="70">
                  <c:v>0.14288034148647699</c:v>
                </c:pt>
              </c:numCache>
            </c:numRef>
          </c:xVal>
          <c:yVal>
            <c:numRef>
              <c:f>'Plot Data'!$H$1484:$H$1554</c:f>
              <c:numCache>
                <c:formatCode>General</c:formatCode>
                <c:ptCount val="71"/>
                <c:pt idx="0">
                  <c:v>292.25274378418698</c:v>
                </c:pt>
                <c:pt idx="1">
                  <c:v>282.22467363582501</c:v>
                </c:pt>
                <c:pt idx="2">
                  <c:v>291.37782371117299</c:v>
                </c:pt>
                <c:pt idx="3">
                  <c:v>412.23234524895099</c:v>
                </c:pt>
                <c:pt idx="4">
                  <c:v>430.77061291421302</c:v>
                </c:pt>
                <c:pt idx="5">
                  <c:v>425.04813003755203</c:v>
                </c:pt>
                <c:pt idx="6">
                  <c:v>428.14565167562898</c:v>
                </c:pt>
                <c:pt idx="7">
                  <c:v>427.61921376290502</c:v>
                </c:pt>
                <c:pt idx="8">
                  <c:v>428.41408889459899</c:v>
                </c:pt>
                <c:pt idx="9">
                  <c:v>431.85164918034701</c:v>
                </c:pt>
                <c:pt idx="10">
                  <c:v>436.22874835747803</c:v>
                </c:pt>
                <c:pt idx="11">
                  <c:v>441.54398472470098</c:v>
                </c:pt>
                <c:pt idx="12">
                  <c:v>425.242670118913</c:v>
                </c:pt>
                <c:pt idx="13">
                  <c:v>448.92963838726502</c:v>
                </c:pt>
                <c:pt idx="14">
                  <c:v>469.53546841202501</c:v>
                </c:pt>
                <c:pt idx="15">
                  <c:v>453.68980965942501</c:v>
                </c:pt>
                <c:pt idx="16">
                  <c:v>375.78171965480601</c:v>
                </c:pt>
                <c:pt idx="17">
                  <c:v>365.05309888721399</c:v>
                </c:pt>
                <c:pt idx="18">
                  <c:v>369.91580072572401</c:v>
                </c:pt>
                <c:pt idx="19">
                  <c:v>357.05978701158398</c:v>
                </c:pt>
                <c:pt idx="20">
                  <c:v>360.149802258242</c:v>
                </c:pt>
                <c:pt idx="21">
                  <c:v>372.95233572252999</c:v>
                </c:pt>
                <c:pt idx="22">
                  <c:v>387.81984055053101</c:v>
                </c:pt>
                <c:pt idx="23">
                  <c:v>405.349404161873</c:v>
                </c:pt>
                <c:pt idx="24">
                  <c:v>409.91587926352997</c:v>
                </c:pt>
                <c:pt idx="25">
                  <c:v>410.89770910727401</c:v>
                </c:pt>
                <c:pt idx="26">
                  <c:v>411.00953782315702</c:v>
                </c:pt>
                <c:pt idx="27">
                  <c:v>412.08910004537898</c:v>
                </c:pt>
                <c:pt idx="28">
                  <c:v>413.18351878533298</c:v>
                </c:pt>
                <c:pt idx="29">
                  <c:v>413.90280617650501</c:v>
                </c:pt>
                <c:pt idx="30">
                  <c:v>414.68217732916702</c:v>
                </c:pt>
                <c:pt idx="31">
                  <c:v>414.84765062495899</c:v>
                </c:pt>
                <c:pt idx="32">
                  <c:v>422.127735061794</c:v>
                </c:pt>
                <c:pt idx="33">
                  <c:v>429.643814822428</c:v>
                </c:pt>
                <c:pt idx="34">
                  <c:v>429.040201576892</c:v>
                </c:pt>
                <c:pt idx="35">
                  <c:v>340.18322607923699</c:v>
                </c:pt>
                <c:pt idx="36">
                  <c:v>243.11961086369101</c:v>
                </c:pt>
                <c:pt idx="37">
                  <c:v>209.32636468507101</c:v>
                </c:pt>
                <c:pt idx="38">
                  <c:v>175.799030202251</c:v>
                </c:pt>
                <c:pt idx="39">
                  <c:v>173.70806254395899</c:v>
                </c:pt>
                <c:pt idx="40">
                  <c:v>174.01086455477201</c:v>
                </c:pt>
                <c:pt idx="41">
                  <c:v>178.118182039765</c:v>
                </c:pt>
                <c:pt idx="42">
                  <c:v>177.97338999795201</c:v>
                </c:pt>
                <c:pt idx="43">
                  <c:v>176.68059737315099</c:v>
                </c:pt>
                <c:pt idx="44">
                  <c:v>172.86159321505201</c:v>
                </c:pt>
                <c:pt idx="45">
                  <c:v>168.65624604657199</c:v>
                </c:pt>
                <c:pt idx="46">
                  <c:v>161.017544404342</c:v>
                </c:pt>
                <c:pt idx="47">
                  <c:v>150.98889439259801</c:v>
                </c:pt>
                <c:pt idx="48">
                  <c:v>143.58241266855501</c:v>
                </c:pt>
                <c:pt idx="49">
                  <c:v>135.93459824142201</c:v>
                </c:pt>
                <c:pt idx="50">
                  <c:v>129.055782533067</c:v>
                </c:pt>
                <c:pt idx="51">
                  <c:v>131.021974189715</c:v>
                </c:pt>
                <c:pt idx="52">
                  <c:v>133.04616005145999</c:v>
                </c:pt>
                <c:pt idx="53">
                  <c:v>136.468549720764</c:v>
                </c:pt>
                <c:pt idx="54">
                  <c:v>142.483532323151</c:v>
                </c:pt>
                <c:pt idx="55">
                  <c:v>149.845766222366</c:v>
                </c:pt>
                <c:pt idx="56">
                  <c:v>156.299488646307</c:v>
                </c:pt>
                <c:pt idx="57">
                  <c:v>169.84203836748</c:v>
                </c:pt>
                <c:pt idx="58">
                  <c:v>195.31923774107599</c:v>
                </c:pt>
                <c:pt idx="59">
                  <c:v>234.22149344532701</c:v>
                </c:pt>
                <c:pt idx="60">
                  <c:v>252.08568090746999</c:v>
                </c:pt>
                <c:pt idx="61">
                  <c:v>292.55345954879101</c:v>
                </c:pt>
                <c:pt idx="62">
                  <c:v>366.02566359493198</c:v>
                </c:pt>
                <c:pt idx="63">
                  <c:v>407.02538000999198</c:v>
                </c:pt>
                <c:pt idx="64">
                  <c:v>448.416501569415</c:v>
                </c:pt>
                <c:pt idx="65">
                  <c:v>464.71960577713099</c:v>
                </c:pt>
                <c:pt idx="66">
                  <c:v>484.97875965760198</c:v>
                </c:pt>
                <c:pt idx="67">
                  <c:v>525.52749332456006</c:v>
                </c:pt>
                <c:pt idx="68">
                  <c:v>534.55593147379204</c:v>
                </c:pt>
                <c:pt idx="69">
                  <c:v>538.46136886258398</c:v>
                </c:pt>
                <c:pt idx="70">
                  <c:v>539.97327497091601</c:v>
                </c:pt>
              </c:numCache>
            </c:numRef>
          </c:yVal>
          <c:smooth val="0"/>
          <c:extLst>
            <c:ext xmlns:c16="http://schemas.microsoft.com/office/drawing/2014/chart" uri="{C3380CC4-5D6E-409C-BE32-E72D297353CC}">
              <c16:uniqueId val="{0000001F-FD39-44BF-99FA-75783023E609}"/>
            </c:ext>
          </c:extLst>
        </c:ser>
        <c:ser>
          <c:idx val="32"/>
          <c:order val="32"/>
          <c:tx>
            <c:v>Flow Trajectories 1_21_1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Data'!$G$1557:$G$1570</c:f>
              <c:numCache>
                <c:formatCode>General</c:formatCode>
                <c:ptCount val="14"/>
                <c:pt idx="0">
                  <c:v>0.14288034148647699</c:v>
                </c:pt>
                <c:pt idx="1">
                  <c:v>0.14392996893915999</c:v>
                </c:pt>
                <c:pt idx="2">
                  <c:v>0.144951422042122</c:v>
                </c:pt>
                <c:pt idx="3">
                  <c:v>0.14649168927746201</c:v>
                </c:pt>
                <c:pt idx="4">
                  <c:v>0.15139873485598401</c:v>
                </c:pt>
                <c:pt idx="5">
                  <c:v>0.15649823722536399</c:v>
                </c:pt>
                <c:pt idx="6">
                  <c:v>0.15852176820868299</c:v>
                </c:pt>
                <c:pt idx="7">
                  <c:v>0.15855351453335301</c:v>
                </c:pt>
                <c:pt idx="8">
                  <c:v>0.158559864772325</c:v>
                </c:pt>
                <c:pt idx="9">
                  <c:v>0.162590732059785</c:v>
                </c:pt>
                <c:pt idx="10">
                  <c:v>0.16484675744583199</c:v>
                </c:pt>
                <c:pt idx="11">
                  <c:v>0.16779216218698001</c:v>
                </c:pt>
                <c:pt idx="12">
                  <c:v>0.16780009955095801</c:v>
                </c:pt>
                <c:pt idx="13">
                  <c:v>0.16780089326272499</c:v>
                </c:pt>
              </c:numCache>
            </c:numRef>
          </c:xVal>
          <c:yVal>
            <c:numRef>
              <c:f>'Plot Data'!$H$1557:$H$1570</c:f>
              <c:numCache>
                <c:formatCode>General</c:formatCode>
                <c:ptCount val="14"/>
                <c:pt idx="0">
                  <c:v>532.66393890896904</c:v>
                </c:pt>
                <c:pt idx="1">
                  <c:v>541.93028840607803</c:v>
                </c:pt>
                <c:pt idx="2">
                  <c:v>554.60076878709799</c:v>
                </c:pt>
                <c:pt idx="3">
                  <c:v>591.41321678423401</c:v>
                </c:pt>
                <c:pt idx="4">
                  <c:v>674.41646051973203</c:v>
                </c:pt>
                <c:pt idx="5">
                  <c:v>727.54285241738501</c:v>
                </c:pt>
                <c:pt idx="6">
                  <c:v>703.46081750341796</c:v>
                </c:pt>
                <c:pt idx="7">
                  <c:v>703.14340081744297</c:v>
                </c:pt>
                <c:pt idx="8">
                  <c:v>624.11906538027404</c:v>
                </c:pt>
                <c:pt idx="9">
                  <c:v>546.88014114500402</c:v>
                </c:pt>
                <c:pt idx="10">
                  <c:v>595.83704692316996</c:v>
                </c:pt>
                <c:pt idx="11">
                  <c:v>658.90656919572598</c:v>
                </c:pt>
                <c:pt idx="12">
                  <c:v>658.97664051172796</c:v>
                </c:pt>
                <c:pt idx="13">
                  <c:v>658.983643464078</c:v>
                </c:pt>
              </c:numCache>
            </c:numRef>
          </c:yVal>
          <c:smooth val="0"/>
          <c:extLst>
            <c:ext xmlns:c16="http://schemas.microsoft.com/office/drawing/2014/chart" uri="{C3380CC4-5D6E-409C-BE32-E72D297353CC}">
              <c16:uniqueId val="{00000020-FD39-44BF-99FA-75783023E609}"/>
            </c:ext>
          </c:extLst>
        </c:ser>
        <c:ser>
          <c:idx val="33"/>
          <c:order val="33"/>
          <c:tx>
            <c:v>Flow Trajectories 1_22_0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Data'!$G$1573:$G$1687</c:f>
              <c:numCache>
                <c:formatCode>General</c:formatCode>
                <c:ptCount val="115"/>
                <c:pt idx="0">
                  <c:v>-5.8712495961303401E-5</c:v>
                </c:pt>
                <c:pt idx="1">
                  <c:v>5.3101024766100602E-3</c:v>
                </c:pt>
                <c:pt idx="2">
                  <c:v>6.2979410473738198E-3</c:v>
                </c:pt>
                <c:pt idx="3">
                  <c:v>8.3498824560216192E-3</c:v>
                </c:pt>
                <c:pt idx="4">
                  <c:v>9.3057251808620796E-3</c:v>
                </c:pt>
                <c:pt idx="5">
                  <c:v>1.39353973769746E-2</c:v>
                </c:pt>
                <c:pt idx="6">
                  <c:v>1.7302514300075001E-2</c:v>
                </c:pt>
                <c:pt idx="7">
                  <c:v>1.9890565427105801E-2</c:v>
                </c:pt>
                <c:pt idx="8">
                  <c:v>2.2270277940657699E-2</c:v>
                </c:pt>
                <c:pt idx="9">
                  <c:v>2.4415364559116599E-2</c:v>
                </c:pt>
                <c:pt idx="10">
                  <c:v>2.6432597571635401E-2</c:v>
                </c:pt>
                <c:pt idx="11">
                  <c:v>2.8358824593144E-2</c:v>
                </c:pt>
                <c:pt idx="12">
                  <c:v>3.02160268581224E-2</c:v>
                </c:pt>
                <c:pt idx="13">
                  <c:v>3.2027995405672902E-2</c:v>
                </c:pt>
                <c:pt idx="14">
                  <c:v>3.3817321444215599E-2</c:v>
                </c:pt>
                <c:pt idx="15">
                  <c:v>3.55948763943814E-2</c:v>
                </c:pt>
                <c:pt idx="16">
                  <c:v>3.7363464888075397E-2</c:v>
                </c:pt>
                <c:pt idx="17">
                  <c:v>3.9116747820863697E-2</c:v>
                </c:pt>
                <c:pt idx="18">
                  <c:v>4.0843742917978001E-2</c:v>
                </c:pt>
                <c:pt idx="19">
                  <c:v>4.2536303261524598E-2</c:v>
                </c:pt>
                <c:pt idx="20">
                  <c:v>4.41881938345111E-2</c:v>
                </c:pt>
                <c:pt idx="21">
                  <c:v>4.57981571985892E-2</c:v>
                </c:pt>
                <c:pt idx="22">
                  <c:v>4.7376101559541001E-2</c:v>
                </c:pt>
                <c:pt idx="23">
                  <c:v>4.9100928446187901E-2</c:v>
                </c:pt>
                <c:pt idx="24">
                  <c:v>5.0840467678371103E-2</c:v>
                </c:pt>
                <c:pt idx="25">
                  <c:v>5.2614712516552802E-2</c:v>
                </c:pt>
                <c:pt idx="26">
                  <c:v>5.4429136219631399E-2</c:v>
                </c:pt>
                <c:pt idx="27">
                  <c:v>5.6306383161543898E-2</c:v>
                </c:pt>
                <c:pt idx="28">
                  <c:v>5.8223457872018998E-2</c:v>
                </c:pt>
                <c:pt idx="29">
                  <c:v>5.8364041724274902E-2</c:v>
                </c:pt>
                <c:pt idx="30">
                  <c:v>5.8376743111044203E-2</c:v>
                </c:pt>
                <c:pt idx="31">
                  <c:v>5.8387732174452298E-2</c:v>
                </c:pt>
                <c:pt idx="32">
                  <c:v>5.8506727618550303E-2</c:v>
                </c:pt>
                <c:pt idx="33">
                  <c:v>5.8626183221701399E-2</c:v>
                </c:pt>
                <c:pt idx="34">
                  <c:v>5.8746194215213099E-2</c:v>
                </c:pt>
                <c:pt idx="35">
                  <c:v>5.8866565087098997E-2</c:v>
                </c:pt>
                <c:pt idx="36">
                  <c:v>5.8987216760331203E-2</c:v>
                </c:pt>
                <c:pt idx="37">
                  <c:v>5.9108390263091899E-2</c:v>
                </c:pt>
                <c:pt idx="38">
                  <c:v>5.9230098400604503E-2</c:v>
                </c:pt>
                <c:pt idx="39">
                  <c:v>5.9353328667197003E-2</c:v>
                </c:pt>
                <c:pt idx="40">
                  <c:v>5.9478630266313399E-2</c:v>
                </c:pt>
                <c:pt idx="41">
                  <c:v>5.9604174088523303E-2</c:v>
                </c:pt>
                <c:pt idx="42">
                  <c:v>5.97299406872547E-2</c:v>
                </c:pt>
                <c:pt idx="43">
                  <c:v>5.9844301611074201E-2</c:v>
                </c:pt>
                <c:pt idx="44">
                  <c:v>5.9958646935268499E-2</c:v>
                </c:pt>
                <c:pt idx="45">
                  <c:v>6.0072983982440702E-2</c:v>
                </c:pt>
                <c:pt idx="46">
                  <c:v>6.0198752971931502E-2</c:v>
                </c:pt>
                <c:pt idx="47">
                  <c:v>6.0324527542888799E-2</c:v>
                </c:pt>
                <c:pt idx="48">
                  <c:v>6.0427442828813599E-2</c:v>
                </c:pt>
                <c:pt idx="49">
                  <c:v>6.0553243825200401E-2</c:v>
                </c:pt>
                <c:pt idx="50">
                  <c:v>6.0679066486041398E-2</c:v>
                </c:pt>
                <c:pt idx="51">
                  <c:v>6.0690506122814201E-2</c:v>
                </c:pt>
                <c:pt idx="52">
                  <c:v>6.0704291241266597E-2</c:v>
                </c:pt>
                <c:pt idx="53">
                  <c:v>6.5884232621221298E-2</c:v>
                </c:pt>
                <c:pt idx="54">
                  <c:v>7.14041819919434E-2</c:v>
                </c:pt>
                <c:pt idx="55">
                  <c:v>7.6985683919576497E-2</c:v>
                </c:pt>
                <c:pt idx="56">
                  <c:v>7.8009270529259406E-2</c:v>
                </c:pt>
                <c:pt idx="57">
                  <c:v>7.91248405072979E-2</c:v>
                </c:pt>
                <c:pt idx="58">
                  <c:v>8.0639636495607597E-2</c:v>
                </c:pt>
                <c:pt idx="59">
                  <c:v>8.3189481922431099E-2</c:v>
                </c:pt>
                <c:pt idx="60">
                  <c:v>8.3412930297804597E-2</c:v>
                </c:pt>
                <c:pt idx="61">
                  <c:v>8.5096623830872603E-2</c:v>
                </c:pt>
                <c:pt idx="62">
                  <c:v>8.6737050813854799E-2</c:v>
                </c:pt>
                <c:pt idx="63">
                  <c:v>8.7385526753332193E-2</c:v>
                </c:pt>
                <c:pt idx="64">
                  <c:v>8.7515397685650295E-2</c:v>
                </c:pt>
                <c:pt idx="65">
                  <c:v>8.7540802442965096E-2</c:v>
                </c:pt>
                <c:pt idx="66">
                  <c:v>8.7662004518983302E-2</c:v>
                </c:pt>
                <c:pt idx="67">
                  <c:v>8.7782790051309303E-2</c:v>
                </c:pt>
                <c:pt idx="68">
                  <c:v>8.7903119376298106E-2</c:v>
                </c:pt>
                <c:pt idx="69">
                  <c:v>8.8035083537655198E-2</c:v>
                </c:pt>
                <c:pt idx="70">
                  <c:v>8.8155993318031298E-2</c:v>
                </c:pt>
                <c:pt idx="71">
                  <c:v>8.8276487421749594E-2</c:v>
                </c:pt>
                <c:pt idx="72">
                  <c:v>8.8396619503180798E-2</c:v>
                </c:pt>
                <c:pt idx="73">
                  <c:v>8.8516378274992993E-2</c:v>
                </c:pt>
                <c:pt idx="74">
                  <c:v>8.8635779478232299E-2</c:v>
                </c:pt>
                <c:pt idx="75">
                  <c:v>8.8754054026355403E-2</c:v>
                </c:pt>
                <c:pt idx="76">
                  <c:v>8.8884766124000106E-2</c:v>
                </c:pt>
                <c:pt idx="77">
                  <c:v>8.9003778095256794E-2</c:v>
                </c:pt>
                <c:pt idx="78">
                  <c:v>8.9098770140652303E-2</c:v>
                </c:pt>
                <c:pt idx="79">
                  <c:v>8.9112036155554297E-2</c:v>
                </c:pt>
                <c:pt idx="80">
                  <c:v>9.0325291843398006E-2</c:v>
                </c:pt>
                <c:pt idx="81">
                  <c:v>9.1857941829686193E-2</c:v>
                </c:pt>
                <c:pt idx="82">
                  <c:v>9.5397748668191104E-2</c:v>
                </c:pt>
                <c:pt idx="83">
                  <c:v>9.93932632236849E-2</c:v>
                </c:pt>
                <c:pt idx="84">
                  <c:v>0.103866048794254</c:v>
                </c:pt>
                <c:pt idx="85">
                  <c:v>0.107888684278883</c:v>
                </c:pt>
                <c:pt idx="86">
                  <c:v>0.110733985743199</c:v>
                </c:pt>
                <c:pt idx="87">
                  <c:v>0.112263979576537</c:v>
                </c:pt>
                <c:pt idx="88">
                  <c:v>0.11398929838025899</c:v>
                </c:pt>
                <c:pt idx="89">
                  <c:v>0.11602029834085099</c:v>
                </c:pt>
                <c:pt idx="90">
                  <c:v>0.11804667027231899</c:v>
                </c:pt>
                <c:pt idx="91">
                  <c:v>0.12007109742705301</c:v>
                </c:pt>
                <c:pt idx="92">
                  <c:v>0.12209162264976101</c:v>
                </c:pt>
                <c:pt idx="93">
                  <c:v>0.124615383424171</c:v>
                </c:pt>
                <c:pt idx="94">
                  <c:v>0.127141968936415</c:v>
                </c:pt>
                <c:pt idx="95">
                  <c:v>0.12966528284176301</c:v>
                </c:pt>
                <c:pt idx="96">
                  <c:v>0.13168648452116799</c:v>
                </c:pt>
                <c:pt idx="97">
                  <c:v>0.13321624064579901</c:v>
                </c:pt>
                <c:pt idx="98">
                  <c:v>0.133727493332984</c:v>
                </c:pt>
                <c:pt idx="99">
                  <c:v>0.134242239579414</c:v>
                </c:pt>
                <c:pt idx="100">
                  <c:v>0.13476202307437199</c:v>
                </c:pt>
                <c:pt idx="101">
                  <c:v>0.13528323789205901</c:v>
                </c:pt>
                <c:pt idx="102">
                  <c:v>0.13580247803405401</c:v>
                </c:pt>
                <c:pt idx="103">
                  <c:v>0.13633584504440399</c:v>
                </c:pt>
                <c:pt idx="104">
                  <c:v>0.13688358578842499</c:v>
                </c:pt>
                <c:pt idx="105">
                  <c:v>0.13744200453618799</c:v>
                </c:pt>
                <c:pt idx="106">
                  <c:v>0.13791839951802701</c:v>
                </c:pt>
                <c:pt idx="107">
                  <c:v>0.13795015071288599</c:v>
                </c:pt>
                <c:pt idx="108">
                  <c:v>0.13899103918692099</c:v>
                </c:pt>
                <c:pt idx="109">
                  <c:v>0.14003055367327999</c:v>
                </c:pt>
                <c:pt idx="110">
                  <c:v>0.14054581248171799</c:v>
                </c:pt>
                <c:pt idx="111">
                  <c:v>0.14106348349747699</c:v>
                </c:pt>
                <c:pt idx="112">
                  <c:v>0.14178693281419999</c:v>
                </c:pt>
                <c:pt idx="113">
                  <c:v>0.14237541606540499</c:v>
                </c:pt>
                <c:pt idx="114">
                  <c:v>0.14251020791937299</c:v>
                </c:pt>
              </c:numCache>
            </c:numRef>
          </c:xVal>
          <c:yVal>
            <c:numRef>
              <c:f>'Plot Data'!$H$1573:$H$1687</c:f>
              <c:numCache>
                <c:formatCode>General</c:formatCode>
                <c:ptCount val="115"/>
                <c:pt idx="0">
                  <c:v>291.21019641921202</c:v>
                </c:pt>
                <c:pt idx="1">
                  <c:v>260.96801762268302</c:v>
                </c:pt>
                <c:pt idx="2">
                  <c:v>233.07510632563901</c:v>
                </c:pt>
                <c:pt idx="3">
                  <c:v>275.78835658639201</c:v>
                </c:pt>
                <c:pt idx="4">
                  <c:v>317.97705183815299</c:v>
                </c:pt>
                <c:pt idx="5">
                  <c:v>319.90611629983198</c:v>
                </c:pt>
                <c:pt idx="6">
                  <c:v>356.14244526953701</c:v>
                </c:pt>
                <c:pt idx="7">
                  <c:v>382.77759645050099</c:v>
                </c:pt>
                <c:pt idx="8">
                  <c:v>395.218833478622</c:v>
                </c:pt>
                <c:pt idx="9">
                  <c:v>400.67230902968902</c:v>
                </c:pt>
                <c:pt idx="10">
                  <c:v>404.91314447928102</c:v>
                </c:pt>
                <c:pt idx="11">
                  <c:v>408.83574833569202</c:v>
                </c:pt>
                <c:pt idx="12">
                  <c:v>412.34012499755403</c:v>
                </c:pt>
                <c:pt idx="13">
                  <c:v>415.05299441075999</c:v>
                </c:pt>
                <c:pt idx="14">
                  <c:v>417.14224511658898</c:v>
                </c:pt>
                <c:pt idx="15">
                  <c:v>418.95532839344901</c:v>
                </c:pt>
                <c:pt idx="16">
                  <c:v>421.155747711098</c:v>
                </c:pt>
                <c:pt idx="17">
                  <c:v>424.20469369614801</c:v>
                </c:pt>
                <c:pt idx="18">
                  <c:v>428.25845179574998</c:v>
                </c:pt>
                <c:pt idx="19">
                  <c:v>433.15902730556297</c:v>
                </c:pt>
                <c:pt idx="20">
                  <c:v>438.38667670200999</c:v>
                </c:pt>
                <c:pt idx="21">
                  <c:v>443.046849427653</c:v>
                </c:pt>
                <c:pt idx="22">
                  <c:v>446.00146124643402</c:v>
                </c:pt>
                <c:pt idx="23">
                  <c:v>446.73548252796098</c:v>
                </c:pt>
                <c:pt idx="24">
                  <c:v>444.91781372680902</c:v>
                </c:pt>
                <c:pt idx="25">
                  <c:v>441.15295866558199</c:v>
                </c:pt>
                <c:pt idx="26">
                  <c:v>435.46258480296098</c:v>
                </c:pt>
                <c:pt idx="27">
                  <c:v>421.79970201122302</c:v>
                </c:pt>
                <c:pt idx="28">
                  <c:v>396.21156998379399</c:v>
                </c:pt>
                <c:pt idx="29">
                  <c:v>396.79715753677999</c:v>
                </c:pt>
                <c:pt idx="30">
                  <c:v>396.85397042156802</c:v>
                </c:pt>
                <c:pt idx="31">
                  <c:v>396.95844949649501</c:v>
                </c:pt>
                <c:pt idx="32">
                  <c:v>398.36322891819901</c:v>
                </c:pt>
                <c:pt idx="33">
                  <c:v>399.818191308498</c:v>
                </c:pt>
                <c:pt idx="34">
                  <c:v>401.30923263557003</c:v>
                </c:pt>
                <c:pt idx="35">
                  <c:v>402.72757149187299</c:v>
                </c:pt>
                <c:pt idx="36">
                  <c:v>404.17537382942203</c:v>
                </c:pt>
                <c:pt idx="37">
                  <c:v>405.64330765015598</c:v>
                </c:pt>
                <c:pt idx="38">
                  <c:v>407.13193976261698</c:v>
                </c:pt>
                <c:pt idx="39">
                  <c:v>408.635664202214</c:v>
                </c:pt>
                <c:pt idx="40">
                  <c:v>410.158926064225</c:v>
                </c:pt>
                <c:pt idx="41">
                  <c:v>411.71338255584999</c:v>
                </c:pt>
                <c:pt idx="42">
                  <c:v>413.88954356632598</c:v>
                </c:pt>
                <c:pt idx="43">
                  <c:v>416.560494413377</c:v>
                </c:pt>
                <c:pt idx="44">
                  <c:v>419.188050658534</c:v>
                </c:pt>
                <c:pt idx="45">
                  <c:v>421.77515020825001</c:v>
                </c:pt>
                <c:pt idx="46">
                  <c:v>424.57803532611803</c:v>
                </c:pt>
                <c:pt idx="47">
                  <c:v>427.34041079890397</c:v>
                </c:pt>
                <c:pt idx="48">
                  <c:v>429.573874146479</c:v>
                </c:pt>
                <c:pt idx="49">
                  <c:v>432.275654038722</c:v>
                </c:pt>
                <c:pt idx="50">
                  <c:v>434.95205284859702</c:v>
                </c:pt>
                <c:pt idx="51">
                  <c:v>435.19431444264399</c:v>
                </c:pt>
                <c:pt idx="52">
                  <c:v>435.57828858524402</c:v>
                </c:pt>
                <c:pt idx="53">
                  <c:v>440.58998756868698</c:v>
                </c:pt>
                <c:pt idx="54">
                  <c:v>335.52749815731403</c:v>
                </c:pt>
                <c:pt idx="55">
                  <c:v>326.78113199090302</c:v>
                </c:pt>
                <c:pt idx="56">
                  <c:v>336.86202304263099</c:v>
                </c:pt>
                <c:pt idx="57">
                  <c:v>335.30336418172402</c:v>
                </c:pt>
                <c:pt idx="58">
                  <c:v>323.96105794852599</c:v>
                </c:pt>
                <c:pt idx="59">
                  <c:v>337.09634242200798</c:v>
                </c:pt>
                <c:pt idx="60">
                  <c:v>336.537575046521</c:v>
                </c:pt>
                <c:pt idx="61">
                  <c:v>362.27832679142199</c:v>
                </c:pt>
                <c:pt idx="62">
                  <c:v>384.84405404836701</c:v>
                </c:pt>
                <c:pt idx="63">
                  <c:v>391.916511538995</c:v>
                </c:pt>
                <c:pt idx="64">
                  <c:v>393.14496079184198</c:v>
                </c:pt>
                <c:pt idx="65">
                  <c:v>393.380598311303</c:v>
                </c:pt>
                <c:pt idx="66">
                  <c:v>395.150747546464</c:v>
                </c:pt>
                <c:pt idx="67">
                  <c:v>396.97522511294</c:v>
                </c:pt>
                <c:pt idx="68">
                  <c:v>399.45011448848697</c:v>
                </c:pt>
                <c:pt idx="69">
                  <c:v>402.03618350801497</c:v>
                </c:pt>
                <c:pt idx="70">
                  <c:v>404.10917405101497</c:v>
                </c:pt>
                <c:pt idx="71">
                  <c:v>405.66488926412001</c:v>
                </c:pt>
                <c:pt idx="72">
                  <c:v>407.10591516409499</c:v>
                </c:pt>
                <c:pt idx="73">
                  <c:v>408.43829271422101</c:v>
                </c:pt>
                <c:pt idx="74">
                  <c:v>409.670725088371</c:v>
                </c:pt>
                <c:pt idx="75">
                  <c:v>410.65327779979998</c:v>
                </c:pt>
                <c:pt idx="76">
                  <c:v>411.72431723054899</c:v>
                </c:pt>
                <c:pt idx="77">
                  <c:v>412.67174213268299</c:v>
                </c:pt>
                <c:pt idx="78">
                  <c:v>413.39136634739799</c:v>
                </c:pt>
                <c:pt idx="79">
                  <c:v>413.55946659267801</c:v>
                </c:pt>
                <c:pt idx="80">
                  <c:v>421.27605293277901</c:v>
                </c:pt>
                <c:pt idx="81">
                  <c:v>430.37961751610698</c:v>
                </c:pt>
                <c:pt idx="82">
                  <c:v>403.93631526239199</c:v>
                </c:pt>
                <c:pt idx="83">
                  <c:v>306.97121582506497</c:v>
                </c:pt>
                <c:pt idx="84">
                  <c:v>205.96632583201199</c:v>
                </c:pt>
                <c:pt idx="85">
                  <c:v>174.71886721136499</c:v>
                </c:pt>
                <c:pt idx="86">
                  <c:v>175.06272274923001</c:v>
                </c:pt>
                <c:pt idx="87">
                  <c:v>179.29186036413699</c:v>
                </c:pt>
                <c:pt idx="88">
                  <c:v>178.82472268462101</c:v>
                </c:pt>
                <c:pt idx="89">
                  <c:v>178.302533778716</c:v>
                </c:pt>
                <c:pt idx="90">
                  <c:v>174.52584536069099</c:v>
                </c:pt>
                <c:pt idx="91">
                  <c:v>169.49758048714699</c:v>
                </c:pt>
                <c:pt idx="92">
                  <c:v>162.073551200997</c:v>
                </c:pt>
                <c:pt idx="93">
                  <c:v>152.03236393653299</c:v>
                </c:pt>
                <c:pt idx="94">
                  <c:v>144.243275350679</c:v>
                </c:pt>
                <c:pt idx="95">
                  <c:v>135.093166265565</c:v>
                </c:pt>
                <c:pt idx="96">
                  <c:v>129.53809530302499</c:v>
                </c:pt>
                <c:pt idx="97">
                  <c:v>132.59284265171101</c:v>
                </c:pt>
                <c:pt idx="98">
                  <c:v>134.64046771701101</c:v>
                </c:pt>
                <c:pt idx="99">
                  <c:v>138.811333064449</c:v>
                </c:pt>
                <c:pt idx="100">
                  <c:v>145.88167301625299</c:v>
                </c:pt>
                <c:pt idx="101">
                  <c:v>154.02468330977899</c:v>
                </c:pt>
                <c:pt idx="102">
                  <c:v>161.44289842632199</c:v>
                </c:pt>
                <c:pt idx="103">
                  <c:v>179.68528237182599</c:v>
                </c:pt>
                <c:pt idx="104">
                  <c:v>209.64673045459301</c:v>
                </c:pt>
                <c:pt idx="105">
                  <c:v>253.02966746131099</c:v>
                </c:pt>
                <c:pt idx="106">
                  <c:v>288.64850678718602</c:v>
                </c:pt>
                <c:pt idx="107">
                  <c:v>368.05392127118898</c:v>
                </c:pt>
                <c:pt idx="108">
                  <c:v>405.77921040903101</c:v>
                </c:pt>
                <c:pt idx="109">
                  <c:v>445.48049822355301</c:v>
                </c:pt>
                <c:pt idx="110">
                  <c:v>459.33539788969398</c:v>
                </c:pt>
                <c:pt idx="111">
                  <c:v>477.87518501835001</c:v>
                </c:pt>
                <c:pt idx="112">
                  <c:v>509.73252058185398</c:v>
                </c:pt>
                <c:pt idx="113">
                  <c:v>527.68802650781095</c:v>
                </c:pt>
                <c:pt idx="114">
                  <c:v>531.89832372975695</c:v>
                </c:pt>
              </c:numCache>
            </c:numRef>
          </c:yVal>
          <c:smooth val="0"/>
          <c:extLst>
            <c:ext xmlns:c16="http://schemas.microsoft.com/office/drawing/2014/chart" uri="{C3380CC4-5D6E-409C-BE32-E72D297353CC}">
              <c16:uniqueId val="{00000021-FD39-44BF-99FA-75783023E609}"/>
            </c:ext>
          </c:extLst>
        </c:ser>
        <c:ser>
          <c:idx val="34"/>
          <c:order val="34"/>
          <c:tx>
            <c:v>Flow Trajectories 1_22_1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Data'!$G$1690:$G$1703</c:f>
              <c:numCache>
                <c:formatCode>General</c:formatCode>
                <c:ptCount val="14"/>
                <c:pt idx="0">
                  <c:v>0.14251020791937299</c:v>
                </c:pt>
                <c:pt idx="1">
                  <c:v>0.14356131506223499</c:v>
                </c:pt>
                <c:pt idx="2">
                  <c:v>0.14458072162041799</c:v>
                </c:pt>
                <c:pt idx="3">
                  <c:v>0.148682599652398</c:v>
                </c:pt>
                <c:pt idx="4">
                  <c:v>0.15430773031843301</c:v>
                </c:pt>
                <c:pt idx="5">
                  <c:v>0.15836232229625199</c:v>
                </c:pt>
                <c:pt idx="6">
                  <c:v>0.158489248497382</c:v>
                </c:pt>
                <c:pt idx="7">
                  <c:v>0.158495598449574</c:v>
                </c:pt>
                <c:pt idx="8">
                  <c:v>0.158501948688546</c:v>
                </c:pt>
                <c:pt idx="9">
                  <c:v>0.15880605374943499</c:v>
                </c:pt>
                <c:pt idx="10">
                  <c:v>0.16286251091145501</c:v>
                </c:pt>
                <c:pt idx="11">
                  <c:v>0.165430343494439</c:v>
                </c:pt>
                <c:pt idx="12">
                  <c:v>0.16774528593420401</c:v>
                </c:pt>
                <c:pt idx="13">
                  <c:v>0.16775163585300501</c:v>
                </c:pt>
              </c:numCache>
            </c:numRef>
          </c:xVal>
          <c:yVal>
            <c:numRef>
              <c:f>'Plot Data'!$H$1690:$H$1703</c:f>
              <c:numCache>
                <c:formatCode>General</c:formatCode>
                <c:ptCount val="14"/>
                <c:pt idx="0">
                  <c:v>523.87331513276297</c:v>
                </c:pt>
                <c:pt idx="1">
                  <c:v>537.81080867025298</c:v>
                </c:pt>
                <c:pt idx="2">
                  <c:v>546.15733685258101</c:v>
                </c:pt>
                <c:pt idx="3">
                  <c:v>633.77014119565899</c:v>
                </c:pt>
                <c:pt idx="4">
                  <c:v>732.66409461631304</c:v>
                </c:pt>
                <c:pt idx="5">
                  <c:v>705.58872642742597</c:v>
                </c:pt>
                <c:pt idx="6">
                  <c:v>704.30717513436798</c:v>
                </c:pt>
                <c:pt idx="7">
                  <c:v>704.24356586430497</c:v>
                </c:pt>
                <c:pt idx="8">
                  <c:v>625.22213213868395</c:v>
                </c:pt>
                <c:pt idx="9">
                  <c:v>616.569776555712</c:v>
                </c:pt>
                <c:pt idx="10">
                  <c:v>551.16409500241798</c:v>
                </c:pt>
                <c:pt idx="11">
                  <c:v>615.25757851440505</c:v>
                </c:pt>
                <c:pt idx="12">
                  <c:v>658.20284527648903</c:v>
                </c:pt>
                <c:pt idx="13">
                  <c:v>658.25631388189095</c:v>
                </c:pt>
              </c:numCache>
            </c:numRef>
          </c:yVal>
          <c:smooth val="0"/>
          <c:extLst>
            <c:ext xmlns:c16="http://schemas.microsoft.com/office/drawing/2014/chart" uri="{C3380CC4-5D6E-409C-BE32-E72D297353CC}">
              <c16:uniqueId val="{00000022-FD39-44BF-99FA-75783023E609}"/>
            </c:ext>
          </c:extLst>
        </c:ser>
        <c:ser>
          <c:idx val="35"/>
          <c:order val="35"/>
          <c:tx>
            <c:v>Flow Trajectories 1_23</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Data'!$G$1706:$G$1759</c:f>
              <c:numCache>
                <c:formatCode>General</c:formatCode>
                <c:ptCount val="54"/>
                <c:pt idx="0">
                  <c:v>-5.8929455076556297E-5</c:v>
                </c:pt>
                <c:pt idx="1">
                  <c:v>5.2985109847579204E-3</c:v>
                </c:pt>
                <c:pt idx="2">
                  <c:v>1.04603991098131E-2</c:v>
                </c:pt>
                <c:pt idx="3">
                  <c:v>1.55588800682594E-2</c:v>
                </c:pt>
                <c:pt idx="4">
                  <c:v>2.0623825024109699E-2</c:v>
                </c:pt>
                <c:pt idx="5">
                  <c:v>2.62026594876455E-2</c:v>
                </c:pt>
                <c:pt idx="6">
                  <c:v>3.1280761629120302E-2</c:v>
                </c:pt>
                <c:pt idx="7">
                  <c:v>3.6868270865249297E-2</c:v>
                </c:pt>
                <c:pt idx="8">
                  <c:v>4.2458602956360399E-2</c:v>
                </c:pt>
                <c:pt idx="9">
                  <c:v>4.8050219232759199E-2</c:v>
                </c:pt>
                <c:pt idx="10">
                  <c:v>5.3132333059303101E-2</c:v>
                </c:pt>
                <c:pt idx="11">
                  <c:v>5.8721232784931597E-2</c:v>
                </c:pt>
                <c:pt idx="12">
                  <c:v>6.4318378358627498E-2</c:v>
                </c:pt>
                <c:pt idx="13">
                  <c:v>6.5030838758760603E-2</c:v>
                </c:pt>
                <c:pt idx="14">
                  <c:v>6.9650805902347707E-2</c:v>
                </c:pt>
                <c:pt idx="15">
                  <c:v>7.2200099110256002E-2</c:v>
                </c:pt>
                <c:pt idx="16">
                  <c:v>7.3524261406859096E-2</c:v>
                </c:pt>
                <c:pt idx="17">
                  <c:v>7.8611150928777296E-2</c:v>
                </c:pt>
                <c:pt idx="18">
                  <c:v>8.1656400879665803E-2</c:v>
                </c:pt>
                <c:pt idx="19">
                  <c:v>8.4306425749939004E-2</c:v>
                </c:pt>
                <c:pt idx="20">
                  <c:v>8.5218894556395794E-2</c:v>
                </c:pt>
                <c:pt idx="21">
                  <c:v>8.7758489831738201E-2</c:v>
                </c:pt>
                <c:pt idx="22">
                  <c:v>8.9786222361089602E-2</c:v>
                </c:pt>
                <c:pt idx="23">
                  <c:v>9.0802770674679401E-2</c:v>
                </c:pt>
                <c:pt idx="24">
                  <c:v>9.1919687182718507E-2</c:v>
                </c:pt>
                <c:pt idx="25">
                  <c:v>9.3952191543051303E-2</c:v>
                </c:pt>
                <c:pt idx="26">
                  <c:v>9.5986895323189006E-2</c:v>
                </c:pt>
                <c:pt idx="27">
                  <c:v>9.8024282642791005E-2</c:v>
                </c:pt>
                <c:pt idx="28">
                  <c:v>0.10056903165678401</c:v>
                </c:pt>
                <c:pt idx="29">
                  <c:v>0.102500599652438</c:v>
                </c:pt>
                <c:pt idx="30">
                  <c:v>0.104024210954289</c:v>
                </c:pt>
                <c:pt idx="31">
                  <c:v>0.104533710443811</c:v>
                </c:pt>
                <c:pt idx="32">
                  <c:v>0.104539550948595</c:v>
                </c:pt>
                <c:pt idx="33">
                  <c:v>0.104545366681652</c:v>
                </c:pt>
                <c:pt idx="34">
                  <c:v>0.10503276657096899</c:v>
                </c:pt>
                <c:pt idx="35">
                  <c:v>0.105566008093209</c:v>
                </c:pt>
                <c:pt idx="36">
                  <c:v>0.10661332797223801</c:v>
                </c:pt>
                <c:pt idx="37">
                  <c:v>0.107630888891375</c:v>
                </c:pt>
                <c:pt idx="38">
                  <c:v>0.10813554690530899</c:v>
                </c:pt>
                <c:pt idx="39">
                  <c:v>0.108638839512679</c:v>
                </c:pt>
                <c:pt idx="40">
                  <c:v>0.109144708537032</c:v>
                </c:pt>
                <c:pt idx="41">
                  <c:v>0.10965304503564501</c:v>
                </c:pt>
                <c:pt idx="42">
                  <c:v>0.110673643003734</c:v>
                </c:pt>
                <c:pt idx="43">
                  <c:v>0.114804730365633</c:v>
                </c:pt>
                <c:pt idx="44">
                  <c:v>0.11784714852979999</c:v>
                </c:pt>
                <c:pt idx="45">
                  <c:v>0.12310739705715</c:v>
                </c:pt>
                <c:pt idx="46">
                  <c:v>0.12818218140933799</c:v>
                </c:pt>
                <c:pt idx="47">
                  <c:v>0.12874009656802701</c:v>
                </c:pt>
                <c:pt idx="48">
                  <c:v>0.12874644680699901</c:v>
                </c:pt>
                <c:pt idx="49">
                  <c:v>0.13227721686713301</c:v>
                </c:pt>
                <c:pt idx="50">
                  <c:v>0.13431176908051801</c:v>
                </c:pt>
                <c:pt idx="51">
                  <c:v>0.136362151287857</c:v>
                </c:pt>
                <c:pt idx="52">
                  <c:v>0.13818789917431501</c:v>
                </c:pt>
                <c:pt idx="53">
                  <c:v>0.13819186783441401</c:v>
                </c:pt>
              </c:numCache>
            </c:numRef>
          </c:xVal>
          <c:yVal>
            <c:numRef>
              <c:f>'Plot Data'!$H$1706:$H$1759</c:f>
              <c:numCache>
                <c:formatCode>General</c:formatCode>
                <c:ptCount val="54"/>
                <c:pt idx="0">
                  <c:v>294.65450028711598</c:v>
                </c:pt>
                <c:pt idx="1">
                  <c:v>326.96731386673002</c:v>
                </c:pt>
                <c:pt idx="2">
                  <c:v>448.73557649584097</c:v>
                </c:pt>
                <c:pt idx="3">
                  <c:v>481.98287922739701</c:v>
                </c:pt>
                <c:pt idx="4">
                  <c:v>453.82154572276698</c:v>
                </c:pt>
                <c:pt idx="5">
                  <c:v>437.34443103638603</c:v>
                </c:pt>
                <c:pt idx="6">
                  <c:v>433.76120212812498</c:v>
                </c:pt>
                <c:pt idx="7">
                  <c:v>432.56511988274599</c:v>
                </c:pt>
                <c:pt idx="8">
                  <c:v>436.1923751201</c:v>
                </c:pt>
                <c:pt idx="9">
                  <c:v>442.07693490993802</c:v>
                </c:pt>
                <c:pt idx="10">
                  <c:v>445.43451072120803</c:v>
                </c:pt>
                <c:pt idx="11">
                  <c:v>446.66657816996701</c:v>
                </c:pt>
                <c:pt idx="12">
                  <c:v>462.79755333847902</c:v>
                </c:pt>
                <c:pt idx="13">
                  <c:v>465.81169820472002</c:v>
                </c:pt>
                <c:pt idx="14">
                  <c:v>479.60313145740702</c:v>
                </c:pt>
                <c:pt idx="15">
                  <c:v>497.33315777051001</c:v>
                </c:pt>
                <c:pt idx="16">
                  <c:v>505.49066931819499</c:v>
                </c:pt>
                <c:pt idx="17">
                  <c:v>519.07375357534102</c:v>
                </c:pt>
                <c:pt idx="18">
                  <c:v>513.50607255290799</c:v>
                </c:pt>
                <c:pt idx="19">
                  <c:v>489.78217126350199</c:v>
                </c:pt>
                <c:pt idx="20">
                  <c:v>484.70867505863498</c:v>
                </c:pt>
                <c:pt idx="21">
                  <c:v>461.44507615163099</c:v>
                </c:pt>
                <c:pt idx="22">
                  <c:v>454.10601042940198</c:v>
                </c:pt>
                <c:pt idx="23">
                  <c:v>455.29642896684999</c:v>
                </c:pt>
                <c:pt idx="24">
                  <c:v>454.34925391511899</c:v>
                </c:pt>
                <c:pt idx="25">
                  <c:v>457.40787585419599</c:v>
                </c:pt>
                <c:pt idx="26">
                  <c:v>462.77345945493602</c:v>
                </c:pt>
                <c:pt idx="27">
                  <c:v>473.052143403169</c:v>
                </c:pt>
                <c:pt idx="28">
                  <c:v>482.23660982511501</c:v>
                </c:pt>
                <c:pt idx="29">
                  <c:v>486.646120506405</c:v>
                </c:pt>
                <c:pt idx="30">
                  <c:v>486.53561243499399</c:v>
                </c:pt>
                <c:pt idx="31">
                  <c:v>489.78558560515398</c:v>
                </c:pt>
                <c:pt idx="32">
                  <c:v>489.85456006007098</c:v>
                </c:pt>
                <c:pt idx="33">
                  <c:v>359.93448284437102</c:v>
                </c:pt>
                <c:pt idx="34">
                  <c:v>397.94790039932701</c:v>
                </c:pt>
                <c:pt idx="35">
                  <c:v>438.41694737290698</c:v>
                </c:pt>
                <c:pt idx="36">
                  <c:v>494.86425135148397</c:v>
                </c:pt>
                <c:pt idx="37">
                  <c:v>499.12490130752201</c:v>
                </c:pt>
                <c:pt idx="38">
                  <c:v>493.252002615084</c:v>
                </c:pt>
                <c:pt idx="39">
                  <c:v>484.83570530095602</c:v>
                </c:pt>
                <c:pt idx="40">
                  <c:v>481.60524109417599</c:v>
                </c:pt>
                <c:pt idx="41">
                  <c:v>483.00471281359302</c:v>
                </c:pt>
                <c:pt idx="42">
                  <c:v>493.10608802526798</c:v>
                </c:pt>
                <c:pt idx="43">
                  <c:v>640.08010160364699</c:v>
                </c:pt>
                <c:pt idx="44">
                  <c:v>626.49553072072399</c:v>
                </c:pt>
                <c:pt idx="45">
                  <c:v>728.90495633616104</c:v>
                </c:pt>
                <c:pt idx="46">
                  <c:v>713.577920132955</c:v>
                </c:pt>
                <c:pt idx="47">
                  <c:v>710.85765197068304</c:v>
                </c:pt>
                <c:pt idx="48">
                  <c:v>619.875392104811</c:v>
                </c:pt>
                <c:pt idx="49">
                  <c:v>560.92869764592103</c:v>
                </c:pt>
                <c:pt idx="50">
                  <c:v>567.309407071907</c:v>
                </c:pt>
                <c:pt idx="51">
                  <c:v>610.50992892385295</c:v>
                </c:pt>
                <c:pt idx="52">
                  <c:v>642.39343302457098</c:v>
                </c:pt>
                <c:pt idx="53">
                  <c:v>642.45171370911703</c:v>
                </c:pt>
              </c:numCache>
            </c:numRef>
          </c:yVal>
          <c:smooth val="0"/>
          <c:extLst>
            <c:ext xmlns:c16="http://schemas.microsoft.com/office/drawing/2014/chart" uri="{C3380CC4-5D6E-409C-BE32-E72D297353CC}">
              <c16:uniqueId val="{00000023-FD39-44BF-99FA-75783023E609}"/>
            </c:ext>
          </c:extLst>
        </c:ser>
        <c:ser>
          <c:idx val="36"/>
          <c:order val="36"/>
          <c:tx>
            <c:v>Flow Trajectories 1_24_0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Data'!$G$1762:$G$1802</c:f>
              <c:numCache>
                <c:formatCode>General</c:formatCode>
                <c:ptCount val="41"/>
                <c:pt idx="0">
                  <c:v>-5.8929389366325699E-5</c:v>
                </c:pt>
                <c:pt idx="1">
                  <c:v>5.2985836305452904E-3</c:v>
                </c:pt>
                <c:pt idx="2">
                  <c:v>1.04606477084248E-2</c:v>
                </c:pt>
                <c:pt idx="3">
                  <c:v>1.55591228550852E-2</c:v>
                </c:pt>
                <c:pt idx="4">
                  <c:v>2.06239126908732E-2</c:v>
                </c:pt>
                <c:pt idx="5">
                  <c:v>2.62025642908141E-2</c:v>
                </c:pt>
                <c:pt idx="6">
                  <c:v>3.1788534132705097E-2</c:v>
                </c:pt>
                <c:pt idx="7">
                  <c:v>3.7376978165053802E-2</c:v>
                </c:pt>
                <c:pt idx="8">
                  <c:v>4.2459814327598801E-2</c:v>
                </c:pt>
                <c:pt idx="9">
                  <c:v>4.7542116831226097E-2</c:v>
                </c:pt>
                <c:pt idx="10">
                  <c:v>5.2623808325624598E-2</c:v>
                </c:pt>
                <c:pt idx="11">
                  <c:v>5.7704623962625198E-2</c:v>
                </c:pt>
                <c:pt idx="12">
                  <c:v>6.3294013192583501E-2</c:v>
                </c:pt>
                <c:pt idx="13">
                  <c:v>6.6343212658463893E-2</c:v>
                </c:pt>
                <c:pt idx="14">
                  <c:v>7.1639867157339998E-2</c:v>
                </c:pt>
                <c:pt idx="15">
                  <c:v>7.2353610980930294E-2</c:v>
                </c:pt>
                <c:pt idx="16">
                  <c:v>7.7467405666194505E-2</c:v>
                </c:pt>
                <c:pt idx="17">
                  <c:v>7.8991285301653502E-2</c:v>
                </c:pt>
                <c:pt idx="18">
                  <c:v>8.3048877373473898E-2</c:v>
                </c:pt>
                <c:pt idx="19">
                  <c:v>8.6083376548170401E-2</c:v>
                </c:pt>
                <c:pt idx="20">
                  <c:v>8.6489447776080294E-2</c:v>
                </c:pt>
                <c:pt idx="21">
                  <c:v>8.9537321241131201E-2</c:v>
                </c:pt>
                <c:pt idx="22">
                  <c:v>9.2570487773753304E-2</c:v>
                </c:pt>
                <c:pt idx="23">
                  <c:v>9.5609514838978699E-2</c:v>
                </c:pt>
                <c:pt idx="24">
                  <c:v>9.8654285847131998E-2</c:v>
                </c:pt>
                <c:pt idx="25">
                  <c:v>0.10078592085737</c:v>
                </c:pt>
                <c:pt idx="26">
                  <c:v>0.102816654337055</c:v>
                </c:pt>
                <c:pt idx="27">
                  <c:v>0.104848767517341</c:v>
                </c:pt>
                <c:pt idx="28">
                  <c:v>0.106884906391116</c:v>
                </c:pt>
                <c:pt idx="29">
                  <c:v>0.108414384150161</c:v>
                </c:pt>
                <c:pt idx="30">
                  <c:v>0.110350371285103</c:v>
                </c:pt>
                <c:pt idx="31">
                  <c:v>0.11188276981631</c:v>
                </c:pt>
                <c:pt idx="32">
                  <c:v>0.11321135167473199</c:v>
                </c:pt>
                <c:pt idx="33">
                  <c:v>0.11424461136198701</c:v>
                </c:pt>
                <c:pt idx="34">
                  <c:v>0.115536652179741</c:v>
                </c:pt>
                <c:pt idx="35">
                  <c:v>0.115727614109949</c:v>
                </c:pt>
                <c:pt idx="36">
                  <c:v>0.115759365304807</c:v>
                </c:pt>
                <c:pt idx="37">
                  <c:v>0.116801735770399</c:v>
                </c:pt>
                <c:pt idx="38">
                  <c:v>0.118174365505195</c:v>
                </c:pt>
                <c:pt idx="39">
                  <c:v>0.11831503529102901</c:v>
                </c:pt>
                <c:pt idx="40">
                  <c:v>0.11832774372944201</c:v>
                </c:pt>
              </c:numCache>
            </c:numRef>
          </c:xVal>
          <c:yVal>
            <c:numRef>
              <c:f>'Plot Data'!$H$1762:$H$1802</c:f>
              <c:numCache>
                <c:formatCode>General</c:formatCode>
                <c:ptCount val="41"/>
                <c:pt idx="0">
                  <c:v>294.67304294037399</c:v>
                </c:pt>
                <c:pt idx="1">
                  <c:v>327.08554488248598</c:v>
                </c:pt>
                <c:pt idx="2">
                  <c:v>449.198819474115</c:v>
                </c:pt>
                <c:pt idx="3">
                  <c:v>482.476685728907</c:v>
                </c:pt>
                <c:pt idx="4">
                  <c:v>454.00736747665201</c:v>
                </c:pt>
                <c:pt idx="5">
                  <c:v>437.20736492562401</c:v>
                </c:pt>
                <c:pt idx="6">
                  <c:v>433.36662954708697</c:v>
                </c:pt>
                <c:pt idx="7">
                  <c:v>433.76533409499899</c:v>
                </c:pt>
                <c:pt idx="8">
                  <c:v>438.30346888786198</c:v>
                </c:pt>
                <c:pt idx="9">
                  <c:v>441.96033767292698</c:v>
                </c:pt>
                <c:pt idx="10">
                  <c:v>444.57786575781398</c:v>
                </c:pt>
                <c:pt idx="11">
                  <c:v>445.67935861355897</c:v>
                </c:pt>
                <c:pt idx="12">
                  <c:v>447.81453297936099</c:v>
                </c:pt>
                <c:pt idx="13">
                  <c:v>449.83629833115901</c:v>
                </c:pt>
                <c:pt idx="14">
                  <c:v>474.31540763285199</c:v>
                </c:pt>
                <c:pt idx="15">
                  <c:v>480.38587858044201</c:v>
                </c:pt>
                <c:pt idx="16">
                  <c:v>506.39601492730799</c:v>
                </c:pt>
                <c:pt idx="17">
                  <c:v>506.08157183090799</c:v>
                </c:pt>
                <c:pt idx="18">
                  <c:v>493.42016742641999</c:v>
                </c:pt>
                <c:pt idx="19">
                  <c:v>467.889609124304</c:v>
                </c:pt>
                <c:pt idx="20">
                  <c:v>464.73884882490103</c:v>
                </c:pt>
                <c:pt idx="21">
                  <c:v>428.47993926110098</c:v>
                </c:pt>
                <c:pt idx="22">
                  <c:v>404.18026719438598</c:v>
                </c:pt>
                <c:pt idx="23">
                  <c:v>390.25241951786001</c:v>
                </c:pt>
                <c:pt idx="24">
                  <c:v>385.51235685258303</c:v>
                </c:pt>
                <c:pt idx="25">
                  <c:v>382.851766549145</c:v>
                </c:pt>
                <c:pt idx="26">
                  <c:v>381.23871316292502</c:v>
                </c:pt>
                <c:pt idx="27">
                  <c:v>381.77946956974199</c:v>
                </c:pt>
                <c:pt idx="28">
                  <c:v>388.49416090519298</c:v>
                </c:pt>
                <c:pt idx="29">
                  <c:v>397.32032117649101</c:v>
                </c:pt>
                <c:pt idx="30">
                  <c:v>408.50286219347299</c:v>
                </c:pt>
                <c:pt idx="31">
                  <c:v>422.59716562882898</c:v>
                </c:pt>
                <c:pt idx="32">
                  <c:v>440.37590231212403</c:v>
                </c:pt>
                <c:pt idx="33">
                  <c:v>471.88198479202401</c:v>
                </c:pt>
                <c:pt idx="34">
                  <c:v>517.36080249334498</c:v>
                </c:pt>
                <c:pt idx="35">
                  <c:v>521.88347893255798</c:v>
                </c:pt>
                <c:pt idx="36">
                  <c:v>402.38600547859897</c:v>
                </c:pt>
                <c:pt idx="37">
                  <c:v>446.11143841990798</c:v>
                </c:pt>
                <c:pt idx="38">
                  <c:v>500.40911654935002</c:v>
                </c:pt>
                <c:pt idx="39">
                  <c:v>507.156620388806</c:v>
                </c:pt>
                <c:pt idx="40">
                  <c:v>507.79255993328701</c:v>
                </c:pt>
              </c:numCache>
            </c:numRef>
          </c:yVal>
          <c:smooth val="0"/>
          <c:extLst>
            <c:ext xmlns:c16="http://schemas.microsoft.com/office/drawing/2014/chart" uri="{C3380CC4-5D6E-409C-BE32-E72D297353CC}">
              <c16:uniqueId val="{00000024-FD39-44BF-99FA-75783023E609}"/>
            </c:ext>
          </c:extLst>
        </c:ser>
        <c:ser>
          <c:idx val="37"/>
          <c:order val="37"/>
          <c:tx>
            <c:v>Flow Trajectories 1_24_1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Data'!$G$1805:$G$1821</c:f>
              <c:numCache>
                <c:formatCode>General</c:formatCode>
                <c:ptCount val="17"/>
                <c:pt idx="0">
                  <c:v>0.11832774372944201</c:v>
                </c:pt>
                <c:pt idx="1">
                  <c:v>0.11938000555613799</c:v>
                </c:pt>
                <c:pt idx="2">
                  <c:v>0.11988053575268</c:v>
                </c:pt>
                <c:pt idx="3">
                  <c:v>0.12038237908299</c:v>
                </c:pt>
                <c:pt idx="4">
                  <c:v>0.12139954174522299</c:v>
                </c:pt>
                <c:pt idx="5">
                  <c:v>0.12294924802735301</c:v>
                </c:pt>
                <c:pt idx="6">
                  <c:v>0.127348953365512</c:v>
                </c:pt>
                <c:pt idx="7">
                  <c:v>0.13256990572795899</c:v>
                </c:pt>
                <c:pt idx="8">
                  <c:v>0.136126811683458</c:v>
                </c:pt>
                <c:pt idx="9">
                  <c:v>0.13640589405933201</c:v>
                </c:pt>
                <c:pt idx="10">
                  <c:v>0.136418593715988</c:v>
                </c:pt>
                <c:pt idx="11">
                  <c:v>0.13642494395495999</c:v>
                </c:pt>
                <c:pt idx="12">
                  <c:v>0.13945572062539699</c:v>
                </c:pt>
                <c:pt idx="13">
                  <c:v>0.14221934569094799</c:v>
                </c:pt>
                <c:pt idx="14">
                  <c:v>0.145491195180594</c:v>
                </c:pt>
                <c:pt idx="15">
                  <c:v>0.14570948983624701</c:v>
                </c:pt>
                <c:pt idx="16">
                  <c:v>0.14571425211869099</c:v>
                </c:pt>
              </c:numCache>
            </c:numRef>
          </c:xVal>
          <c:yVal>
            <c:numRef>
              <c:f>'Plot Data'!$H$1805:$H$1821</c:f>
              <c:numCache>
                <c:formatCode>General</c:formatCode>
                <c:ptCount val="17"/>
                <c:pt idx="0">
                  <c:v>543.16016575974595</c:v>
                </c:pt>
                <c:pt idx="1">
                  <c:v>558.40967045510502</c:v>
                </c:pt>
                <c:pt idx="2">
                  <c:v>542.86678949851205</c:v>
                </c:pt>
                <c:pt idx="3">
                  <c:v>530.69907707497998</c:v>
                </c:pt>
                <c:pt idx="4">
                  <c:v>534.66915117466397</c:v>
                </c:pt>
                <c:pt idx="5">
                  <c:v>591.89070444978904</c:v>
                </c:pt>
                <c:pt idx="6">
                  <c:v>620.77756216221701</c:v>
                </c:pt>
                <c:pt idx="7">
                  <c:v>723.77618943231505</c:v>
                </c:pt>
                <c:pt idx="8">
                  <c:v>725.99999991301195</c:v>
                </c:pt>
                <c:pt idx="9">
                  <c:v>723.95905521572695</c:v>
                </c:pt>
                <c:pt idx="10">
                  <c:v>723.86543283604101</c:v>
                </c:pt>
                <c:pt idx="11">
                  <c:v>610.48188521684801</c:v>
                </c:pt>
                <c:pt idx="12">
                  <c:v>569.98876116161705</c:v>
                </c:pt>
                <c:pt idx="13">
                  <c:v>618.58882352814703</c:v>
                </c:pt>
                <c:pt idx="14">
                  <c:v>676.86169676575798</c:v>
                </c:pt>
                <c:pt idx="15">
                  <c:v>677.71029482919801</c:v>
                </c:pt>
                <c:pt idx="16">
                  <c:v>677.72933376464505</c:v>
                </c:pt>
              </c:numCache>
            </c:numRef>
          </c:yVal>
          <c:smooth val="0"/>
          <c:extLst>
            <c:ext xmlns:c16="http://schemas.microsoft.com/office/drawing/2014/chart" uri="{C3380CC4-5D6E-409C-BE32-E72D297353CC}">
              <c16:uniqueId val="{00000025-FD39-44BF-99FA-75783023E609}"/>
            </c:ext>
          </c:extLst>
        </c:ser>
        <c:ser>
          <c:idx val="38"/>
          <c:order val="38"/>
          <c:tx>
            <c:v>Flow Trajectories 1_25</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Data'!$G$1824:$G$1883</c:f>
              <c:numCache>
                <c:formatCode>General</c:formatCode>
                <c:ptCount val="60"/>
                <c:pt idx="0">
                  <c:v>-5.8930512619438698E-5</c:v>
                </c:pt>
                <c:pt idx="1">
                  <c:v>5.2964809771699596E-3</c:v>
                </c:pt>
                <c:pt idx="2">
                  <c:v>1.04652876400606E-2</c:v>
                </c:pt>
                <c:pt idx="3">
                  <c:v>1.5560801531062899E-2</c:v>
                </c:pt>
                <c:pt idx="4">
                  <c:v>2.11328086784946E-2</c:v>
                </c:pt>
                <c:pt idx="5">
                  <c:v>2.6711938680170799E-2</c:v>
                </c:pt>
                <c:pt idx="6">
                  <c:v>3.2296407776772902E-2</c:v>
                </c:pt>
                <c:pt idx="7">
                  <c:v>3.7886272274592799E-2</c:v>
                </c:pt>
                <c:pt idx="8">
                  <c:v>4.2969781050363101E-2</c:v>
                </c:pt>
                <c:pt idx="9">
                  <c:v>4.8050766242473099E-2</c:v>
                </c:pt>
                <c:pt idx="10">
                  <c:v>5.3639735442767303E-2</c:v>
                </c:pt>
                <c:pt idx="11">
                  <c:v>5.8720492877701903E-2</c:v>
                </c:pt>
                <c:pt idx="12">
                  <c:v>6.3797777539968903E-2</c:v>
                </c:pt>
                <c:pt idx="13">
                  <c:v>6.9384323393784197E-2</c:v>
                </c:pt>
                <c:pt idx="14">
                  <c:v>7.4489530935258397E-2</c:v>
                </c:pt>
                <c:pt idx="15">
                  <c:v>7.6526900183451194E-2</c:v>
                </c:pt>
                <c:pt idx="16">
                  <c:v>7.7848157334201001E-2</c:v>
                </c:pt>
                <c:pt idx="17">
                  <c:v>8.2717878589422394E-2</c:v>
                </c:pt>
                <c:pt idx="18">
                  <c:v>8.3223617321939294E-2</c:v>
                </c:pt>
                <c:pt idx="19">
                  <c:v>8.6757702104956202E-2</c:v>
                </c:pt>
                <c:pt idx="20">
                  <c:v>8.7766157495982905E-2</c:v>
                </c:pt>
                <c:pt idx="21">
                  <c:v>9.1332460371381902E-2</c:v>
                </c:pt>
                <c:pt idx="22">
                  <c:v>9.2040534958451103E-2</c:v>
                </c:pt>
                <c:pt idx="23">
                  <c:v>9.2085232151869201E-2</c:v>
                </c:pt>
                <c:pt idx="24">
                  <c:v>9.5630817461190801E-2</c:v>
                </c:pt>
                <c:pt idx="25">
                  <c:v>9.9381644383499806E-2</c:v>
                </c:pt>
                <c:pt idx="26">
                  <c:v>0.102929793998804</c:v>
                </c:pt>
                <c:pt idx="27">
                  <c:v>0.105970960476492</c:v>
                </c:pt>
                <c:pt idx="28">
                  <c:v>0.109013301333017</c:v>
                </c:pt>
                <c:pt idx="29">
                  <c:v>0.11205601771118</c:v>
                </c:pt>
                <c:pt idx="30">
                  <c:v>0.114591451466533</c:v>
                </c:pt>
                <c:pt idx="31">
                  <c:v>0.117129786279269</c:v>
                </c:pt>
                <c:pt idx="32">
                  <c:v>0.11905998369521301</c:v>
                </c:pt>
                <c:pt idx="33">
                  <c:v>0.121094514021722</c:v>
                </c:pt>
                <c:pt idx="34">
                  <c:v>0.123130671478384</c:v>
                </c:pt>
                <c:pt idx="35">
                  <c:v>0.124657881401814</c:v>
                </c:pt>
                <c:pt idx="36">
                  <c:v>0.126191876891945</c:v>
                </c:pt>
                <c:pt idx="37">
                  <c:v>0.127222342554898</c:v>
                </c:pt>
                <c:pt idx="38">
                  <c:v>0.12826635769413899</c:v>
                </c:pt>
                <c:pt idx="39">
                  <c:v>0.12888576706829699</c:v>
                </c:pt>
                <c:pt idx="40">
                  <c:v>0.12993347583428</c:v>
                </c:pt>
                <c:pt idx="41">
                  <c:v>0.13097955624806501</c:v>
                </c:pt>
                <c:pt idx="42">
                  <c:v>0.13100499949681799</c:v>
                </c:pt>
                <c:pt idx="43">
                  <c:v>0.13101134973578901</c:v>
                </c:pt>
                <c:pt idx="44">
                  <c:v>0.13204323691356701</c:v>
                </c:pt>
                <c:pt idx="45">
                  <c:v>0.13255699186290401</c:v>
                </c:pt>
                <c:pt idx="46">
                  <c:v>0.13307451616495999</c:v>
                </c:pt>
                <c:pt idx="47">
                  <c:v>0.13359247240909899</c:v>
                </c:pt>
                <c:pt idx="48">
                  <c:v>0.134622469475596</c:v>
                </c:pt>
                <c:pt idx="49">
                  <c:v>0.13972739564957501</c:v>
                </c:pt>
                <c:pt idx="50">
                  <c:v>0.14227147995704301</c:v>
                </c:pt>
                <c:pt idx="51">
                  <c:v>0.146855195465738</c:v>
                </c:pt>
                <c:pt idx="52">
                  <c:v>0.14913923077008101</c:v>
                </c:pt>
                <c:pt idx="53">
                  <c:v>0.149215431994491</c:v>
                </c:pt>
                <c:pt idx="54">
                  <c:v>0.149221782214563</c:v>
                </c:pt>
                <c:pt idx="55">
                  <c:v>0.149228132453535</c:v>
                </c:pt>
                <c:pt idx="56">
                  <c:v>0.15429745991871099</c:v>
                </c:pt>
                <c:pt idx="57">
                  <c:v>0.15790044441832399</c:v>
                </c:pt>
                <c:pt idx="58">
                  <c:v>0.15815020267980501</c:v>
                </c:pt>
                <c:pt idx="59">
                  <c:v>0.15815179011654801</c:v>
                </c:pt>
              </c:numCache>
            </c:numRef>
          </c:xVal>
          <c:yVal>
            <c:numRef>
              <c:f>'Plot Data'!$H$1824:$H$1883</c:f>
              <c:numCache>
                <c:formatCode>General</c:formatCode>
                <c:ptCount val="60"/>
                <c:pt idx="0">
                  <c:v>294.14069984531102</c:v>
                </c:pt>
                <c:pt idx="1">
                  <c:v>323.75599978678002</c:v>
                </c:pt>
                <c:pt idx="2">
                  <c:v>456.22732913471901</c:v>
                </c:pt>
                <c:pt idx="3">
                  <c:v>484.38764570436899</c:v>
                </c:pt>
                <c:pt idx="4">
                  <c:v>454.36945832711098</c:v>
                </c:pt>
                <c:pt idx="5">
                  <c:v>438.38958212430703</c:v>
                </c:pt>
                <c:pt idx="6">
                  <c:v>431.97515680526197</c:v>
                </c:pt>
                <c:pt idx="7">
                  <c:v>434.79655441609998</c:v>
                </c:pt>
                <c:pt idx="8">
                  <c:v>440.50891027956999</c:v>
                </c:pt>
                <c:pt idx="9">
                  <c:v>441.88772539125898</c:v>
                </c:pt>
                <c:pt idx="10">
                  <c:v>443.209945197043</c:v>
                </c:pt>
                <c:pt idx="11">
                  <c:v>444.20653081684497</c:v>
                </c:pt>
                <c:pt idx="12">
                  <c:v>439.18972923983102</c:v>
                </c:pt>
                <c:pt idx="13">
                  <c:v>436.50382685151402</c:v>
                </c:pt>
                <c:pt idx="14">
                  <c:v>481.602877616277</c:v>
                </c:pt>
                <c:pt idx="15">
                  <c:v>491.75105939943802</c:v>
                </c:pt>
                <c:pt idx="16">
                  <c:v>493.19764009148997</c:v>
                </c:pt>
                <c:pt idx="17">
                  <c:v>479.680841184813</c:v>
                </c:pt>
                <c:pt idx="18">
                  <c:v>475.408806487817</c:v>
                </c:pt>
                <c:pt idx="19">
                  <c:v>435.90413393240402</c:v>
                </c:pt>
                <c:pt idx="20">
                  <c:v>423.07384976459298</c:v>
                </c:pt>
                <c:pt idx="21">
                  <c:v>380.87189666230398</c:v>
                </c:pt>
                <c:pt idx="22">
                  <c:v>374.943790153451</c:v>
                </c:pt>
                <c:pt idx="23">
                  <c:v>374.60618622383299</c:v>
                </c:pt>
                <c:pt idx="24">
                  <c:v>352.637007065342</c:v>
                </c:pt>
                <c:pt idx="25">
                  <c:v>340.46625764930201</c:v>
                </c:pt>
                <c:pt idx="26">
                  <c:v>330.176904127829</c:v>
                </c:pt>
                <c:pt idx="27">
                  <c:v>321.49773439740198</c:v>
                </c:pt>
                <c:pt idx="28">
                  <c:v>314.52187352460197</c:v>
                </c:pt>
                <c:pt idx="29">
                  <c:v>308.20340078978597</c:v>
                </c:pt>
                <c:pt idx="30">
                  <c:v>302.87812136456103</c:v>
                </c:pt>
                <c:pt idx="31">
                  <c:v>301.12233504508202</c:v>
                </c:pt>
                <c:pt idx="32">
                  <c:v>301.12444206108398</c:v>
                </c:pt>
                <c:pt idx="33">
                  <c:v>304.418955919371</c:v>
                </c:pt>
                <c:pt idx="34">
                  <c:v>309.82092765018399</c:v>
                </c:pt>
                <c:pt idx="35">
                  <c:v>314.106527283405</c:v>
                </c:pt>
                <c:pt idx="36">
                  <c:v>327.16557444789601</c:v>
                </c:pt>
                <c:pt idx="37">
                  <c:v>346.67698726779599</c:v>
                </c:pt>
                <c:pt idx="38">
                  <c:v>387.02624982101599</c:v>
                </c:pt>
                <c:pt idx="39">
                  <c:v>406.61869587046402</c:v>
                </c:pt>
                <c:pt idx="40">
                  <c:v>460.14226518632501</c:v>
                </c:pt>
                <c:pt idx="41">
                  <c:v>517.14250978860696</c:v>
                </c:pt>
                <c:pt idx="42">
                  <c:v>518.94024810123506</c:v>
                </c:pt>
                <c:pt idx="43">
                  <c:v>478.137197479213</c:v>
                </c:pt>
                <c:pt idx="44">
                  <c:v>509.38242500793501</c:v>
                </c:pt>
                <c:pt idx="45">
                  <c:v>521.959813290684</c:v>
                </c:pt>
                <c:pt idx="46">
                  <c:v>542.54334812850504</c:v>
                </c:pt>
                <c:pt idx="47">
                  <c:v>564.80918446626197</c:v>
                </c:pt>
                <c:pt idx="48">
                  <c:v>598.15146818922199</c:v>
                </c:pt>
                <c:pt idx="49">
                  <c:v>660.04986448340401</c:v>
                </c:pt>
                <c:pt idx="50">
                  <c:v>671.010742944708</c:v>
                </c:pt>
                <c:pt idx="51">
                  <c:v>702.77714251826706</c:v>
                </c:pt>
                <c:pt idx="52">
                  <c:v>697.17041885079902</c:v>
                </c:pt>
                <c:pt idx="53">
                  <c:v>697.11696150970101</c:v>
                </c:pt>
                <c:pt idx="54">
                  <c:v>697.11281441279402</c:v>
                </c:pt>
                <c:pt idx="55">
                  <c:v>588.83101389064495</c:v>
                </c:pt>
                <c:pt idx="56">
                  <c:v>562.301137800422</c:v>
                </c:pt>
                <c:pt idx="57">
                  <c:v>675.50513136773202</c:v>
                </c:pt>
                <c:pt idx="58">
                  <c:v>678.41329671188305</c:v>
                </c:pt>
                <c:pt idx="59">
                  <c:v>678.43180399922403</c:v>
                </c:pt>
              </c:numCache>
            </c:numRef>
          </c:yVal>
          <c:smooth val="0"/>
          <c:extLst>
            <c:ext xmlns:c16="http://schemas.microsoft.com/office/drawing/2014/chart" uri="{C3380CC4-5D6E-409C-BE32-E72D297353CC}">
              <c16:uniqueId val="{00000026-FD39-44BF-99FA-75783023E609}"/>
            </c:ext>
          </c:extLst>
        </c:ser>
        <c:ser>
          <c:idx val="39"/>
          <c:order val="39"/>
          <c:tx>
            <c:v>Flow Trajectories 1_26</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Data'!$G$1886:$G$1950</c:f>
              <c:numCache>
                <c:formatCode>General</c:formatCode>
                <c:ptCount val="65"/>
                <c:pt idx="0">
                  <c:v>-5.8932558347161899E-5</c:v>
                </c:pt>
                <c:pt idx="1">
                  <c:v>5.2902741641233202E-3</c:v>
                </c:pt>
                <c:pt idx="2">
                  <c:v>6.8432797976105096E-3</c:v>
                </c:pt>
                <c:pt idx="3">
                  <c:v>1.21084681503466E-2</c:v>
                </c:pt>
                <c:pt idx="4">
                  <c:v>1.71831817494052E-2</c:v>
                </c:pt>
                <c:pt idx="5">
                  <c:v>2.2757825188173399E-2</c:v>
                </c:pt>
                <c:pt idx="6">
                  <c:v>2.83360017360022E-2</c:v>
                </c:pt>
                <c:pt idx="7">
                  <c:v>3.3921629229136697E-2</c:v>
                </c:pt>
                <c:pt idx="8">
                  <c:v>3.9512935882264698E-2</c:v>
                </c:pt>
                <c:pt idx="9">
                  <c:v>4.4595165620171497E-2</c:v>
                </c:pt>
                <c:pt idx="10">
                  <c:v>5.0183614156079602E-2</c:v>
                </c:pt>
                <c:pt idx="11">
                  <c:v>5.5264951694670897E-2</c:v>
                </c:pt>
                <c:pt idx="12">
                  <c:v>6.03436678696102E-2</c:v>
                </c:pt>
                <c:pt idx="13">
                  <c:v>6.5415227820258798E-2</c:v>
                </c:pt>
                <c:pt idx="14">
                  <c:v>7.0493399019579794E-2</c:v>
                </c:pt>
                <c:pt idx="15">
                  <c:v>7.5605768520095304E-2</c:v>
                </c:pt>
                <c:pt idx="16">
                  <c:v>8.0681483968801995E-2</c:v>
                </c:pt>
                <c:pt idx="17">
                  <c:v>8.27077318763101E-2</c:v>
                </c:pt>
                <c:pt idx="18">
                  <c:v>8.5838783859242901E-2</c:v>
                </c:pt>
                <c:pt idx="19">
                  <c:v>8.94639108667728E-2</c:v>
                </c:pt>
                <c:pt idx="20">
                  <c:v>9.1479861222331496E-2</c:v>
                </c:pt>
                <c:pt idx="21">
                  <c:v>9.5523377363618905E-2</c:v>
                </c:pt>
                <c:pt idx="22">
                  <c:v>9.9576585640741094E-2</c:v>
                </c:pt>
                <c:pt idx="23">
                  <c:v>0.10059049807296</c:v>
                </c:pt>
                <c:pt idx="24">
                  <c:v>0.10466526265421899</c:v>
                </c:pt>
                <c:pt idx="25">
                  <c:v>0.108415266203493</c:v>
                </c:pt>
                <c:pt idx="26">
                  <c:v>0.111960600789096</c:v>
                </c:pt>
                <c:pt idx="27">
                  <c:v>0.115507057966344</c:v>
                </c:pt>
                <c:pt idx="28">
                  <c:v>0.119053528192946</c:v>
                </c:pt>
                <c:pt idx="29">
                  <c:v>0.122095228402831</c:v>
                </c:pt>
                <c:pt idx="30">
                  <c:v>0.123616500693276</c:v>
                </c:pt>
                <c:pt idx="31">
                  <c:v>0.12392121815515</c:v>
                </c:pt>
                <c:pt idx="32">
                  <c:v>0.123941537726423</c:v>
                </c:pt>
                <c:pt idx="33">
                  <c:v>0.12698503020851201</c:v>
                </c:pt>
                <c:pt idx="34">
                  <c:v>0.130127530451564</c:v>
                </c:pt>
                <c:pt idx="35">
                  <c:v>0.13266158653738599</c:v>
                </c:pt>
                <c:pt idx="36">
                  <c:v>0.13519717007648299</c:v>
                </c:pt>
                <c:pt idx="37">
                  <c:v>0.13773520935014799</c:v>
                </c:pt>
                <c:pt idx="38">
                  <c:v>0.139767246702484</c:v>
                </c:pt>
                <c:pt idx="39">
                  <c:v>0.141802850259827</c:v>
                </c:pt>
                <c:pt idx="40">
                  <c:v>0.14333443929327699</c:v>
                </c:pt>
                <c:pt idx="41">
                  <c:v>0.14435970117010799</c:v>
                </c:pt>
                <c:pt idx="42">
                  <c:v>0.14539208533092801</c:v>
                </c:pt>
                <c:pt idx="43">
                  <c:v>0.14642921652127</c:v>
                </c:pt>
                <c:pt idx="44">
                  <c:v>0.14694950903284801</c:v>
                </c:pt>
                <c:pt idx="45">
                  <c:v>0.14747492495262099</c:v>
                </c:pt>
                <c:pt idx="46">
                  <c:v>0.14853490457547799</c:v>
                </c:pt>
                <c:pt idx="47">
                  <c:v>0.14959566898746701</c:v>
                </c:pt>
                <c:pt idx="48">
                  <c:v>0.15013076146486901</c:v>
                </c:pt>
                <c:pt idx="49">
                  <c:v>0.15016251265972699</c:v>
                </c:pt>
                <c:pt idx="50">
                  <c:v>0.15119191495666101</c:v>
                </c:pt>
                <c:pt idx="51">
                  <c:v>0.15170321225137501</c:v>
                </c:pt>
                <c:pt idx="52">
                  <c:v>0.152212289612976</c:v>
                </c:pt>
                <c:pt idx="53">
                  <c:v>0.15272456946872301</c:v>
                </c:pt>
                <c:pt idx="54">
                  <c:v>0.15374674576682501</c:v>
                </c:pt>
                <c:pt idx="55">
                  <c:v>0.15935535196053399</c:v>
                </c:pt>
                <c:pt idx="56">
                  <c:v>0.16037739633530401</c:v>
                </c:pt>
                <c:pt idx="57">
                  <c:v>0.164549059070774</c:v>
                </c:pt>
                <c:pt idx="58">
                  <c:v>0.16708456401315899</c:v>
                </c:pt>
                <c:pt idx="59">
                  <c:v>0.167236930255174</c:v>
                </c:pt>
                <c:pt idx="60">
                  <c:v>0.167243280370963</c:v>
                </c:pt>
                <c:pt idx="61">
                  <c:v>0.167249630609934</c:v>
                </c:pt>
                <c:pt idx="62">
                  <c:v>0.16874201232573699</c:v>
                </c:pt>
                <c:pt idx="63">
                  <c:v>0.173151561478875</c:v>
                </c:pt>
                <c:pt idx="64">
                  <c:v>0.176055387650875</c:v>
                </c:pt>
              </c:numCache>
            </c:numRef>
          </c:xVal>
          <c:yVal>
            <c:numRef>
              <c:f>'Plot Data'!$H$1886:$H$1950</c:f>
              <c:numCache>
                <c:formatCode>General</c:formatCode>
                <c:ptCount val="65"/>
                <c:pt idx="0">
                  <c:v>293.31110161829901</c:v>
                </c:pt>
                <c:pt idx="1">
                  <c:v>315.00159535287798</c:v>
                </c:pt>
                <c:pt idx="2">
                  <c:v>352.30303871177603</c:v>
                </c:pt>
                <c:pt idx="3">
                  <c:v>489.91255875951498</c:v>
                </c:pt>
                <c:pt idx="4">
                  <c:v>479.440710252592</c:v>
                </c:pt>
                <c:pt idx="5">
                  <c:v>454.44544845382001</c:v>
                </c:pt>
                <c:pt idx="6">
                  <c:v>436.81467234699898</c:v>
                </c:pt>
                <c:pt idx="7">
                  <c:v>432.39050433669303</c:v>
                </c:pt>
                <c:pt idx="8">
                  <c:v>437.69102843017703</c:v>
                </c:pt>
                <c:pt idx="9">
                  <c:v>441.216344451265</c:v>
                </c:pt>
                <c:pt idx="10">
                  <c:v>441.630374635838</c:v>
                </c:pt>
                <c:pt idx="11">
                  <c:v>443.628125452559</c:v>
                </c:pt>
                <c:pt idx="12">
                  <c:v>441.066985549511</c:v>
                </c:pt>
                <c:pt idx="13">
                  <c:v>426.34705758818598</c:v>
                </c:pt>
                <c:pt idx="14">
                  <c:v>423.12725312907099</c:v>
                </c:pt>
                <c:pt idx="15">
                  <c:v>479.96466943932802</c:v>
                </c:pt>
                <c:pt idx="16">
                  <c:v>471.66512779596297</c:v>
                </c:pt>
                <c:pt idx="17">
                  <c:v>461.00910475202397</c:v>
                </c:pt>
                <c:pt idx="18">
                  <c:v>427.60516067586099</c:v>
                </c:pt>
                <c:pt idx="19">
                  <c:v>374.909400534089</c:v>
                </c:pt>
                <c:pt idx="20">
                  <c:v>351.79040509257999</c:v>
                </c:pt>
                <c:pt idx="21">
                  <c:v>324.41577396631999</c:v>
                </c:pt>
                <c:pt idx="22">
                  <c:v>310.88884581959201</c:v>
                </c:pt>
                <c:pt idx="23">
                  <c:v>308.33898268609698</c:v>
                </c:pt>
                <c:pt idx="24">
                  <c:v>296.89759406393</c:v>
                </c:pt>
                <c:pt idx="25">
                  <c:v>285.90026449062498</c:v>
                </c:pt>
                <c:pt idx="26">
                  <c:v>274.15634099664499</c:v>
                </c:pt>
                <c:pt idx="27">
                  <c:v>264.07969143135199</c:v>
                </c:pt>
                <c:pt idx="28">
                  <c:v>254.390562224929</c:v>
                </c:pt>
                <c:pt idx="29">
                  <c:v>248.221255717898</c:v>
                </c:pt>
                <c:pt idx="30">
                  <c:v>245.60085039443501</c:v>
                </c:pt>
                <c:pt idx="31">
                  <c:v>245.150532882102</c:v>
                </c:pt>
                <c:pt idx="32">
                  <c:v>245.12178983062199</c:v>
                </c:pt>
                <c:pt idx="33">
                  <c:v>240.11152163861101</c:v>
                </c:pt>
                <c:pt idx="34">
                  <c:v>233.455773945609</c:v>
                </c:pt>
                <c:pt idx="35">
                  <c:v>228.15438524516199</c:v>
                </c:pt>
                <c:pt idx="36">
                  <c:v>224.348040995454</c:v>
                </c:pt>
                <c:pt idx="37">
                  <c:v>222.804088060662</c:v>
                </c:pt>
                <c:pt idx="38">
                  <c:v>223.01634114593799</c:v>
                </c:pt>
                <c:pt idx="39">
                  <c:v>226.447714678258</c:v>
                </c:pt>
                <c:pt idx="40">
                  <c:v>233.60067121403799</c:v>
                </c:pt>
                <c:pt idx="41">
                  <c:v>242.54557306645299</c:v>
                </c:pt>
                <c:pt idx="42">
                  <c:v>259.05203082454301</c:v>
                </c:pt>
                <c:pt idx="43">
                  <c:v>281.94884067991501</c:v>
                </c:pt>
                <c:pt idx="44">
                  <c:v>296.16667645105201</c:v>
                </c:pt>
                <c:pt idx="45">
                  <c:v>317.12377784211401</c:v>
                </c:pt>
                <c:pt idx="46">
                  <c:v>375.85081822003502</c:v>
                </c:pt>
                <c:pt idx="47">
                  <c:v>446.30818184682698</c:v>
                </c:pt>
                <c:pt idx="48">
                  <c:v>460.65948355741199</c:v>
                </c:pt>
                <c:pt idx="49">
                  <c:v>539.88222265461002</c:v>
                </c:pt>
                <c:pt idx="50">
                  <c:v>569.87670940883504</c:v>
                </c:pt>
                <c:pt idx="51">
                  <c:v>578.21549996511203</c:v>
                </c:pt>
                <c:pt idx="52">
                  <c:v>582.04945304012006</c:v>
                </c:pt>
                <c:pt idx="53">
                  <c:v>593.25468106848598</c:v>
                </c:pt>
                <c:pt idx="54">
                  <c:v>609.46532235520795</c:v>
                </c:pt>
                <c:pt idx="55">
                  <c:v>661.15336728185105</c:v>
                </c:pt>
                <c:pt idx="56">
                  <c:v>676.98348191865</c:v>
                </c:pt>
                <c:pt idx="57">
                  <c:v>694.53643579699303</c:v>
                </c:pt>
                <c:pt idx="58">
                  <c:v>682.43729791942496</c:v>
                </c:pt>
                <c:pt idx="59">
                  <c:v>681.80469988977904</c:v>
                </c:pt>
                <c:pt idx="60">
                  <c:v>681.77825551990395</c:v>
                </c:pt>
                <c:pt idx="61">
                  <c:v>563.79121358703799</c:v>
                </c:pt>
                <c:pt idx="62">
                  <c:v>496.33376036369998</c:v>
                </c:pt>
                <c:pt idx="63">
                  <c:v>573.14196763960899</c:v>
                </c:pt>
                <c:pt idx="64">
                  <c:v>656.00794981256695</c:v>
                </c:pt>
              </c:numCache>
            </c:numRef>
          </c:yVal>
          <c:smooth val="0"/>
          <c:extLst>
            <c:ext xmlns:c16="http://schemas.microsoft.com/office/drawing/2014/chart" uri="{C3380CC4-5D6E-409C-BE32-E72D297353CC}">
              <c16:uniqueId val="{00000027-FD39-44BF-99FA-75783023E609}"/>
            </c:ext>
          </c:extLst>
        </c:ser>
        <c:ser>
          <c:idx val="40"/>
          <c:order val="40"/>
          <c:tx>
            <c:v>Flow Trajectories 1_27</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Data'!$G$1953:$G$2031</c:f>
              <c:numCache>
                <c:formatCode>General</c:formatCode>
                <c:ptCount val="79"/>
                <c:pt idx="0">
                  <c:v>-5.8934513142760097E-5</c:v>
                </c:pt>
                <c:pt idx="1">
                  <c:v>5.2766545330991703E-3</c:v>
                </c:pt>
                <c:pt idx="2">
                  <c:v>9.9655784605777002E-3</c:v>
                </c:pt>
                <c:pt idx="3">
                  <c:v>1.50504210391233E-2</c:v>
                </c:pt>
                <c:pt idx="4">
                  <c:v>2.0626934824873999E-2</c:v>
                </c:pt>
                <c:pt idx="5">
                  <c:v>2.5700852524992299E-2</c:v>
                </c:pt>
                <c:pt idx="6">
                  <c:v>3.1283929790357198E-2</c:v>
                </c:pt>
                <c:pt idx="7">
                  <c:v>3.6874434833501002E-2</c:v>
                </c:pt>
                <c:pt idx="8">
                  <c:v>4.1955584423070402E-2</c:v>
                </c:pt>
                <c:pt idx="9">
                  <c:v>4.70364352368004E-2</c:v>
                </c:pt>
                <c:pt idx="10">
                  <c:v>5.2625209979739802E-2</c:v>
                </c:pt>
                <c:pt idx="11">
                  <c:v>5.7706150455693703E-2</c:v>
                </c:pt>
                <c:pt idx="12">
                  <c:v>6.2779461537272499E-2</c:v>
                </c:pt>
                <c:pt idx="13">
                  <c:v>6.7842149025280796E-2</c:v>
                </c:pt>
                <c:pt idx="14">
                  <c:v>7.0375421729045595E-2</c:v>
                </c:pt>
                <c:pt idx="15">
                  <c:v>7.0781914839822602E-2</c:v>
                </c:pt>
                <c:pt idx="16">
                  <c:v>7.0822559250897796E-2</c:v>
                </c:pt>
                <c:pt idx="17">
                  <c:v>7.3406392731416303E-2</c:v>
                </c:pt>
                <c:pt idx="18">
                  <c:v>7.8688725918564295E-2</c:v>
                </c:pt>
                <c:pt idx="19">
                  <c:v>8.4047525938764495E-2</c:v>
                </c:pt>
                <c:pt idx="20">
                  <c:v>8.7070941105108698E-2</c:v>
                </c:pt>
                <c:pt idx="21">
                  <c:v>9.0694375088212903E-2</c:v>
                </c:pt>
                <c:pt idx="22">
                  <c:v>9.2209464239362604E-2</c:v>
                </c:pt>
                <c:pt idx="23">
                  <c:v>9.63567730631011E-2</c:v>
                </c:pt>
                <c:pt idx="24">
                  <c:v>0.10091637680721501</c:v>
                </c:pt>
                <c:pt idx="25">
                  <c:v>0.101422763995712</c:v>
                </c:pt>
                <c:pt idx="26">
                  <c:v>0.10294395364971699</c:v>
                </c:pt>
                <c:pt idx="27">
                  <c:v>0.106392115751393</c:v>
                </c:pt>
                <c:pt idx="28">
                  <c:v>0.110550568534925</c:v>
                </c:pt>
                <c:pt idx="29">
                  <c:v>0.11470432185543999</c:v>
                </c:pt>
                <c:pt idx="30">
                  <c:v>0.11876017780303399</c:v>
                </c:pt>
                <c:pt idx="31">
                  <c:v>0.122811924509211</c:v>
                </c:pt>
                <c:pt idx="32">
                  <c:v>0.12636016160357599</c:v>
                </c:pt>
                <c:pt idx="33">
                  <c:v>0.13011117472579101</c:v>
                </c:pt>
                <c:pt idx="34">
                  <c:v>0.13416525313696501</c:v>
                </c:pt>
                <c:pt idx="35">
                  <c:v>0.13568508776525601</c:v>
                </c:pt>
                <c:pt idx="36">
                  <c:v>0.13791328253941601</c:v>
                </c:pt>
                <c:pt idx="37">
                  <c:v>0.14105221207551999</c:v>
                </c:pt>
                <c:pt idx="38">
                  <c:v>0.14459889310566901</c:v>
                </c:pt>
                <c:pt idx="39">
                  <c:v>0.147638966496899</c:v>
                </c:pt>
                <c:pt idx="40">
                  <c:v>0.150678963875824</c:v>
                </c:pt>
                <c:pt idx="41">
                  <c:v>0.15371798306759701</c:v>
                </c:pt>
                <c:pt idx="42">
                  <c:v>0.15625117429385399</c:v>
                </c:pt>
                <c:pt idx="43">
                  <c:v>0.15878465978568501</c:v>
                </c:pt>
                <c:pt idx="44">
                  <c:v>0.16081186632406699</c:v>
                </c:pt>
                <c:pt idx="45">
                  <c:v>0.162841602679382</c:v>
                </c:pt>
                <c:pt idx="46">
                  <c:v>0.16436667653477499</c:v>
                </c:pt>
                <c:pt idx="47">
                  <c:v>0.16538756730374901</c:v>
                </c:pt>
                <c:pt idx="48">
                  <c:v>0.16641032797819</c:v>
                </c:pt>
                <c:pt idx="49">
                  <c:v>0.16713176477664299</c:v>
                </c:pt>
                <c:pt idx="50">
                  <c:v>0.167650629755217</c:v>
                </c:pt>
                <c:pt idx="51">
                  <c:v>0.168172324903934</c:v>
                </c:pt>
                <c:pt idx="52">
                  <c:v>0.16870294986126899</c:v>
                </c:pt>
                <c:pt idx="53">
                  <c:v>0.169241726287466</c:v>
                </c:pt>
                <c:pt idx="54">
                  <c:v>0.16978371898220801</c:v>
                </c:pt>
                <c:pt idx="55">
                  <c:v>0.170327713321723</c:v>
                </c:pt>
                <c:pt idx="56">
                  <c:v>0.17086480820253799</c:v>
                </c:pt>
                <c:pt idx="57">
                  <c:v>0.17129374769586</c:v>
                </c:pt>
                <c:pt idx="58">
                  <c:v>0.17166609635140201</c:v>
                </c:pt>
                <c:pt idx="59">
                  <c:v>0.171984862346579</c:v>
                </c:pt>
                <c:pt idx="60">
                  <c:v>0.17248992744913</c:v>
                </c:pt>
                <c:pt idx="61">
                  <c:v>0.172851519158505</c:v>
                </c:pt>
                <c:pt idx="62">
                  <c:v>0.17288335257592299</c:v>
                </c:pt>
                <c:pt idx="63">
                  <c:v>0.17291510377078101</c:v>
                </c:pt>
                <c:pt idx="64">
                  <c:v>0.17342232580716499</c:v>
                </c:pt>
                <c:pt idx="65">
                  <c:v>0.17393251389740499</c:v>
                </c:pt>
                <c:pt idx="66">
                  <c:v>0.17444061596610999</c:v>
                </c:pt>
                <c:pt idx="67">
                  <c:v>0.17494761381600399</c:v>
                </c:pt>
                <c:pt idx="68">
                  <c:v>0.18003817913814599</c:v>
                </c:pt>
                <c:pt idx="69">
                  <c:v>0.181055261162264</c:v>
                </c:pt>
                <c:pt idx="70">
                  <c:v>0.18287789108324601</c:v>
                </c:pt>
                <c:pt idx="71">
                  <c:v>0.18653410175531099</c:v>
                </c:pt>
                <c:pt idx="72">
                  <c:v>0.18830667691011099</c:v>
                </c:pt>
                <c:pt idx="73">
                  <c:v>0.188351122441725</c:v>
                </c:pt>
                <c:pt idx="74">
                  <c:v>0.188357472680697</c:v>
                </c:pt>
                <c:pt idx="75">
                  <c:v>0.19345204583259301</c:v>
                </c:pt>
                <c:pt idx="76">
                  <c:v>0.19657593085339101</c:v>
                </c:pt>
                <c:pt idx="77">
                  <c:v>0.19701979146825499</c:v>
                </c:pt>
                <c:pt idx="78">
                  <c:v>0.1970823948157</c:v>
                </c:pt>
              </c:numCache>
            </c:numRef>
          </c:xVal>
          <c:yVal>
            <c:numRef>
              <c:f>'Plot Data'!$H$1953:$H$2031</c:f>
              <c:numCache>
                <c:formatCode>General</c:formatCode>
                <c:ptCount val="79"/>
                <c:pt idx="0">
                  <c:v>292.60031826819102</c:v>
                </c:pt>
                <c:pt idx="1">
                  <c:v>297.84732411579898</c:v>
                </c:pt>
                <c:pt idx="2">
                  <c:v>466.87327704084203</c:v>
                </c:pt>
                <c:pt idx="3">
                  <c:v>475.57855976774403</c:v>
                </c:pt>
                <c:pt idx="4">
                  <c:v>454.13548023573202</c:v>
                </c:pt>
                <c:pt idx="5">
                  <c:v>443.04489327880299</c:v>
                </c:pt>
                <c:pt idx="6">
                  <c:v>434.17171957922102</c:v>
                </c:pt>
                <c:pt idx="7">
                  <c:v>438.11088608018201</c:v>
                </c:pt>
                <c:pt idx="8">
                  <c:v>439.76684169509701</c:v>
                </c:pt>
                <c:pt idx="9">
                  <c:v>440.91028037036898</c:v>
                </c:pt>
                <c:pt idx="10">
                  <c:v>441.89106343505</c:v>
                </c:pt>
                <c:pt idx="11">
                  <c:v>443.19779076083199</c:v>
                </c:pt>
                <c:pt idx="12">
                  <c:v>431.34627072350202</c:v>
                </c:pt>
                <c:pt idx="13">
                  <c:v>402.58644954369902</c:v>
                </c:pt>
                <c:pt idx="14">
                  <c:v>392.02686469365898</c:v>
                </c:pt>
                <c:pt idx="15">
                  <c:v>392.63527468797901</c:v>
                </c:pt>
                <c:pt idx="16">
                  <c:v>392.74679117136702</c:v>
                </c:pt>
                <c:pt idx="17">
                  <c:v>444.19885932555701</c:v>
                </c:pt>
                <c:pt idx="18">
                  <c:v>446.45204986761399</c:v>
                </c:pt>
                <c:pt idx="19">
                  <c:v>402.41524545621598</c:v>
                </c:pt>
                <c:pt idx="20">
                  <c:v>364.90537727590902</c:v>
                </c:pt>
                <c:pt idx="21">
                  <c:v>317.42901166906</c:v>
                </c:pt>
                <c:pt idx="22">
                  <c:v>306.40618839905102</c:v>
                </c:pt>
                <c:pt idx="23">
                  <c:v>284.58364028997897</c:v>
                </c:pt>
                <c:pt idx="24">
                  <c:v>270.93471968655098</c:v>
                </c:pt>
                <c:pt idx="25">
                  <c:v>269.21013996877502</c:v>
                </c:pt>
                <c:pt idx="26">
                  <c:v>266.23936155608698</c:v>
                </c:pt>
                <c:pt idx="27">
                  <c:v>260.23786110060701</c:v>
                </c:pt>
                <c:pt idx="28">
                  <c:v>253.00443688781601</c:v>
                </c:pt>
                <c:pt idx="29">
                  <c:v>241.317418870784</c:v>
                </c:pt>
                <c:pt idx="30">
                  <c:v>233.69318029179999</c:v>
                </c:pt>
                <c:pt idx="31">
                  <c:v>222.661817921899</c:v>
                </c:pt>
                <c:pt idx="32">
                  <c:v>215.98639613851901</c:v>
                </c:pt>
                <c:pt idx="33">
                  <c:v>208.97663674746701</c:v>
                </c:pt>
                <c:pt idx="34">
                  <c:v>200.98129188638401</c:v>
                </c:pt>
                <c:pt idx="35">
                  <c:v>197.719034024048</c:v>
                </c:pt>
                <c:pt idx="36">
                  <c:v>192.07981419999501</c:v>
                </c:pt>
                <c:pt idx="37">
                  <c:v>184.02178057247701</c:v>
                </c:pt>
                <c:pt idx="38">
                  <c:v>177.42597933658101</c:v>
                </c:pt>
                <c:pt idx="39">
                  <c:v>172.00890644011599</c:v>
                </c:pt>
                <c:pt idx="40">
                  <c:v>166.723339293328</c:v>
                </c:pt>
                <c:pt idx="41">
                  <c:v>160.987583298798</c:v>
                </c:pt>
                <c:pt idx="42">
                  <c:v>156.79127902180301</c:v>
                </c:pt>
                <c:pt idx="43">
                  <c:v>152.896122933019</c:v>
                </c:pt>
                <c:pt idx="44">
                  <c:v>150.12000652343599</c:v>
                </c:pt>
                <c:pt idx="45">
                  <c:v>148.92350531079501</c:v>
                </c:pt>
                <c:pt idx="46">
                  <c:v>149.718180111019</c:v>
                </c:pt>
                <c:pt idx="47">
                  <c:v>152.860078581355</c:v>
                </c:pt>
                <c:pt idx="48">
                  <c:v>157.247279030025</c:v>
                </c:pt>
                <c:pt idx="49">
                  <c:v>165.584113281556</c:v>
                </c:pt>
                <c:pt idx="50">
                  <c:v>173.10331938282499</c:v>
                </c:pt>
                <c:pt idx="51">
                  <c:v>182.92052656432799</c:v>
                </c:pt>
                <c:pt idx="52">
                  <c:v>199.90695813098199</c:v>
                </c:pt>
                <c:pt idx="53">
                  <c:v>225.05038115396999</c:v>
                </c:pt>
                <c:pt idx="54">
                  <c:v>256.078542977491</c:v>
                </c:pt>
                <c:pt idx="55">
                  <c:v>293.31684079399298</c:v>
                </c:pt>
                <c:pt idx="56">
                  <c:v>327.999000522713</c:v>
                </c:pt>
                <c:pt idx="57">
                  <c:v>352.746369361007</c:v>
                </c:pt>
                <c:pt idx="58">
                  <c:v>376.21588090108202</c:v>
                </c:pt>
                <c:pt idx="59">
                  <c:v>392.39818446115902</c:v>
                </c:pt>
                <c:pt idx="60">
                  <c:v>420.09905330033598</c:v>
                </c:pt>
                <c:pt idx="61">
                  <c:v>444.860144105595</c:v>
                </c:pt>
                <c:pt idx="62">
                  <c:v>447.16580206958901</c:v>
                </c:pt>
                <c:pt idx="63">
                  <c:v>556.91014540867104</c:v>
                </c:pt>
                <c:pt idx="64">
                  <c:v>556.49464048288098</c:v>
                </c:pt>
                <c:pt idx="65">
                  <c:v>562.71467257239203</c:v>
                </c:pt>
                <c:pt idx="66">
                  <c:v>563.98622876321701</c:v>
                </c:pt>
                <c:pt idx="67">
                  <c:v>562.61967573045195</c:v>
                </c:pt>
                <c:pt idx="68">
                  <c:v>587.00373776085803</c:v>
                </c:pt>
                <c:pt idx="69">
                  <c:v>589.54712803743303</c:v>
                </c:pt>
                <c:pt idx="70">
                  <c:v>575.33630719339499</c:v>
                </c:pt>
                <c:pt idx="71">
                  <c:v>571.85860267930605</c:v>
                </c:pt>
                <c:pt idx="72">
                  <c:v>558.91949797192001</c:v>
                </c:pt>
                <c:pt idx="73">
                  <c:v>558.55969213191099</c:v>
                </c:pt>
                <c:pt idx="74">
                  <c:v>459.74540046100799</c:v>
                </c:pt>
                <c:pt idx="75">
                  <c:v>484.85211085864898</c:v>
                </c:pt>
                <c:pt idx="76">
                  <c:v>649.66876973759304</c:v>
                </c:pt>
                <c:pt idx="77">
                  <c:v>666.11149274255604</c:v>
                </c:pt>
                <c:pt idx="78">
                  <c:v>668.43525721292303</c:v>
                </c:pt>
              </c:numCache>
            </c:numRef>
          </c:yVal>
          <c:smooth val="0"/>
          <c:extLst>
            <c:ext xmlns:c16="http://schemas.microsoft.com/office/drawing/2014/chart" uri="{C3380CC4-5D6E-409C-BE32-E72D297353CC}">
              <c16:uniqueId val="{00000028-FD39-44BF-99FA-75783023E609}"/>
            </c:ext>
          </c:extLst>
        </c:ser>
        <c:ser>
          <c:idx val="41"/>
          <c:order val="41"/>
          <c:tx>
            <c:v>Flow Trajectories 1_28</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Data'!$G$2034:$G$2114</c:f>
              <c:numCache>
                <c:formatCode>General</c:formatCode>
                <c:ptCount val="81"/>
                <c:pt idx="0">
                  <c:v>-5.87124504291639E-5</c:v>
                </c:pt>
                <c:pt idx="1">
                  <c:v>5.2569924994515498E-3</c:v>
                </c:pt>
                <c:pt idx="2">
                  <c:v>6.2714107896543001E-3</c:v>
                </c:pt>
                <c:pt idx="3">
                  <c:v>8.9000916556990703E-3</c:v>
                </c:pt>
                <c:pt idx="4">
                  <c:v>1.3988030878610801E-2</c:v>
                </c:pt>
                <c:pt idx="5">
                  <c:v>1.9581724422887199E-2</c:v>
                </c:pt>
                <c:pt idx="6">
                  <c:v>2.4671130181192401E-2</c:v>
                </c:pt>
                <c:pt idx="7">
                  <c:v>2.97593490156614E-2</c:v>
                </c:pt>
                <c:pt idx="8">
                  <c:v>3.4841204954772803E-2</c:v>
                </c:pt>
                <c:pt idx="9">
                  <c:v>3.99182805939685E-2</c:v>
                </c:pt>
                <c:pt idx="10">
                  <c:v>4.5501874648135897E-2</c:v>
                </c:pt>
                <c:pt idx="11">
                  <c:v>5.1088471275008498E-2</c:v>
                </c:pt>
                <c:pt idx="12">
                  <c:v>5.6168388117269499E-2</c:v>
                </c:pt>
                <c:pt idx="13">
                  <c:v>6.1240495397605899E-2</c:v>
                </c:pt>
                <c:pt idx="14">
                  <c:v>6.6299393363069198E-2</c:v>
                </c:pt>
                <c:pt idx="15">
                  <c:v>7.0326018544083505E-2</c:v>
                </c:pt>
                <c:pt idx="16">
                  <c:v>7.1838557772785097E-2</c:v>
                </c:pt>
                <c:pt idx="17">
                  <c:v>7.6954114092652307E-2</c:v>
                </c:pt>
                <c:pt idx="18">
                  <c:v>8.2509302616695201E-2</c:v>
                </c:pt>
                <c:pt idx="19">
                  <c:v>8.4019952854095803E-2</c:v>
                </c:pt>
                <c:pt idx="20">
                  <c:v>8.7243327344107002E-2</c:v>
                </c:pt>
                <c:pt idx="21">
                  <c:v>9.1894858248427497E-2</c:v>
                </c:pt>
                <c:pt idx="22">
                  <c:v>9.64549213071106E-2</c:v>
                </c:pt>
                <c:pt idx="23">
                  <c:v>0.101526761223471</c:v>
                </c:pt>
                <c:pt idx="24">
                  <c:v>0.105073477989859</c:v>
                </c:pt>
                <c:pt idx="25">
                  <c:v>0.105479459156988</c:v>
                </c:pt>
                <c:pt idx="26">
                  <c:v>0.105560724195276</c:v>
                </c:pt>
                <c:pt idx="27">
                  <c:v>0.107095980348374</c:v>
                </c:pt>
                <c:pt idx="28">
                  <c:v>0.108209114150899</c:v>
                </c:pt>
                <c:pt idx="29">
                  <c:v>0.113276187090212</c:v>
                </c:pt>
                <c:pt idx="30">
                  <c:v>0.117340927580902</c:v>
                </c:pt>
                <c:pt idx="31">
                  <c:v>0.121904012939533</c:v>
                </c:pt>
                <c:pt idx="32">
                  <c:v>0.125970252235896</c:v>
                </c:pt>
                <c:pt idx="33">
                  <c:v>0.12951243367718401</c:v>
                </c:pt>
                <c:pt idx="34">
                  <c:v>0.13153462663207399</c:v>
                </c:pt>
                <c:pt idx="35">
                  <c:v>0.13467850043304599</c:v>
                </c:pt>
                <c:pt idx="36">
                  <c:v>0.13782507655895901</c:v>
                </c:pt>
                <c:pt idx="37">
                  <c:v>0.13964914634655401</c:v>
                </c:pt>
                <c:pt idx="38">
                  <c:v>0.143399712404507</c:v>
                </c:pt>
                <c:pt idx="39">
                  <c:v>0.14745250306684801</c:v>
                </c:pt>
                <c:pt idx="40">
                  <c:v>0.15100062655670701</c:v>
                </c:pt>
                <c:pt idx="41">
                  <c:v>0.15465121386745501</c:v>
                </c:pt>
                <c:pt idx="42">
                  <c:v>0.15769500842865</c:v>
                </c:pt>
                <c:pt idx="43">
                  <c:v>0.16073353162612899</c:v>
                </c:pt>
                <c:pt idx="44">
                  <c:v>0.16377390837838901</c:v>
                </c:pt>
                <c:pt idx="45">
                  <c:v>0.166812982282632</c:v>
                </c:pt>
                <c:pt idx="46">
                  <c:v>0.169447406270577</c:v>
                </c:pt>
                <c:pt idx="47">
                  <c:v>0.17147476600136199</c:v>
                </c:pt>
                <c:pt idx="48">
                  <c:v>0.17421194028786999</c:v>
                </c:pt>
                <c:pt idx="49">
                  <c:v>0.17624010345552099</c:v>
                </c:pt>
                <c:pt idx="50">
                  <c:v>0.17827031613793801</c:v>
                </c:pt>
                <c:pt idx="51">
                  <c:v>0.17959232515607801</c:v>
                </c:pt>
                <c:pt idx="52">
                  <c:v>0.180613476593557</c:v>
                </c:pt>
                <c:pt idx="53">
                  <c:v>0.18164341082798799</c:v>
                </c:pt>
                <c:pt idx="54">
                  <c:v>0.18216290683796901</c:v>
                </c:pt>
                <c:pt idx="55">
                  <c:v>0.18289549014471601</c:v>
                </c:pt>
                <c:pt idx="56">
                  <c:v>0.18352167956990501</c:v>
                </c:pt>
                <c:pt idx="57">
                  <c:v>0.18405807994942699</c:v>
                </c:pt>
                <c:pt idx="58">
                  <c:v>0.18460240918854601</c:v>
                </c:pt>
                <c:pt idx="59">
                  <c:v>0.185153008249242</c:v>
                </c:pt>
                <c:pt idx="60">
                  <c:v>0.185706112918017</c:v>
                </c:pt>
                <c:pt idx="61">
                  <c:v>0.18624856628782899</c:v>
                </c:pt>
                <c:pt idx="62">
                  <c:v>0.186692159175327</c:v>
                </c:pt>
                <c:pt idx="63">
                  <c:v>0.187086418578364</c:v>
                </c:pt>
                <c:pt idx="64">
                  <c:v>0.18734471575461001</c:v>
                </c:pt>
                <c:pt idx="65">
                  <c:v>0.18760341080979101</c:v>
                </c:pt>
                <c:pt idx="66">
                  <c:v>0.18763521511486</c:v>
                </c:pt>
                <c:pt idx="67">
                  <c:v>0.187641565353832</c:v>
                </c:pt>
                <c:pt idx="68">
                  <c:v>0.18865997430836201</c:v>
                </c:pt>
                <c:pt idx="69">
                  <c:v>0.189675096929005</c:v>
                </c:pt>
                <c:pt idx="70">
                  <c:v>0.19071176709312099</c:v>
                </c:pt>
                <c:pt idx="71">
                  <c:v>0.19222334100612301</c:v>
                </c:pt>
                <c:pt idx="72">
                  <c:v>0.19735115981249801</c:v>
                </c:pt>
                <c:pt idx="73">
                  <c:v>0.200918968950132</c:v>
                </c:pt>
                <c:pt idx="74">
                  <c:v>0.20365041206734599</c:v>
                </c:pt>
                <c:pt idx="75">
                  <c:v>0.203828091989257</c:v>
                </c:pt>
                <c:pt idx="76">
                  <c:v>0.203847140806942</c:v>
                </c:pt>
                <c:pt idx="77">
                  <c:v>0.20385349104591399</c:v>
                </c:pt>
                <c:pt idx="78">
                  <c:v>0.20946989446905301</c:v>
                </c:pt>
                <c:pt idx="79">
                  <c:v>0.212567502934178</c:v>
                </c:pt>
                <c:pt idx="80">
                  <c:v>0.212584406372616</c:v>
                </c:pt>
              </c:numCache>
            </c:numRef>
          </c:xVal>
          <c:yVal>
            <c:numRef>
              <c:f>'Plot Data'!$H$2034:$H$2114</c:f>
              <c:numCache>
                <c:formatCode>General</c:formatCode>
                <c:ptCount val="81"/>
                <c:pt idx="0">
                  <c:v>291.47875216737799</c:v>
                </c:pt>
                <c:pt idx="1">
                  <c:v>274.36673603697199</c:v>
                </c:pt>
                <c:pt idx="2">
                  <c:v>273.072939859813</c:v>
                </c:pt>
                <c:pt idx="3">
                  <c:v>383.02242076083502</c:v>
                </c:pt>
                <c:pt idx="4">
                  <c:v>394.84979264651002</c:v>
                </c:pt>
                <c:pt idx="5">
                  <c:v>403.46374428475002</c:v>
                </c:pt>
                <c:pt idx="6">
                  <c:v>418.34350047761598</c:v>
                </c:pt>
                <c:pt idx="7">
                  <c:v>431.75499928288701</c:v>
                </c:pt>
                <c:pt idx="8">
                  <c:v>434.59294609701402</c:v>
                </c:pt>
                <c:pt idx="9">
                  <c:v>429.291627232427</c:v>
                </c:pt>
                <c:pt idx="10">
                  <c:v>421.55404463997098</c:v>
                </c:pt>
                <c:pt idx="11">
                  <c:v>418.88302624348398</c:v>
                </c:pt>
                <c:pt idx="12">
                  <c:v>418.43130670402701</c:v>
                </c:pt>
                <c:pt idx="13">
                  <c:v>405.30300582812299</c:v>
                </c:pt>
                <c:pt idx="14">
                  <c:v>372.58253286899998</c:v>
                </c:pt>
                <c:pt idx="15">
                  <c:v>321.00745510614001</c:v>
                </c:pt>
                <c:pt idx="16">
                  <c:v>307.02060995788702</c:v>
                </c:pt>
                <c:pt idx="17">
                  <c:v>351.591657909655</c:v>
                </c:pt>
                <c:pt idx="18">
                  <c:v>308.58280798464602</c:v>
                </c:pt>
                <c:pt idx="19">
                  <c:v>292.60732509295701</c:v>
                </c:pt>
                <c:pt idx="20">
                  <c:v>259.77051478989699</c:v>
                </c:pt>
                <c:pt idx="21">
                  <c:v>236.92824248190399</c:v>
                </c:pt>
                <c:pt idx="22">
                  <c:v>225.96954842204599</c:v>
                </c:pt>
                <c:pt idx="23">
                  <c:v>218.76144611281799</c:v>
                </c:pt>
                <c:pt idx="24">
                  <c:v>210.86372544998301</c:v>
                </c:pt>
                <c:pt idx="25">
                  <c:v>209.06845979343501</c:v>
                </c:pt>
                <c:pt idx="26">
                  <c:v>208.69798128256201</c:v>
                </c:pt>
                <c:pt idx="27">
                  <c:v>207.879747967398</c:v>
                </c:pt>
                <c:pt idx="28">
                  <c:v>203.94544704137101</c:v>
                </c:pt>
                <c:pt idx="29">
                  <c:v>193.74093491172499</c:v>
                </c:pt>
                <c:pt idx="30">
                  <c:v>194.29058521637199</c:v>
                </c:pt>
                <c:pt idx="31">
                  <c:v>187.54938431788099</c:v>
                </c:pt>
                <c:pt idx="32">
                  <c:v>189.21382717058199</c:v>
                </c:pt>
                <c:pt idx="33">
                  <c:v>179.184566041068</c:v>
                </c:pt>
                <c:pt idx="34">
                  <c:v>172.365383087195</c:v>
                </c:pt>
                <c:pt idx="35">
                  <c:v>168.13473679444101</c:v>
                </c:pt>
                <c:pt idx="36">
                  <c:v>165.84382693059899</c:v>
                </c:pt>
                <c:pt idx="37">
                  <c:v>162.541446044644</c:v>
                </c:pt>
                <c:pt idx="38">
                  <c:v>156.55959611576901</c:v>
                </c:pt>
                <c:pt idx="39">
                  <c:v>149.789226433241</c:v>
                </c:pt>
                <c:pt idx="40">
                  <c:v>145.22279673451001</c:v>
                </c:pt>
                <c:pt idx="41">
                  <c:v>141.16429158080999</c:v>
                </c:pt>
                <c:pt idx="42">
                  <c:v>138.879129991105</c:v>
                </c:pt>
                <c:pt idx="43">
                  <c:v>133.81969142314099</c:v>
                </c:pt>
                <c:pt idx="44">
                  <c:v>129.901130872815</c:v>
                </c:pt>
                <c:pt idx="45">
                  <c:v>125.45663032740001</c:v>
                </c:pt>
                <c:pt idx="46">
                  <c:v>121.894509653995</c:v>
                </c:pt>
                <c:pt idx="47">
                  <c:v>119.729339149789</c:v>
                </c:pt>
                <c:pt idx="48">
                  <c:v>116.858150068445</c:v>
                </c:pt>
                <c:pt idx="49">
                  <c:v>115.18398416230799</c:v>
                </c:pt>
                <c:pt idx="50">
                  <c:v>114.494824970601</c:v>
                </c:pt>
                <c:pt idx="51">
                  <c:v>115.17453673855999</c:v>
                </c:pt>
                <c:pt idx="52">
                  <c:v>117.68641717968799</c:v>
                </c:pt>
                <c:pt idx="53">
                  <c:v>124.558914752839</c:v>
                </c:pt>
                <c:pt idx="54">
                  <c:v>130.45276252186599</c:v>
                </c:pt>
                <c:pt idx="55">
                  <c:v>145.85677092096901</c:v>
                </c:pt>
                <c:pt idx="56">
                  <c:v>157.497920476693</c:v>
                </c:pt>
                <c:pt idx="57">
                  <c:v>175.77385275278101</c:v>
                </c:pt>
                <c:pt idx="58">
                  <c:v>201.83539004334099</c:v>
                </c:pt>
                <c:pt idx="59">
                  <c:v>236.69955305120499</c:v>
                </c:pt>
                <c:pt idx="60">
                  <c:v>280.02740638032498</c:v>
                </c:pt>
                <c:pt idx="61">
                  <c:v>319.19646484630499</c:v>
                </c:pt>
                <c:pt idx="62">
                  <c:v>344.59725594656902</c:v>
                </c:pt>
                <c:pt idx="63">
                  <c:v>367.57298562166102</c:v>
                </c:pt>
                <c:pt idx="64">
                  <c:v>380.55040382645399</c:v>
                </c:pt>
                <c:pt idx="65">
                  <c:v>395.24049647600401</c:v>
                </c:pt>
                <c:pt idx="66">
                  <c:v>397.17182001905098</c:v>
                </c:pt>
                <c:pt idx="67">
                  <c:v>561.67615598904001</c:v>
                </c:pt>
                <c:pt idx="68">
                  <c:v>567.86631898167195</c:v>
                </c:pt>
                <c:pt idx="69">
                  <c:v>567.34525333542103</c:v>
                </c:pt>
                <c:pt idx="70">
                  <c:v>524.82356958973105</c:v>
                </c:pt>
                <c:pt idx="71">
                  <c:v>500.87389795477299</c:v>
                </c:pt>
                <c:pt idx="72">
                  <c:v>603.28826818570701</c:v>
                </c:pt>
                <c:pt idx="73">
                  <c:v>631.63655822127498</c:v>
                </c:pt>
                <c:pt idx="74">
                  <c:v>603.24273723369095</c:v>
                </c:pt>
                <c:pt idx="75">
                  <c:v>601.23420587499402</c:v>
                </c:pt>
                <c:pt idx="76">
                  <c:v>601.01844274038297</c:v>
                </c:pt>
                <c:pt idx="77">
                  <c:v>477.774776097342</c:v>
                </c:pt>
                <c:pt idx="78">
                  <c:v>531.72261352945202</c:v>
                </c:pt>
                <c:pt idx="79">
                  <c:v>644.82962446352406</c:v>
                </c:pt>
                <c:pt idx="80">
                  <c:v>645.23383728219505</c:v>
                </c:pt>
              </c:numCache>
            </c:numRef>
          </c:yVal>
          <c:smooth val="0"/>
          <c:extLst>
            <c:ext xmlns:c16="http://schemas.microsoft.com/office/drawing/2014/chart" uri="{C3380CC4-5D6E-409C-BE32-E72D297353CC}">
              <c16:uniqueId val="{00000029-FD39-44BF-99FA-75783023E609}"/>
            </c:ext>
          </c:extLst>
        </c:ser>
        <c:ser>
          <c:idx val="42"/>
          <c:order val="42"/>
          <c:tx>
            <c:v>Flow Trajectories 1_29</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Data'!$G$2117:$G$2145</c:f>
              <c:numCache>
                <c:formatCode>General</c:formatCode>
                <c:ptCount val="29"/>
                <c:pt idx="0">
                  <c:v>-5.89305861348043E-5</c:v>
                </c:pt>
                <c:pt idx="1">
                  <c:v>5.2961187184928597E-3</c:v>
                </c:pt>
                <c:pt idx="2">
                  <c:v>1.04642767894556E-2</c:v>
                </c:pt>
                <c:pt idx="3">
                  <c:v>1.5560545364519699E-2</c:v>
                </c:pt>
                <c:pt idx="4">
                  <c:v>2.0625966609903401E-2</c:v>
                </c:pt>
                <c:pt idx="5">
                  <c:v>2.5900301653439501E-2</c:v>
                </c:pt>
                <c:pt idx="6">
                  <c:v>3.1484676673264503E-2</c:v>
                </c:pt>
                <c:pt idx="7">
                  <c:v>3.70732922055396E-2</c:v>
                </c:pt>
                <c:pt idx="8">
                  <c:v>4.2663472302357203E-2</c:v>
                </c:pt>
                <c:pt idx="9">
                  <c:v>4.77461731524709E-2</c:v>
                </c:pt>
                <c:pt idx="10">
                  <c:v>5.0795547460511702E-2</c:v>
                </c:pt>
                <c:pt idx="11">
                  <c:v>5.5876418404144597E-2</c:v>
                </c:pt>
                <c:pt idx="12">
                  <c:v>6.1473758629061299E-2</c:v>
                </c:pt>
                <c:pt idx="13">
                  <c:v>6.5553646968387599E-2</c:v>
                </c:pt>
                <c:pt idx="14">
                  <c:v>7.0641527107625293E-2</c:v>
                </c:pt>
                <c:pt idx="15">
                  <c:v>7.5831243386432295E-2</c:v>
                </c:pt>
                <c:pt idx="16">
                  <c:v>7.8382480164318105E-2</c:v>
                </c:pt>
                <c:pt idx="17">
                  <c:v>8.03030837234808E-2</c:v>
                </c:pt>
                <c:pt idx="18">
                  <c:v>8.2327906393562994E-2</c:v>
                </c:pt>
                <c:pt idx="19">
                  <c:v>8.3851905206287394E-2</c:v>
                </c:pt>
                <c:pt idx="20">
                  <c:v>8.53749418641392E-2</c:v>
                </c:pt>
                <c:pt idx="21">
                  <c:v>8.68989838971157E-2</c:v>
                </c:pt>
                <c:pt idx="22">
                  <c:v>8.8932983725779E-2</c:v>
                </c:pt>
                <c:pt idx="23">
                  <c:v>9.1983138704809897E-2</c:v>
                </c:pt>
                <c:pt idx="24">
                  <c:v>9.5509193386465505E-2</c:v>
                </c:pt>
                <c:pt idx="25">
                  <c:v>9.5720390879657502E-2</c:v>
                </c:pt>
                <c:pt idx="26">
                  <c:v>9.5725341187351598E-2</c:v>
                </c:pt>
                <c:pt idx="27">
                  <c:v>9.6280918641441907E-2</c:v>
                </c:pt>
                <c:pt idx="28">
                  <c:v>9.6353103485288902E-2</c:v>
                </c:pt>
              </c:numCache>
            </c:numRef>
          </c:xVal>
          <c:yVal>
            <c:numRef>
              <c:f>'Plot Data'!$H$2117:$H$2145</c:f>
              <c:numCache>
                <c:formatCode>General</c:formatCode>
                <c:ptCount val="29"/>
                <c:pt idx="0">
                  <c:v>294.15241747208302</c:v>
                </c:pt>
                <c:pt idx="1">
                  <c:v>323.30865425182998</c:v>
                </c:pt>
                <c:pt idx="2">
                  <c:v>454.47588283460198</c:v>
                </c:pt>
                <c:pt idx="3">
                  <c:v>483.94168896091003</c:v>
                </c:pt>
                <c:pt idx="4">
                  <c:v>456.52737997001299</c:v>
                </c:pt>
                <c:pt idx="5">
                  <c:v>439.72700455250998</c:v>
                </c:pt>
                <c:pt idx="6">
                  <c:v>433.13301619374198</c:v>
                </c:pt>
                <c:pt idx="7">
                  <c:v>433.82442957559101</c:v>
                </c:pt>
                <c:pt idx="8">
                  <c:v>437.20065748523803</c:v>
                </c:pt>
                <c:pt idx="9">
                  <c:v>441.53955862773302</c:v>
                </c:pt>
                <c:pt idx="10">
                  <c:v>443.733675806821</c:v>
                </c:pt>
                <c:pt idx="11">
                  <c:v>444.928463684436</c:v>
                </c:pt>
                <c:pt idx="12">
                  <c:v>461.31314213722197</c:v>
                </c:pt>
                <c:pt idx="13">
                  <c:v>491.01852227926702</c:v>
                </c:pt>
                <c:pt idx="14">
                  <c:v>506.38317016971803</c:v>
                </c:pt>
                <c:pt idx="15">
                  <c:v>522.94403803645002</c:v>
                </c:pt>
                <c:pt idx="16">
                  <c:v>546.51451941950199</c:v>
                </c:pt>
                <c:pt idx="17">
                  <c:v>527.60397640525298</c:v>
                </c:pt>
                <c:pt idx="18">
                  <c:v>513.45759263992898</c:v>
                </c:pt>
                <c:pt idx="19">
                  <c:v>513.98566980885801</c:v>
                </c:pt>
                <c:pt idx="20">
                  <c:v>512.82422381107301</c:v>
                </c:pt>
                <c:pt idx="21">
                  <c:v>513.49602929336299</c:v>
                </c:pt>
                <c:pt idx="22">
                  <c:v>518.06381452191499</c:v>
                </c:pt>
                <c:pt idx="23">
                  <c:v>522.76734189285503</c:v>
                </c:pt>
                <c:pt idx="24">
                  <c:v>463.79420240061802</c:v>
                </c:pt>
                <c:pt idx="25">
                  <c:v>456.21426422663399</c:v>
                </c:pt>
                <c:pt idx="26">
                  <c:v>202.60564758192001</c:v>
                </c:pt>
                <c:pt idx="27">
                  <c:v>211.479233243435</c:v>
                </c:pt>
                <c:pt idx="28">
                  <c:v>214.222208388578</c:v>
                </c:pt>
              </c:numCache>
            </c:numRef>
          </c:yVal>
          <c:smooth val="0"/>
          <c:extLst>
            <c:ext xmlns:c16="http://schemas.microsoft.com/office/drawing/2014/chart" uri="{C3380CC4-5D6E-409C-BE32-E72D297353CC}">
              <c16:uniqueId val="{0000002A-FD39-44BF-99FA-75783023E609}"/>
            </c:ext>
          </c:extLst>
        </c:ser>
        <c:ser>
          <c:idx val="43"/>
          <c:order val="43"/>
          <c:tx>
            <c:v>Flow Trajectories 1_30_0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Data'!$G$2148:$G$2213</c:f>
              <c:numCache>
                <c:formatCode>General</c:formatCode>
                <c:ptCount val="66"/>
                <c:pt idx="0">
                  <c:v>-5.8932557434187403E-5</c:v>
                </c:pt>
                <c:pt idx="1">
                  <c:v>5.2896568796009904E-3</c:v>
                </c:pt>
                <c:pt idx="2">
                  <c:v>1.04732722869838E-2</c:v>
                </c:pt>
                <c:pt idx="3">
                  <c:v>1.5563572904402599E-2</c:v>
                </c:pt>
                <c:pt idx="4">
                  <c:v>2.11362236639994E-2</c:v>
                </c:pt>
                <c:pt idx="5">
                  <c:v>2.6714483836558101E-2</c:v>
                </c:pt>
                <c:pt idx="6">
                  <c:v>3.2297724890298501E-2</c:v>
                </c:pt>
                <c:pt idx="7">
                  <c:v>3.7887749807441397E-2</c:v>
                </c:pt>
                <c:pt idx="8">
                  <c:v>4.2970241241292298E-2</c:v>
                </c:pt>
                <c:pt idx="9">
                  <c:v>4.8051804080899298E-2</c:v>
                </c:pt>
                <c:pt idx="10">
                  <c:v>5.3133318781755402E-2</c:v>
                </c:pt>
                <c:pt idx="11">
                  <c:v>5.87243681115956E-2</c:v>
                </c:pt>
                <c:pt idx="12">
                  <c:v>6.1792362076112099E-2</c:v>
                </c:pt>
                <c:pt idx="13">
                  <c:v>6.70899107959438E-2</c:v>
                </c:pt>
                <c:pt idx="14">
                  <c:v>6.9123661050977503E-2</c:v>
                </c:pt>
                <c:pt idx="15">
                  <c:v>6.9530277024837495E-2</c:v>
                </c:pt>
                <c:pt idx="16">
                  <c:v>7.4735074407760102E-2</c:v>
                </c:pt>
                <c:pt idx="17">
                  <c:v>7.6774514571722893E-2</c:v>
                </c:pt>
                <c:pt idx="18">
                  <c:v>7.8291199369392397E-2</c:v>
                </c:pt>
                <c:pt idx="19">
                  <c:v>7.9303096039322493E-2</c:v>
                </c:pt>
                <c:pt idx="20">
                  <c:v>8.0821044589164406E-2</c:v>
                </c:pt>
                <c:pt idx="21">
                  <c:v>8.2945203214940699E-2</c:v>
                </c:pt>
                <c:pt idx="22">
                  <c:v>8.3654896509457094E-2</c:v>
                </c:pt>
                <c:pt idx="23">
                  <c:v>8.6231346578227203E-2</c:v>
                </c:pt>
                <c:pt idx="24">
                  <c:v>8.8760499454679301E-2</c:v>
                </c:pt>
                <c:pt idx="25">
                  <c:v>8.9262122964141002E-2</c:v>
                </c:pt>
                <c:pt idx="26">
                  <c:v>9.2225279245368094E-2</c:v>
                </c:pt>
                <c:pt idx="27">
                  <c:v>9.5645724333939697E-2</c:v>
                </c:pt>
                <c:pt idx="28">
                  <c:v>9.7119250863765397E-2</c:v>
                </c:pt>
                <c:pt idx="29">
                  <c:v>0.100137183271272</c:v>
                </c:pt>
                <c:pt idx="30">
                  <c:v>0.10321225656831</c:v>
                </c:pt>
                <c:pt idx="31">
                  <c:v>0.10526117189911</c:v>
                </c:pt>
                <c:pt idx="32">
                  <c:v>0.106993244939078</c:v>
                </c:pt>
                <c:pt idx="33">
                  <c:v>0.10852140677922099</c:v>
                </c:pt>
                <c:pt idx="34">
                  <c:v>0.11024637757047701</c:v>
                </c:pt>
                <c:pt idx="35">
                  <c:v>0.111765593911394</c:v>
                </c:pt>
                <c:pt idx="36">
                  <c:v>0.11378671806485199</c:v>
                </c:pt>
                <c:pt idx="37">
                  <c:v>0.115302225471183</c:v>
                </c:pt>
                <c:pt idx="38">
                  <c:v>0.117312359393069</c:v>
                </c:pt>
                <c:pt idx="39">
                  <c:v>0.118822776626577</c:v>
                </c:pt>
                <c:pt idx="40">
                  <c:v>0.120335600841129</c:v>
                </c:pt>
                <c:pt idx="41">
                  <c:v>0.12184894156039799</c:v>
                </c:pt>
                <c:pt idx="42">
                  <c:v>0.123868046455322</c:v>
                </c:pt>
                <c:pt idx="43">
                  <c:v>0.12638880859815399</c:v>
                </c:pt>
                <c:pt idx="44">
                  <c:v>0.129416221279118</c:v>
                </c:pt>
                <c:pt idx="45">
                  <c:v>0.13143152093327601</c:v>
                </c:pt>
                <c:pt idx="46">
                  <c:v>0.13244829332980901</c:v>
                </c:pt>
                <c:pt idx="47">
                  <c:v>0.13347560511919199</c:v>
                </c:pt>
                <c:pt idx="48">
                  <c:v>0.13400347526068601</c:v>
                </c:pt>
                <c:pt idx="49">
                  <c:v>0.13451986411282699</c:v>
                </c:pt>
                <c:pt idx="50">
                  <c:v>0.13502624147464601</c:v>
                </c:pt>
                <c:pt idx="51">
                  <c:v>0.135542264529569</c:v>
                </c:pt>
                <c:pt idx="52">
                  <c:v>0.13606505959454099</c:v>
                </c:pt>
                <c:pt idx="53">
                  <c:v>0.136438046260587</c:v>
                </c:pt>
                <c:pt idx="54">
                  <c:v>0.13699774896672401</c:v>
                </c:pt>
                <c:pt idx="55">
                  <c:v>0.13756597199026999</c:v>
                </c:pt>
                <c:pt idx="56">
                  <c:v>0.13780463004320201</c:v>
                </c:pt>
                <c:pt idx="57">
                  <c:v>0.13783638123806</c:v>
                </c:pt>
                <c:pt idx="58">
                  <c:v>0.139393502647151</c:v>
                </c:pt>
                <c:pt idx="59">
                  <c:v>0.14011281551202501</c:v>
                </c:pt>
                <c:pt idx="60">
                  <c:v>0.14062315125629701</c:v>
                </c:pt>
                <c:pt idx="61">
                  <c:v>0.14113518047515899</c:v>
                </c:pt>
                <c:pt idx="62">
                  <c:v>0.14216291590833299</c:v>
                </c:pt>
                <c:pt idx="63">
                  <c:v>0.14349260840513001</c:v>
                </c:pt>
                <c:pt idx="64">
                  <c:v>0.14369474352984499</c:v>
                </c:pt>
                <c:pt idx="65">
                  <c:v>0.14370744442715899</c:v>
                </c:pt>
              </c:numCache>
            </c:numRef>
          </c:xVal>
          <c:yVal>
            <c:numRef>
              <c:f>'Plot Data'!$H$2148:$H$2213</c:f>
              <c:numCache>
                <c:formatCode>General</c:formatCode>
                <c:ptCount val="66"/>
                <c:pt idx="0">
                  <c:v>293.38397993696401</c:v>
                </c:pt>
                <c:pt idx="1">
                  <c:v>314.32430782835098</c:v>
                </c:pt>
                <c:pt idx="2">
                  <c:v>468.62406715645602</c:v>
                </c:pt>
                <c:pt idx="3">
                  <c:v>487.558215067731</c:v>
                </c:pt>
                <c:pt idx="4">
                  <c:v>458.51108527284202</c:v>
                </c:pt>
                <c:pt idx="5">
                  <c:v>440.87042808208901</c:v>
                </c:pt>
                <c:pt idx="6">
                  <c:v>432.319379307943</c:v>
                </c:pt>
                <c:pt idx="7">
                  <c:v>435.41789501422699</c:v>
                </c:pt>
                <c:pt idx="8">
                  <c:v>439.37708937010802</c:v>
                </c:pt>
                <c:pt idx="9">
                  <c:v>441.755512037475</c:v>
                </c:pt>
                <c:pt idx="10">
                  <c:v>444.06322237523301</c:v>
                </c:pt>
                <c:pt idx="11">
                  <c:v>449.12993779176401</c:v>
                </c:pt>
                <c:pt idx="12">
                  <c:v>485.680000644622</c:v>
                </c:pt>
                <c:pt idx="13">
                  <c:v>516.640341747099</c:v>
                </c:pt>
                <c:pt idx="14">
                  <c:v>520.14062214610897</c:v>
                </c:pt>
                <c:pt idx="15">
                  <c:v>522.202706896623</c:v>
                </c:pt>
                <c:pt idx="16">
                  <c:v>528.38635754997097</c:v>
                </c:pt>
                <c:pt idx="17">
                  <c:v>544.46946667090003</c:v>
                </c:pt>
                <c:pt idx="18">
                  <c:v>557.01613297613301</c:v>
                </c:pt>
                <c:pt idx="19">
                  <c:v>548.77055139731203</c:v>
                </c:pt>
                <c:pt idx="20">
                  <c:v>536.55066035704601</c:v>
                </c:pt>
                <c:pt idx="21">
                  <c:v>516.86228219382201</c:v>
                </c:pt>
                <c:pt idx="22">
                  <c:v>513.38336979477106</c:v>
                </c:pt>
                <c:pt idx="23">
                  <c:v>505.04474091974299</c:v>
                </c:pt>
                <c:pt idx="24">
                  <c:v>483.93932835129198</c:v>
                </c:pt>
                <c:pt idx="25">
                  <c:v>471.84472447443198</c:v>
                </c:pt>
                <c:pt idx="26">
                  <c:v>334.20511572903598</c:v>
                </c:pt>
                <c:pt idx="27">
                  <c:v>191.79233375712499</c:v>
                </c:pt>
                <c:pt idx="28">
                  <c:v>156.16873252101001</c:v>
                </c:pt>
                <c:pt idx="29">
                  <c:v>138.38751699336399</c:v>
                </c:pt>
                <c:pt idx="30">
                  <c:v>153.87268136526899</c:v>
                </c:pt>
                <c:pt idx="31">
                  <c:v>164.50675201703899</c:v>
                </c:pt>
                <c:pt idx="32">
                  <c:v>168.782969222611</c:v>
                </c:pt>
                <c:pt idx="33">
                  <c:v>171.73206433607501</c:v>
                </c:pt>
                <c:pt idx="34">
                  <c:v>170.75303512893601</c:v>
                </c:pt>
                <c:pt idx="35">
                  <c:v>167.730955554449</c:v>
                </c:pt>
                <c:pt idx="36">
                  <c:v>160.84730360998</c:v>
                </c:pt>
                <c:pt idx="37">
                  <c:v>155.68174079701799</c:v>
                </c:pt>
                <c:pt idx="38">
                  <c:v>142.874452748089</c:v>
                </c:pt>
                <c:pt idx="39">
                  <c:v>135.508136062522</c:v>
                </c:pt>
                <c:pt idx="40">
                  <c:v>129.78344736845199</c:v>
                </c:pt>
                <c:pt idx="41">
                  <c:v>124.545312024878</c:v>
                </c:pt>
                <c:pt idx="42">
                  <c:v>118.445484174109</c:v>
                </c:pt>
                <c:pt idx="43">
                  <c:v>109.82588131413399</c:v>
                </c:pt>
                <c:pt idx="44">
                  <c:v>101.26367817225</c:v>
                </c:pt>
                <c:pt idx="45">
                  <c:v>94.887842904126003</c:v>
                </c:pt>
                <c:pt idx="46">
                  <c:v>95.343412667655898</c:v>
                </c:pt>
                <c:pt idx="47">
                  <c:v>99.7739216788205</c:v>
                </c:pt>
                <c:pt idx="48">
                  <c:v>107.656968228954</c:v>
                </c:pt>
                <c:pt idx="49">
                  <c:v>111.855939928772</c:v>
                </c:pt>
                <c:pt idx="50">
                  <c:v>111.968372490153</c:v>
                </c:pt>
                <c:pt idx="51">
                  <c:v>116.28723826333101</c:v>
                </c:pt>
                <c:pt idx="52">
                  <c:v>124.50583770780101</c:v>
                </c:pt>
                <c:pt idx="53">
                  <c:v>137.75149862342599</c:v>
                </c:pt>
                <c:pt idx="54">
                  <c:v>168.68052655926499</c:v>
                </c:pt>
                <c:pt idx="55">
                  <c:v>210.52606528400801</c:v>
                </c:pt>
                <c:pt idx="56">
                  <c:v>227.73440866487101</c:v>
                </c:pt>
                <c:pt idx="57">
                  <c:v>396.36027578258</c:v>
                </c:pt>
                <c:pt idx="58">
                  <c:v>451.03089000401002</c:v>
                </c:pt>
                <c:pt idx="59">
                  <c:v>469.31629248385099</c:v>
                </c:pt>
                <c:pt idx="60">
                  <c:v>474.71997350266702</c:v>
                </c:pt>
                <c:pt idx="61">
                  <c:v>483.24696349675997</c:v>
                </c:pt>
                <c:pt idx="62">
                  <c:v>507.22870205856901</c:v>
                </c:pt>
                <c:pt idx="63">
                  <c:v>529.24108707780204</c:v>
                </c:pt>
                <c:pt idx="64">
                  <c:v>532.72850668811395</c:v>
                </c:pt>
                <c:pt idx="65">
                  <c:v>532.76376308263502</c:v>
                </c:pt>
              </c:numCache>
            </c:numRef>
          </c:yVal>
          <c:smooth val="0"/>
          <c:extLst>
            <c:ext xmlns:c16="http://schemas.microsoft.com/office/drawing/2014/chart" uri="{C3380CC4-5D6E-409C-BE32-E72D297353CC}">
              <c16:uniqueId val="{0000002B-FD39-44BF-99FA-75783023E609}"/>
            </c:ext>
          </c:extLst>
        </c:ser>
        <c:ser>
          <c:idx val="44"/>
          <c:order val="44"/>
          <c:tx>
            <c:v>Flow Trajectories 1_30_1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Data'!$G$2216:$G$2229</c:f>
              <c:numCache>
                <c:formatCode>General</c:formatCode>
                <c:ptCount val="14"/>
                <c:pt idx="0">
                  <c:v>0.14370744442715899</c:v>
                </c:pt>
                <c:pt idx="1">
                  <c:v>0.145414993654538</c:v>
                </c:pt>
                <c:pt idx="2">
                  <c:v>0.14746360316200099</c:v>
                </c:pt>
                <c:pt idx="3">
                  <c:v>0.15269160206402199</c:v>
                </c:pt>
                <c:pt idx="4">
                  <c:v>0.153718197770804</c:v>
                </c:pt>
                <c:pt idx="5">
                  <c:v>0.15412549578804399</c:v>
                </c:pt>
                <c:pt idx="6">
                  <c:v>0.158265728958846</c:v>
                </c:pt>
                <c:pt idx="7">
                  <c:v>0.158367265200482</c:v>
                </c:pt>
                <c:pt idx="8">
                  <c:v>0.15837361517599899</c:v>
                </c:pt>
                <c:pt idx="9">
                  <c:v>0.15837996541496999</c:v>
                </c:pt>
                <c:pt idx="10">
                  <c:v>0.162913017917095</c:v>
                </c:pt>
                <c:pt idx="11">
                  <c:v>0.165082790061678</c:v>
                </c:pt>
                <c:pt idx="12">
                  <c:v>0.16751248816375799</c:v>
                </c:pt>
                <c:pt idx="13">
                  <c:v>0.16751883791664199</c:v>
                </c:pt>
              </c:numCache>
            </c:numRef>
          </c:xVal>
          <c:yVal>
            <c:numRef>
              <c:f>'Plot Data'!$H$2216:$H$2229</c:f>
              <c:numCache>
                <c:formatCode>General</c:formatCode>
                <c:ptCount val="14"/>
                <c:pt idx="0">
                  <c:v>509.33972737799701</c:v>
                </c:pt>
                <c:pt idx="1">
                  <c:v>531.22247926863395</c:v>
                </c:pt>
                <c:pt idx="2">
                  <c:v>567.504367280015</c:v>
                </c:pt>
                <c:pt idx="3">
                  <c:v>682.23723512266201</c:v>
                </c:pt>
                <c:pt idx="4">
                  <c:v>710.91805715710098</c:v>
                </c:pt>
                <c:pt idx="5">
                  <c:v>723.35399520087503</c:v>
                </c:pt>
                <c:pt idx="6">
                  <c:v>710.95196590571902</c:v>
                </c:pt>
                <c:pt idx="7">
                  <c:v>710.00675683812096</c:v>
                </c:pt>
                <c:pt idx="8">
                  <c:v>709.947847485691</c:v>
                </c:pt>
                <c:pt idx="9">
                  <c:v>608.25446135316895</c:v>
                </c:pt>
                <c:pt idx="10">
                  <c:v>520.53693166172002</c:v>
                </c:pt>
                <c:pt idx="11">
                  <c:v>603.69857809953203</c:v>
                </c:pt>
                <c:pt idx="12">
                  <c:v>649.60004267279498</c:v>
                </c:pt>
                <c:pt idx="13">
                  <c:v>649.61895091865199</c:v>
                </c:pt>
              </c:numCache>
            </c:numRef>
          </c:yVal>
          <c:smooth val="0"/>
          <c:extLst>
            <c:ext xmlns:c16="http://schemas.microsoft.com/office/drawing/2014/chart" uri="{C3380CC4-5D6E-409C-BE32-E72D297353CC}">
              <c16:uniqueId val="{0000002C-FD39-44BF-99FA-75783023E609}"/>
            </c:ext>
          </c:extLst>
        </c:ser>
        <c:ser>
          <c:idx val="45"/>
          <c:order val="45"/>
          <c:tx>
            <c:v>Flow Trajectories 1_31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Data'!$G$2232:$G$2452</c:f>
              <c:numCache>
                <c:formatCode>General</c:formatCode>
                <c:ptCount val="221"/>
                <c:pt idx="0">
                  <c:v>-5.8934433932462101E-5</c:v>
                </c:pt>
                <c:pt idx="1">
                  <c:v>5.2765681668910103E-3</c:v>
                </c:pt>
                <c:pt idx="2">
                  <c:v>9.9666209479730896E-3</c:v>
                </c:pt>
                <c:pt idx="3">
                  <c:v>1.5051015292803499E-2</c:v>
                </c:pt>
                <c:pt idx="4">
                  <c:v>2.0625926451859299E-2</c:v>
                </c:pt>
                <c:pt idx="5">
                  <c:v>2.5192388529342601E-2</c:v>
                </c:pt>
                <c:pt idx="6">
                  <c:v>3.0471226393501499E-2</c:v>
                </c:pt>
                <c:pt idx="7">
                  <c:v>3.6059802490832002E-2</c:v>
                </c:pt>
                <c:pt idx="8">
                  <c:v>4.1649841143027097E-2</c:v>
                </c:pt>
                <c:pt idx="9">
                  <c:v>4.7239460223111499E-2</c:v>
                </c:pt>
                <c:pt idx="10">
                  <c:v>5.2321605854113003E-2</c:v>
                </c:pt>
                <c:pt idx="11">
                  <c:v>5.7907894455700701E-2</c:v>
                </c:pt>
                <c:pt idx="12">
                  <c:v>6.3030770427095706E-2</c:v>
                </c:pt>
                <c:pt idx="13">
                  <c:v>6.8614523507995101E-2</c:v>
                </c:pt>
                <c:pt idx="14">
                  <c:v>7.0142022127727799E-2</c:v>
                </c:pt>
                <c:pt idx="15">
                  <c:v>7.3381454170074106E-2</c:v>
                </c:pt>
                <c:pt idx="16">
                  <c:v>7.5420082085304097E-2</c:v>
                </c:pt>
                <c:pt idx="17">
                  <c:v>7.6274495962756206E-2</c:v>
                </c:pt>
                <c:pt idx="18">
                  <c:v>7.7144281375044907E-2</c:v>
                </c:pt>
                <c:pt idx="19">
                  <c:v>7.8701127843117696E-2</c:v>
                </c:pt>
                <c:pt idx="20">
                  <c:v>8.1220043719835502E-2</c:v>
                </c:pt>
                <c:pt idx="21">
                  <c:v>8.4349206267529397E-2</c:v>
                </c:pt>
                <c:pt idx="22">
                  <c:v>8.63640783101597E-2</c:v>
                </c:pt>
                <c:pt idx="23">
                  <c:v>8.8359089665572904E-2</c:v>
                </c:pt>
                <c:pt idx="24">
                  <c:v>9.0816810777509901E-2</c:v>
                </c:pt>
                <c:pt idx="25">
                  <c:v>9.5201648036145503E-2</c:v>
                </c:pt>
                <c:pt idx="26">
                  <c:v>9.6594033202461502E-2</c:v>
                </c:pt>
                <c:pt idx="27">
                  <c:v>9.7077681268917193E-2</c:v>
                </c:pt>
                <c:pt idx="28">
                  <c:v>9.7255361304234206E-2</c:v>
                </c:pt>
                <c:pt idx="29">
                  <c:v>9.7388922199508801E-2</c:v>
                </c:pt>
                <c:pt idx="30">
                  <c:v>9.7514750698212693E-2</c:v>
                </c:pt>
                <c:pt idx="31">
                  <c:v>9.7640563519550902E-2</c:v>
                </c:pt>
                <c:pt idx="32">
                  <c:v>9.7766329889033193E-2</c:v>
                </c:pt>
                <c:pt idx="33">
                  <c:v>9.7904663498772901E-2</c:v>
                </c:pt>
                <c:pt idx="34">
                  <c:v>9.8030828751943896E-2</c:v>
                </c:pt>
                <c:pt idx="35">
                  <c:v>9.8156919482826094E-2</c:v>
                </c:pt>
                <c:pt idx="36">
                  <c:v>9.8282935100590205E-2</c:v>
                </c:pt>
                <c:pt idx="37">
                  <c:v>9.84088754719223E-2</c:v>
                </c:pt>
                <c:pt idx="38">
                  <c:v>9.8534740930371206E-2</c:v>
                </c:pt>
                <c:pt idx="39">
                  <c:v>9.8660537547288901E-2</c:v>
                </c:pt>
                <c:pt idx="40">
                  <c:v>9.8786262041515693E-2</c:v>
                </c:pt>
                <c:pt idx="41">
                  <c:v>9.8925085535182103E-2</c:v>
                </c:pt>
                <c:pt idx="42">
                  <c:v>9.9051297744259206E-2</c:v>
                </c:pt>
                <c:pt idx="43">
                  <c:v>9.9177469434769405E-2</c:v>
                </c:pt>
                <c:pt idx="44">
                  <c:v>9.9303594094643094E-2</c:v>
                </c:pt>
                <c:pt idx="45">
                  <c:v>9.9429648827201803E-2</c:v>
                </c:pt>
                <c:pt idx="46">
                  <c:v>9.9555639187026299E-2</c:v>
                </c:pt>
                <c:pt idx="47">
                  <c:v>9.9681568921185307E-2</c:v>
                </c:pt>
                <c:pt idx="48">
                  <c:v>9.9820363272174903E-2</c:v>
                </c:pt>
                <c:pt idx="49">
                  <c:v>9.9946754954298195E-2</c:v>
                </c:pt>
                <c:pt idx="50">
                  <c:v>0.10007311389048899</c:v>
                </c:pt>
                <c:pt idx="51">
                  <c:v>0.10019944331873799</c:v>
                </c:pt>
                <c:pt idx="52">
                  <c:v>0.10032574784133801</c:v>
                </c:pt>
                <c:pt idx="53">
                  <c:v>0.10045202629137601</c:v>
                </c:pt>
                <c:pt idx="54">
                  <c:v>0.100578287211016</c:v>
                </c:pt>
                <c:pt idx="55">
                  <c:v>0.10071721962151001</c:v>
                </c:pt>
                <c:pt idx="56">
                  <c:v>0.10084388441934</c:v>
                </c:pt>
                <c:pt idx="57">
                  <c:v>0.100970530992082</c:v>
                </c:pt>
                <c:pt idx="58">
                  <c:v>0.101097160995131</c:v>
                </c:pt>
                <c:pt idx="59">
                  <c:v>0.10122377401799</c:v>
                </c:pt>
                <c:pt idx="60">
                  <c:v>0.101350369634544</c:v>
                </c:pt>
                <c:pt idx="61">
                  <c:v>0.10147694743324499</c:v>
                </c:pt>
                <c:pt idx="62">
                  <c:v>0.10160350718554</c:v>
                </c:pt>
                <c:pt idx="63">
                  <c:v>0.101742859481274</c:v>
                </c:pt>
                <c:pt idx="64">
                  <c:v>0.10188238531286101</c:v>
                </c:pt>
                <c:pt idx="65">
                  <c:v>0.10200922317915399</c:v>
                </c:pt>
                <c:pt idx="66">
                  <c:v>0.102136051647105</c:v>
                </c:pt>
                <c:pt idx="67">
                  <c:v>0.10226285741092001</c:v>
                </c:pt>
                <c:pt idx="68">
                  <c:v>0.10238963730872799</c:v>
                </c:pt>
                <c:pt idx="69">
                  <c:v>0.10251639358570901</c:v>
                </c:pt>
                <c:pt idx="70">
                  <c:v>0.10264312423078201</c:v>
                </c:pt>
                <c:pt idx="71">
                  <c:v>0.10278274100201699</c:v>
                </c:pt>
                <c:pt idx="72">
                  <c:v>0.102909667497247</c:v>
                </c:pt>
                <c:pt idx="73">
                  <c:v>0.103036580967308</c:v>
                </c:pt>
                <c:pt idx="74">
                  <c:v>0.103163480087411</c:v>
                </c:pt>
                <c:pt idx="75">
                  <c:v>0.103290363519203</c:v>
                </c:pt>
                <c:pt idx="76">
                  <c:v>0.103417229914954</c:v>
                </c:pt>
                <c:pt idx="77">
                  <c:v>0.10354407503360601</c:v>
                </c:pt>
                <c:pt idx="78">
                  <c:v>0.103683600524502</c:v>
                </c:pt>
                <c:pt idx="79">
                  <c:v>0.103810564201664</c:v>
                </c:pt>
                <c:pt idx="80">
                  <c:v>0.103937519979552</c:v>
                </c:pt>
                <c:pt idx="81">
                  <c:v>0.104064465416631</c:v>
                </c:pt>
                <c:pt idx="82">
                  <c:v>0.104191398589351</c:v>
                </c:pt>
                <c:pt idx="83">
                  <c:v>0.104318317515012</c:v>
                </c:pt>
                <c:pt idx="84">
                  <c:v>0.10444522015032701</c:v>
                </c:pt>
                <c:pt idx="85">
                  <c:v>0.104572102802672</c:v>
                </c:pt>
                <c:pt idx="86">
                  <c:v>0.10471172192122299</c:v>
                </c:pt>
                <c:pt idx="87">
                  <c:v>0.104838706455085</c:v>
                </c:pt>
                <c:pt idx="88">
                  <c:v>0.10496568469329499</c:v>
                </c:pt>
                <c:pt idx="89">
                  <c:v>0.105092645370661</c:v>
                </c:pt>
                <c:pt idx="90">
                  <c:v>0.105219594734888</c:v>
                </c:pt>
                <c:pt idx="91">
                  <c:v>0.105346533207778</c:v>
                </c:pt>
                <c:pt idx="92">
                  <c:v>0.105473457875894</c:v>
                </c:pt>
                <c:pt idx="93">
                  <c:v>0.105600361413487</c:v>
                </c:pt>
                <c:pt idx="94">
                  <c:v>0.105739997248204</c:v>
                </c:pt>
                <c:pt idx="95">
                  <c:v>0.10586698049248</c:v>
                </c:pt>
                <c:pt idx="96">
                  <c:v>0.10599396054431599</c:v>
                </c:pt>
                <c:pt idx="97">
                  <c:v>0.106120934783462</c:v>
                </c:pt>
                <c:pt idx="98">
                  <c:v>0.106247900403075</c:v>
                </c:pt>
                <c:pt idx="99">
                  <c:v>0.106374854403293</c:v>
                </c:pt>
                <c:pt idx="100">
                  <c:v>0.10650180144543001</c:v>
                </c:pt>
                <c:pt idx="101">
                  <c:v>0.106628735828268</c:v>
                </c:pt>
                <c:pt idx="102">
                  <c:v>0.106768425394039</c:v>
                </c:pt>
                <c:pt idx="103">
                  <c:v>0.106895436117078</c:v>
                </c:pt>
                <c:pt idx="104">
                  <c:v>0.106971636792587</c:v>
                </c:pt>
                <c:pt idx="105">
                  <c:v>0.10709863031396299</c:v>
                </c:pt>
                <c:pt idx="106">
                  <c:v>0.107225616847187</c:v>
                </c:pt>
                <c:pt idx="107">
                  <c:v>0.10735259379171699</c:v>
                </c:pt>
                <c:pt idx="108">
                  <c:v>0.107479558709776</c:v>
                </c:pt>
                <c:pt idx="109">
                  <c:v>0.107606509341791</c:v>
                </c:pt>
                <c:pt idx="110">
                  <c:v>0.107746181207051</c:v>
                </c:pt>
                <c:pt idx="111">
                  <c:v>0.107885911614527</c:v>
                </c:pt>
                <c:pt idx="112">
                  <c:v>0.10801293579934999</c:v>
                </c:pt>
                <c:pt idx="113">
                  <c:v>0.108139954759881</c:v>
                </c:pt>
                <c:pt idx="114">
                  <c:v>0.108266967416403</c:v>
                </c:pt>
                <c:pt idx="115">
                  <c:v>0.108393971720356</c:v>
                </c:pt>
                <c:pt idx="116">
                  <c:v>0.108520964768286</c:v>
                </c:pt>
                <c:pt idx="117">
                  <c:v>0.10864793764710901</c:v>
                </c:pt>
                <c:pt idx="118">
                  <c:v>0.108787640665156</c:v>
                </c:pt>
                <c:pt idx="119">
                  <c:v>0.108927370227115</c:v>
                </c:pt>
                <c:pt idx="120">
                  <c:v>0.109067100858391</c:v>
                </c:pt>
                <c:pt idx="121">
                  <c:v>0.10920683254472</c:v>
                </c:pt>
                <c:pt idx="122">
                  <c:v>0.109333857631709</c:v>
                </c:pt>
                <c:pt idx="123">
                  <c:v>0.109460876853928</c:v>
                </c:pt>
                <c:pt idx="124">
                  <c:v>0.109587873698806</c:v>
                </c:pt>
                <c:pt idx="125">
                  <c:v>0.109727565227059</c:v>
                </c:pt>
                <c:pt idx="126">
                  <c:v>0.109867283421933</c:v>
                </c:pt>
                <c:pt idx="127">
                  <c:v>0.11000700347379699</c:v>
                </c:pt>
                <c:pt idx="128">
                  <c:v>0.110134012323567</c:v>
                </c:pt>
                <c:pt idx="129">
                  <c:v>0.11027371183864999</c:v>
                </c:pt>
                <c:pt idx="130">
                  <c:v>0.110400713004361</c:v>
                </c:pt>
                <c:pt idx="131">
                  <c:v>0.11052769546980699</c:v>
                </c:pt>
                <c:pt idx="132">
                  <c:v>0.110654668018085</c:v>
                </c:pt>
                <c:pt idx="133">
                  <c:v>0.110794360556602</c:v>
                </c:pt>
                <c:pt idx="134">
                  <c:v>0.11093407419474299</c:v>
                </c:pt>
                <c:pt idx="135">
                  <c:v>0.111073790843083</c:v>
                </c:pt>
                <c:pt idx="136">
                  <c:v>0.111213510478917</c:v>
                </c:pt>
                <c:pt idx="137">
                  <c:v>0.111353215463688</c:v>
                </c:pt>
                <c:pt idx="138">
                  <c:v>0.11148021508633101</c:v>
                </c:pt>
                <c:pt idx="139">
                  <c:v>0.11160720393693201</c:v>
                </c:pt>
                <c:pt idx="140">
                  <c:v>0.11174688156240201</c:v>
                </c:pt>
                <c:pt idx="141">
                  <c:v>0.111886595762986</c:v>
                </c:pt>
                <c:pt idx="142">
                  <c:v>0.112026312723952</c:v>
                </c:pt>
                <c:pt idx="143">
                  <c:v>0.112166032280397</c:v>
                </c:pt>
                <c:pt idx="144">
                  <c:v>0.112293048267289</c:v>
                </c:pt>
                <c:pt idx="145">
                  <c:v>0.112432748161267</c:v>
                </c:pt>
                <c:pt idx="146">
                  <c:v>0.112559749913844</c:v>
                </c:pt>
                <c:pt idx="147">
                  <c:v>0.11268673972170801</c:v>
                </c:pt>
                <c:pt idx="148">
                  <c:v>0.112826432693092</c:v>
                </c:pt>
                <c:pt idx="149">
                  <c:v>0.112966144955922</c:v>
                </c:pt>
                <c:pt idx="150">
                  <c:v>0.11310586029833899</c:v>
                </c:pt>
                <c:pt idx="151">
                  <c:v>0.113232871766019</c:v>
                </c:pt>
                <c:pt idx="152">
                  <c:v>0.113372569816528</c:v>
                </c:pt>
                <c:pt idx="153">
                  <c:v>0.113512270382439</c:v>
                </c:pt>
                <c:pt idx="154">
                  <c:v>0.113651973441576</c:v>
                </c:pt>
                <c:pt idx="155">
                  <c:v>0.11379167896621301</c:v>
                </c:pt>
                <c:pt idx="156">
                  <c:v>0.113931386923307</c:v>
                </c:pt>
                <c:pt idx="157">
                  <c:v>0.114071097274781</c:v>
                </c:pt>
                <c:pt idx="158">
                  <c:v>0.11419809553322099</c:v>
                </c:pt>
                <c:pt idx="159">
                  <c:v>0.114337780939334</c:v>
                </c:pt>
                <c:pt idx="160">
                  <c:v>0.114477469728638</c:v>
                </c:pt>
                <c:pt idx="161">
                  <c:v>0.114617161860049</c:v>
                </c:pt>
                <c:pt idx="162">
                  <c:v>0.11475685728047</c:v>
                </c:pt>
                <c:pt idx="163">
                  <c:v>0.114896555925111</c:v>
                </c:pt>
                <c:pt idx="164">
                  <c:v>0.115036257717927</c:v>
                </c:pt>
                <c:pt idx="165">
                  <c:v>0.115175962572166</c:v>
                </c:pt>
                <c:pt idx="166">
                  <c:v>0.115315670391026</c:v>
                </c:pt>
                <c:pt idx="167">
                  <c:v>0.11545538106839</c:v>
                </c:pt>
                <c:pt idx="168">
                  <c:v>0.11559509448963901</c:v>
                </c:pt>
                <c:pt idx="169">
                  <c:v>0.115722094107384</c:v>
                </c:pt>
                <c:pt idx="170">
                  <c:v>0.115849090393311</c:v>
                </c:pt>
                <c:pt idx="171">
                  <c:v>0.11601139516084601</c:v>
                </c:pt>
                <c:pt idx="172">
                  <c:v>0.116192851399525</c:v>
                </c:pt>
                <c:pt idx="173">
                  <c:v>0.116400840284493</c:v>
                </c:pt>
                <c:pt idx="174">
                  <c:v>0.116622771848703</c:v>
                </c:pt>
                <c:pt idx="175">
                  <c:v>0.116844088978606</c:v>
                </c:pt>
                <c:pt idx="176">
                  <c:v>0.117143170783297</c:v>
                </c:pt>
                <c:pt idx="177">
                  <c:v>0.11749183462964601</c:v>
                </c:pt>
                <c:pt idx="178">
                  <c:v>0.117925428569418</c:v>
                </c:pt>
                <c:pt idx="179">
                  <c:v>0.11850850796455301</c:v>
                </c:pt>
                <c:pt idx="180">
                  <c:v>0.119337676562262</c:v>
                </c:pt>
                <c:pt idx="181">
                  <c:v>0.12037493728005901</c:v>
                </c:pt>
                <c:pt idx="182">
                  <c:v>0.121940141998928</c:v>
                </c:pt>
                <c:pt idx="183">
                  <c:v>0.12398809534545301</c:v>
                </c:pt>
                <c:pt idx="184">
                  <c:v>0.12620433487413699</c:v>
                </c:pt>
                <c:pt idx="185">
                  <c:v>0.12809521012552999</c:v>
                </c:pt>
                <c:pt idx="186">
                  <c:v>0.130562049676579</c:v>
                </c:pt>
                <c:pt idx="187">
                  <c:v>0.133804015054095</c:v>
                </c:pt>
                <c:pt idx="188">
                  <c:v>0.13583356421371101</c:v>
                </c:pt>
                <c:pt idx="189">
                  <c:v>0.13603684505213001</c:v>
                </c:pt>
                <c:pt idx="190">
                  <c:v>0.137591560486754</c:v>
                </c:pt>
                <c:pt idx="191">
                  <c:v>0.13799917603346501</c:v>
                </c:pt>
                <c:pt idx="192">
                  <c:v>0.139056550084699</c:v>
                </c:pt>
                <c:pt idx="193">
                  <c:v>0.14111485133623</c:v>
                </c:pt>
                <c:pt idx="194">
                  <c:v>0.14194879786008499</c:v>
                </c:pt>
                <c:pt idx="195">
                  <c:v>0.142447325591498</c:v>
                </c:pt>
                <c:pt idx="196">
                  <c:v>0.142957518609684</c:v>
                </c:pt>
                <c:pt idx="197">
                  <c:v>0.14348040812097801</c:v>
                </c:pt>
                <c:pt idx="198">
                  <c:v>0.144006024634069</c:v>
                </c:pt>
                <c:pt idx="199">
                  <c:v>0.14454744168083</c:v>
                </c:pt>
                <c:pt idx="200">
                  <c:v>0.14510608004535999</c:v>
                </c:pt>
                <c:pt idx="201">
                  <c:v>0.145661848346021</c:v>
                </c:pt>
                <c:pt idx="202">
                  <c:v>0.14646459295742401</c:v>
                </c:pt>
                <c:pt idx="203">
                  <c:v>0.14649634415228199</c:v>
                </c:pt>
                <c:pt idx="204">
                  <c:v>0.147539970338712</c:v>
                </c:pt>
                <c:pt idx="205">
                  <c:v>0.14867671113932501</c:v>
                </c:pt>
                <c:pt idx="206">
                  <c:v>0.14971101252686</c:v>
                </c:pt>
                <c:pt idx="207">
                  <c:v>0.15074127395439099</c:v>
                </c:pt>
                <c:pt idx="208">
                  <c:v>0.15103454626388799</c:v>
                </c:pt>
                <c:pt idx="209">
                  <c:v>0.152574983913529</c:v>
                </c:pt>
                <c:pt idx="210">
                  <c:v>0.155126133311176</c:v>
                </c:pt>
                <c:pt idx="211">
                  <c:v>0.15870202047614099</c:v>
                </c:pt>
                <c:pt idx="212">
                  <c:v>0.16381053683184599</c:v>
                </c:pt>
                <c:pt idx="213">
                  <c:v>0.16533412846617901</c:v>
                </c:pt>
                <c:pt idx="214">
                  <c:v>0.16551191777211599</c:v>
                </c:pt>
                <c:pt idx="215">
                  <c:v>0.165518267960653</c:v>
                </c:pt>
                <c:pt idx="216">
                  <c:v>0.165524618199625</c:v>
                </c:pt>
                <c:pt idx="217">
                  <c:v>0.168535529775032</c:v>
                </c:pt>
                <c:pt idx="218">
                  <c:v>0.171707256450609</c:v>
                </c:pt>
                <c:pt idx="219">
                  <c:v>0.17456721598968</c:v>
                </c:pt>
                <c:pt idx="220">
                  <c:v>0.174569597157922</c:v>
                </c:pt>
              </c:numCache>
            </c:numRef>
          </c:xVal>
          <c:yVal>
            <c:numRef>
              <c:f>'Plot Data'!$H$2232:$H$2452</c:f>
              <c:numCache>
                <c:formatCode>General</c:formatCode>
                <c:ptCount val="221"/>
                <c:pt idx="0">
                  <c:v>292.66423194017</c:v>
                </c:pt>
                <c:pt idx="1">
                  <c:v>297.80580017246399</c:v>
                </c:pt>
                <c:pt idx="2">
                  <c:v>468.73612056699102</c:v>
                </c:pt>
                <c:pt idx="3">
                  <c:v>476.63879299192001</c:v>
                </c:pt>
                <c:pt idx="4">
                  <c:v>452.27229024361401</c:v>
                </c:pt>
                <c:pt idx="5">
                  <c:v>442.20863698460198</c:v>
                </c:pt>
                <c:pt idx="6">
                  <c:v>434.03315741056701</c:v>
                </c:pt>
                <c:pt idx="7">
                  <c:v>434.65854413246302</c:v>
                </c:pt>
                <c:pt idx="8">
                  <c:v>437.79757895717</c:v>
                </c:pt>
                <c:pt idx="9">
                  <c:v>440.23184130366201</c:v>
                </c:pt>
                <c:pt idx="10">
                  <c:v>443.63103428129102</c:v>
                </c:pt>
                <c:pt idx="11">
                  <c:v>440.37020863430803</c:v>
                </c:pt>
                <c:pt idx="12">
                  <c:v>520.51132039692004</c:v>
                </c:pt>
                <c:pt idx="13">
                  <c:v>511.63832326873302</c:v>
                </c:pt>
                <c:pt idx="14">
                  <c:v>518.680414129214</c:v>
                </c:pt>
                <c:pt idx="15">
                  <c:v>495.88069567254098</c:v>
                </c:pt>
                <c:pt idx="16">
                  <c:v>509.53126498563802</c:v>
                </c:pt>
                <c:pt idx="17">
                  <c:v>523.458510607476</c:v>
                </c:pt>
                <c:pt idx="18">
                  <c:v>537.31813791554498</c:v>
                </c:pt>
                <c:pt idx="19">
                  <c:v>528.79357361287805</c:v>
                </c:pt>
                <c:pt idx="20">
                  <c:v>486.87391338156698</c:v>
                </c:pt>
                <c:pt idx="21">
                  <c:v>447.81558765609799</c:v>
                </c:pt>
                <c:pt idx="22">
                  <c:v>418.61100324965003</c:v>
                </c:pt>
                <c:pt idx="23">
                  <c:v>361.17603670215198</c:v>
                </c:pt>
                <c:pt idx="24">
                  <c:v>258.42776391446199</c:v>
                </c:pt>
                <c:pt idx="25">
                  <c:v>118.834436929747</c:v>
                </c:pt>
                <c:pt idx="26">
                  <c:v>112.99855158804201</c:v>
                </c:pt>
                <c:pt idx="27">
                  <c:v>111.512725215316</c:v>
                </c:pt>
                <c:pt idx="28">
                  <c:v>111.228299855103</c:v>
                </c:pt>
                <c:pt idx="29">
                  <c:v>111.140792229461</c:v>
                </c:pt>
                <c:pt idx="30">
                  <c:v>111.48713393781399</c:v>
                </c:pt>
                <c:pt idx="31">
                  <c:v>111.91040842992599</c:v>
                </c:pt>
                <c:pt idx="32">
                  <c:v>112.157383851159</c:v>
                </c:pt>
                <c:pt idx="33">
                  <c:v>112.206006177029</c:v>
                </c:pt>
                <c:pt idx="34">
                  <c:v>112.20890885674</c:v>
                </c:pt>
                <c:pt idx="35">
                  <c:v>112.25999561225299</c:v>
                </c:pt>
                <c:pt idx="36">
                  <c:v>112.363884939507</c:v>
                </c:pt>
                <c:pt idx="37">
                  <c:v>112.52506515664</c:v>
                </c:pt>
                <c:pt idx="38">
                  <c:v>112.747864524254</c:v>
                </c:pt>
                <c:pt idx="39">
                  <c:v>113.03649386976601</c:v>
                </c:pt>
                <c:pt idx="40">
                  <c:v>113.39474200457001</c:v>
                </c:pt>
                <c:pt idx="41">
                  <c:v>113.771898100306</c:v>
                </c:pt>
                <c:pt idx="42">
                  <c:v>114.180176755717</c:v>
                </c:pt>
                <c:pt idx="43">
                  <c:v>114.670643817146</c:v>
                </c:pt>
                <c:pt idx="44">
                  <c:v>115.153675411441</c:v>
                </c:pt>
                <c:pt idx="45">
                  <c:v>115.577743507202</c:v>
                </c:pt>
                <c:pt idx="46">
                  <c:v>116.03511587437799</c:v>
                </c:pt>
                <c:pt idx="47">
                  <c:v>116.528198913943</c:v>
                </c:pt>
                <c:pt idx="48">
                  <c:v>117.05613636973899</c:v>
                </c:pt>
                <c:pt idx="49">
                  <c:v>117.521838502617</c:v>
                </c:pt>
                <c:pt idx="50">
                  <c:v>118.038222259516</c:v>
                </c:pt>
                <c:pt idx="51">
                  <c:v>118.601486284609</c:v>
                </c:pt>
                <c:pt idx="52">
                  <c:v>119.195820339444</c:v>
                </c:pt>
                <c:pt idx="53">
                  <c:v>119.572661577323</c:v>
                </c:pt>
                <c:pt idx="54">
                  <c:v>119.678918939569</c:v>
                </c:pt>
                <c:pt idx="55">
                  <c:v>119.857384963781</c:v>
                </c:pt>
                <c:pt idx="56">
                  <c:v>119.744955382741</c:v>
                </c:pt>
                <c:pt idx="57">
                  <c:v>119.611223469357</c:v>
                </c:pt>
                <c:pt idx="58">
                  <c:v>119.49899585375999</c:v>
                </c:pt>
                <c:pt idx="59">
                  <c:v>119.410932124854</c:v>
                </c:pt>
                <c:pt idx="60">
                  <c:v>119.34958223170401</c:v>
                </c:pt>
                <c:pt idx="61">
                  <c:v>119.317375595935</c:v>
                </c:pt>
                <c:pt idx="62">
                  <c:v>119.316611695164</c:v>
                </c:pt>
                <c:pt idx="63">
                  <c:v>119.320081392528</c:v>
                </c:pt>
                <c:pt idx="64">
                  <c:v>119.31404103718199</c:v>
                </c:pt>
                <c:pt idx="65">
                  <c:v>119.34608254284301</c:v>
                </c:pt>
                <c:pt idx="66">
                  <c:v>119.41590370002299</c:v>
                </c:pt>
                <c:pt idx="67">
                  <c:v>119.330843079852</c:v>
                </c:pt>
                <c:pt idx="68">
                  <c:v>119.192740526506</c:v>
                </c:pt>
                <c:pt idx="69">
                  <c:v>119.080931699486</c:v>
                </c:pt>
                <c:pt idx="70">
                  <c:v>118.996160259414</c:v>
                </c:pt>
                <c:pt idx="71">
                  <c:v>118.855694035989</c:v>
                </c:pt>
                <c:pt idx="72">
                  <c:v>118.740247905687</c:v>
                </c:pt>
                <c:pt idx="73">
                  <c:v>118.651710270419</c:v>
                </c:pt>
                <c:pt idx="74">
                  <c:v>118.590618408024</c:v>
                </c:pt>
                <c:pt idx="75">
                  <c:v>118.55742956773901</c:v>
                </c:pt>
                <c:pt idx="76">
                  <c:v>118.552522006457</c:v>
                </c:pt>
                <c:pt idx="77">
                  <c:v>118.57629853690101</c:v>
                </c:pt>
                <c:pt idx="78">
                  <c:v>118.36711458938299</c:v>
                </c:pt>
                <c:pt idx="79">
                  <c:v>118.036994068607</c:v>
                </c:pt>
                <c:pt idx="80">
                  <c:v>117.735733588247</c:v>
                </c:pt>
                <c:pt idx="81">
                  <c:v>117.462569226678</c:v>
                </c:pt>
                <c:pt idx="82">
                  <c:v>117.21659781016</c:v>
                </c:pt>
                <c:pt idx="83">
                  <c:v>116.996855027579</c:v>
                </c:pt>
                <c:pt idx="84">
                  <c:v>116.802321224115</c:v>
                </c:pt>
                <c:pt idx="85">
                  <c:v>116.631886384978</c:v>
                </c:pt>
                <c:pt idx="86">
                  <c:v>116.427315106278</c:v>
                </c:pt>
                <c:pt idx="87">
                  <c:v>116.19456238442299</c:v>
                </c:pt>
                <c:pt idx="88">
                  <c:v>115.97941057628201</c:v>
                </c:pt>
                <c:pt idx="89">
                  <c:v>115.610815186678</c:v>
                </c:pt>
                <c:pt idx="90">
                  <c:v>115.235375576601</c:v>
                </c:pt>
                <c:pt idx="91">
                  <c:v>114.89970785835099</c:v>
                </c:pt>
                <c:pt idx="92">
                  <c:v>114.602527635473</c:v>
                </c:pt>
                <c:pt idx="93">
                  <c:v>114.342682262114</c:v>
                </c:pt>
                <c:pt idx="94">
                  <c:v>114.036178936071</c:v>
                </c:pt>
                <c:pt idx="95">
                  <c:v>113.740082784009</c:v>
                </c:pt>
                <c:pt idx="96">
                  <c:v>113.477612253064</c:v>
                </c:pt>
                <c:pt idx="97">
                  <c:v>113.247852093418</c:v>
                </c:pt>
                <c:pt idx="98">
                  <c:v>113.049946784705</c:v>
                </c:pt>
                <c:pt idx="99">
                  <c:v>112.88310719100799</c:v>
                </c:pt>
                <c:pt idx="100">
                  <c:v>112.885732636426</c:v>
                </c:pt>
                <c:pt idx="101">
                  <c:v>113.00929845620099</c:v>
                </c:pt>
                <c:pt idx="102">
                  <c:v>113.12293131858</c:v>
                </c:pt>
                <c:pt idx="103">
                  <c:v>113.24006296061</c:v>
                </c:pt>
                <c:pt idx="104">
                  <c:v>113.259490316259</c:v>
                </c:pt>
                <c:pt idx="105">
                  <c:v>113.28010379008001</c:v>
                </c:pt>
                <c:pt idx="106">
                  <c:v>113.37188092265001</c:v>
                </c:pt>
                <c:pt idx="107">
                  <c:v>113.536161800047</c:v>
                </c:pt>
                <c:pt idx="108">
                  <c:v>113.77391377755301</c:v>
                </c:pt>
                <c:pt idx="109">
                  <c:v>114.085729935374</c:v>
                </c:pt>
                <c:pt idx="110">
                  <c:v>114.46204270174501</c:v>
                </c:pt>
                <c:pt idx="111">
                  <c:v>114.853269294802</c:v>
                </c:pt>
                <c:pt idx="112">
                  <c:v>115.17691990664299</c:v>
                </c:pt>
                <c:pt idx="113">
                  <c:v>115.51191761204601</c:v>
                </c:pt>
                <c:pt idx="114">
                  <c:v>115.875950493803</c:v>
                </c:pt>
                <c:pt idx="115">
                  <c:v>116.26892143529599</c:v>
                </c:pt>
                <c:pt idx="116">
                  <c:v>116.690673135176</c:v>
                </c:pt>
                <c:pt idx="117">
                  <c:v>117.14087132100001</c:v>
                </c:pt>
                <c:pt idx="118">
                  <c:v>117.604738490969</c:v>
                </c:pt>
                <c:pt idx="119">
                  <c:v>118.05600369904801</c:v>
                </c:pt>
                <c:pt idx="120">
                  <c:v>118.528945786088</c:v>
                </c:pt>
                <c:pt idx="121">
                  <c:v>119.02354337474701</c:v>
                </c:pt>
                <c:pt idx="122">
                  <c:v>119.518472252672</c:v>
                </c:pt>
                <c:pt idx="123">
                  <c:v>120.042119184963</c:v>
                </c:pt>
                <c:pt idx="124">
                  <c:v>120.32691248634001</c:v>
                </c:pt>
                <c:pt idx="125">
                  <c:v>120.59553185782499</c:v>
                </c:pt>
                <c:pt idx="126">
                  <c:v>120.841852965539</c:v>
                </c:pt>
                <c:pt idx="127">
                  <c:v>121.124083434421</c:v>
                </c:pt>
                <c:pt idx="128">
                  <c:v>121.202112752754</c:v>
                </c:pt>
                <c:pt idx="129">
                  <c:v>121.093012093469</c:v>
                </c:pt>
                <c:pt idx="130">
                  <c:v>121.04372201164099</c:v>
                </c:pt>
                <c:pt idx="131">
                  <c:v>121.086150566922</c:v>
                </c:pt>
                <c:pt idx="132">
                  <c:v>121.189978469976</c:v>
                </c:pt>
                <c:pt idx="133">
                  <c:v>121.332852654226</c:v>
                </c:pt>
                <c:pt idx="134">
                  <c:v>121.49352372891001</c:v>
                </c:pt>
                <c:pt idx="135">
                  <c:v>121.712075644647</c:v>
                </c:pt>
                <c:pt idx="136">
                  <c:v>121.988380200205</c:v>
                </c:pt>
                <c:pt idx="137">
                  <c:v>121.983515953793</c:v>
                </c:pt>
                <c:pt idx="138">
                  <c:v>122.04186036658901</c:v>
                </c:pt>
                <c:pt idx="139">
                  <c:v>122.15658533105299</c:v>
                </c:pt>
                <c:pt idx="140">
                  <c:v>122.340676561419</c:v>
                </c:pt>
                <c:pt idx="141">
                  <c:v>122.51580483591501</c:v>
                </c:pt>
                <c:pt idx="142">
                  <c:v>122.74213556028199</c:v>
                </c:pt>
                <c:pt idx="143">
                  <c:v>123.019137058518</c:v>
                </c:pt>
                <c:pt idx="144">
                  <c:v>123.23671311254</c:v>
                </c:pt>
                <c:pt idx="145">
                  <c:v>123.13298925799199</c:v>
                </c:pt>
                <c:pt idx="146">
                  <c:v>123.10257245605401</c:v>
                </c:pt>
                <c:pt idx="147">
                  <c:v>123.161753257326</c:v>
                </c:pt>
                <c:pt idx="148">
                  <c:v>123.263718121279</c:v>
                </c:pt>
                <c:pt idx="149">
                  <c:v>123.400078997375</c:v>
                </c:pt>
                <c:pt idx="150">
                  <c:v>123.596502727654</c:v>
                </c:pt>
                <c:pt idx="151">
                  <c:v>123.727002623834</c:v>
                </c:pt>
                <c:pt idx="152">
                  <c:v>123.586949085829</c:v>
                </c:pt>
                <c:pt idx="153">
                  <c:v>123.495966497756</c:v>
                </c:pt>
                <c:pt idx="154">
                  <c:v>123.453513192011</c:v>
                </c:pt>
                <c:pt idx="155">
                  <c:v>123.45899776428401</c:v>
                </c:pt>
                <c:pt idx="156">
                  <c:v>123.51178172921</c:v>
                </c:pt>
                <c:pt idx="157">
                  <c:v>123.611182423131</c:v>
                </c:pt>
                <c:pt idx="158">
                  <c:v>123.48453863086399</c:v>
                </c:pt>
                <c:pt idx="159">
                  <c:v>123.099355980494</c:v>
                </c:pt>
                <c:pt idx="160">
                  <c:v>122.780796267322</c:v>
                </c:pt>
                <c:pt idx="161">
                  <c:v>122.527550991631</c:v>
                </c:pt>
                <c:pt idx="162">
                  <c:v>122.33819197503701</c:v>
                </c:pt>
                <c:pt idx="163">
                  <c:v>122.211173463192</c:v>
                </c:pt>
                <c:pt idx="164">
                  <c:v>122.14483515743299</c:v>
                </c:pt>
                <c:pt idx="165">
                  <c:v>122.137406127696</c:v>
                </c:pt>
                <c:pt idx="166">
                  <c:v>122.187009539447</c:v>
                </c:pt>
                <c:pt idx="167">
                  <c:v>122.29166811014601</c:v>
                </c:pt>
                <c:pt idx="168">
                  <c:v>122.449310196742</c:v>
                </c:pt>
                <c:pt idx="169">
                  <c:v>122.350098471189</c:v>
                </c:pt>
                <c:pt idx="170">
                  <c:v>122.186829832866</c:v>
                </c:pt>
                <c:pt idx="171">
                  <c:v>121.808590320954</c:v>
                </c:pt>
                <c:pt idx="172">
                  <c:v>121.416047768548</c:v>
                </c:pt>
                <c:pt idx="173">
                  <c:v>121.004687119056</c:v>
                </c:pt>
                <c:pt idx="174">
                  <c:v>120.610121556043</c:v>
                </c:pt>
                <c:pt idx="175">
                  <c:v>120.26107163423001</c:v>
                </c:pt>
                <c:pt idx="176">
                  <c:v>119.85767233022899</c:v>
                </c:pt>
                <c:pt idx="177">
                  <c:v>119.21340987867799</c:v>
                </c:pt>
                <c:pt idx="178">
                  <c:v>117.691986421351</c:v>
                </c:pt>
                <c:pt idx="179">
                  <c:v>116.35862818036399</c:v>
                </c:pt>
                <c:pt idx="180">
                  <c:v>115.550480990604</c:v>
                </c:pt>
                <c:pt idx="181">
                  <c:v>114.228862277668</c:v>
                </c:pt>
                <c:pt idx="182">
                  <c:v>111.55481283763299</c:v>
                </c:pt>
                <c:pt idx="183">
                  <c:v>106.38228815599599</c:v>
                </c:pt>
                <c:pt idx="184">
                  <c:v>103.68897649066101</c:v>
                </c:pt>
                <c:pt idx="185">
                  <c:v>98.355624002748797</c:v>
                </c:pt>
                <c:pt idx="186">
                  <c:v>97.115850650712503</c:v>
                </c:pt>
                <c:pt idx="187">
                  <c:v>93.714396250867296</c:v>
                </c:pt>
                <c:pt idx="188">
                  <c:v>92.830429914069796</c:v>
                </c:pt>
                <c:pt idx="189">
                  <c:v>92.966169156010807</c:v>
                </c:pt>
                <c:pt idx="190">
                  <c:v>89.370091038989798</c:v>
                </c:pt>
                <c:pt idx="191">
                  <c:v>91.515829628231401</c:v>
                </c:pt>
                <c:pt idx="192">
                  <c:v>92.1705774006181</c:v>
                </c:pt>
                <c:pt idx="193">
                  <c:v>102.236786830502</c:v>
                </c:pt>
                <c:pt idx="194">
                  <c:v>115.347127980013</c:v>
                </c:pt>
                <c:pt idx="195">
                  <c:v>111.954034378583</c:v>
                </c:pt>
                <c:pt idx="196">
                  <c:v>113.944550411649</c:v>
                </c:pt>
                <c:pt idx="197">
                  <c:v>121.60210139830301</c:v>
                </c:pt>
                <c:pt idx="198">
                  <c:v>132.031249820505</c:v>
                </c:pt>
                <c:pt idx="199">
                  <c:v>152.18578075971601</c:v>
                </c:pt>
                <c:pt idx="200">
                  <c:v>184.59483987920299</c:v>
                </c:pt>
                <c:pt idx="201">
                  <c:v>220.389432141431</c:v>
                </c:pt>
                <c:pt idx="202">
                  <c:v>265.28720263849698</c:v>
                </c:pt>
                <c:pt idx="203">
                  <c:v>406.27028536163499</c:v>
                </c:pt>
                <c:pt idx="204">
                  <c:v>452.31633653380698</c:v>
                </c:pt>
                <c:pt idx="205">
                  <c:v>491.578577489081</c:v>
                </c:pt>
                <c:pt idx="206">
                  <c:v>528.51545300033604</c:v>
                </c:pt>
                <c:pt idx="207">
                  <c:v>559.31798774002095</c:v>
                </c:pt>
                <c:pt idx="208">
                  <c:v>570.48938990763804</c:v>
                </c:pt>
                <c:pt idx="209">
                  <c:v>563.16033622847999</c:v>
                </c:pt>
                <c:pt idx="210">
                  <c:v>588.83334739901704</c:v>
                </c:pt>
                <c:pt idx="211">
                  <c:v>647.78833692198202</c:v>
                </c:pt>
                <c:pt idx="212">
                  <c:v>724.08920357703596</c:v>
                </c:pt>
                <c:pt idx="213">
                  <c:v>722.83492003213598</c:v>
                </c:pt>
                <c:pt idx="214">
                  <c:v>722.50811008151697</c:v>
                </c:pt>
                <c:pt idx="215">
                  <c:v>722.49663559299199</c:v>
                </c:pt>
                <c:pt idx="216">
                  <c:v>604.84939541705603</c:v>
                </c:pt>
                <c:pt idx="217">
                  <c:v>521.37821901585198</c:v>
                </c:pt>
                <c:pt idx="218">
                  <c:v>567.87560896866705</c:v>
                </c:pt>
                <c:pt idx="219">
                  <c:v>660.92946220435601</c:v>
                </c:pt>
                <c:pt idx="220">
                  <c:v>660.97508700897697</c:v>
                </c:pt>
              </c:numCache>
            </c:numRef>
          </c:yVal>
          <c:smooth val="0"/>
          <c:extLst>
            <c:ext xmlns:c16="http://schemas.microsoft.com/office/drawing/2014/chart" uri="{C3380CC4-5D6E-409C-BE32-E72D297353CC}">
              <c16:uniqueId val="{0000002D-FD39-44BF-99FA-75783023E609}"/>
            </c:ext>
          </c:extLst>
        </c:ser>
        <c:ser>
          <c:idx val="46"/>
          <c:order val="46"/>
          <c:tx>
            <c:v>Flow Trajectories 1_32_0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Data'!$G$2455:$G$2876</c:f>
              <c:numCache>
                <c:formatCode>General</c:formatCode>
                <c:ptCount val="422"/>
                <c:pt idx="0">
                  <c:v>-5.87123950553462E-5</c:v>
                </c:pt>
                <c:pt idx="1">
                  <c:v>5.2558480276357804E-3</c:v>
                </c:pt>
                <c:pt idx="2">
                  <c:v>6.2702364603490802E-3</c:v>
                </c:pt>
                <c:pt idx="3">
                  <c:v>8.9004891989462997E-3</c:v>
                </c:pt>
                <c:pt idx="4">
                  <c:v>1.3987985924548399E-2</c:v>
                </c:pt>
                <c:pt idx="5">
                  <c:v>1.9578108345792201E-2</c:v>
                </c:pt>
                <c:pt idx="6">
                  <c:v>2.46665154827489E-2</c:v>
                </c:pt>
                <c:pt idx="7">
                  <c:v>2.9753041357816801E-2</c:v>
                </c:pt>
                <c:pt idx="8">
                  <c:v>3.4835920220097898E-2</c:v>
                </c:pt>
                <c:pt idx="9">
                  <c:v>4.0427010074321298E-2</c:v>
                </c:pt>
                <c:pt idx="10">
                  <c:v>4.5511165273153999E-2</c:v>
                </c:pt>
                <c:pt idx="11">
                  <c:v>5.0592609998791199E-2</c:v>
                </c:pt>
                <c:pt idx="12">
                  <c:v>5.56690890273559E-2</c:v>
                </c:pt>
                <c:pt idx="13">
                  <c:v>6.1289584204943098E-2</c:v>
                </c:pt>
                <c:pt idx="14">
                  <c:v>6.6368377289057895E-2</c:v>
                </c:pt>
                <c:pt idx="15">
                  <c:v>6.9914631331631394E-2</c:v>
                </c:pt>
                <c:pt idx="16">
                  <c:v>7.2737159889222205E-2</c:v>
                </c:pt>
                <c:pt idx="17">
                  <c:v>7.3465674591352198E-2</c:v>
                </c:pt>
                <c:pt idx="18">
                  <c:v>7.3632004289587799E-2</c:v>
                </c:pt>
                <c:pt idx="19">
                  <c:v>7.3670989916621396E-2</c:v>
                </c:pt>
                <c:pt idx="20">
                  <c:v>7.3790055165120605E-2</c:v>
                </c:pt>
                <c:pt idx="21">
                  <c:v>7.3908732201312402E-2</c:v>
                </c:pt>
                <c:pt idx="22">
                  <c:v>7.4027026705606902E-2</c:v>
                </c:pt>
                <c:pt idx="23">
                  <c:v>7.4144939009536406E-2</c:v>
                </c:pt>
                <c:pt idx="24">
                  <c:v>7.4262471664960097E-2</c:v>
                </c:pt>
                <c:pt idx="25">
                  <c:v>7.4379548632675194E-2</c:v>
                </c:pt>
                <c:pt idx="26">
                  <c:v>7.4496089504764093E-2</c:v>
                </c:pt>
                <c:pt idx="27">
                  <c:v>7.4612098554048198E-2</c:v>
                </c:pt>
                <c:pt idx="28">
                  <c:v>7.4727518037033702E-2</c:v>
                </c:pt>
                <c:pt idx="29">
                  <c:v>7.4842324868953994E-2</c:v>
                </c:pt>
                <c:pt idx="30">
                  <c:v>7.4956137518398497E-2</c:v>
                </c:pt>
                <c:pt idx="31">
                  <c:v>7.50684765862175E-2</c:v>
                </c:pt>
                <c:pt idx="32">
                  <c:v>7.5180304564401099E-2</c:v>
                </c:pt>
                <c:pt idx="33">
                  <c:v>7.5291637785652094E-2</c:v>
                </c:pt>
                <c:pt idx="34">
                  <c:v>7.5336036373728002E-2</c:v>
                </c:pt>
                <c:pt idx="35">
                  <c:v>7.5351530366673899E-2</c:v>
                </c:pt>
                <c:pt idx="36">
                  <c:v>7.6282006113738393E-2</c:v>
                </c:pt>
                <c:pt idx="37">
                  <c:v>7.73507886083558E-2</c:v>
                </c:pt>
                <c:pt idx="38">
                  <c:v>7.8858672136817007E-2</c:v>
                </c:pt>
                <c:pt idx="39">
                  <c:v>8.2377603459183393E-2</c:v>
                </c:pt>
                <c:pt idx="40">
                  <c:v>8.4395172246939001E-2</c:v>
                </c:pt>
                <c:pt idx="41">
                  <c:v>8.6501275300179703E-2</c:v>
                </c:pt>
                <c:pt idx="42">
                  <c:v>8.7602611764945201E-2</c:v>
                </c:pt>
                <c:pt idx="43">
                  <c:v>8.8689465411728993E-2</c:v>
                </c:pt>
                <c:pt idx="44">
                  <c:v>9.0532331684608502E-2</c:v>
                </c:pt>
                <c:pt idx="45">
                  <c:v>9.1973721144549506E-2</c:v>
                </c:pt>
                <c:pt idx="46">
                  <c:v>9.2275580771282104E-2</c:v>
                </c:pt>
                <c:pt idx="47">
                  <c:v>9.3411784769958303E-2</c:v>
                </c:pt>
                <c:pt idx="48">
                  <c:v>9.4229220067267999E-2</c:v>
                </c:pt>
                <c:pt idx="49">
                  <c:v>9.4845088034849104E-2</c:v>
                </c:pt>
                <c:pt idx="50">
                  <c:v>9.4973297973337298E-2</c:v>
                </c:pt>
                <c:pt idx="51">
                  <c:v>9.5011394116857606E-2</c:v>
                </c:pt>
                <c:pt idx="52">
                  <c:v>9.5147348923328101E-2</c:v>
                </c:pt>
                <c:pt idx="53">
                  <c:v>9.5283874071393104E-2</c:v>
                </c:pt>
                <c:pt idx="54">
                  <c:v>9.5420574742998199E-2</c:v>
                </c:pt>
                <c:pt idx="55">
                  <c:v>9.5557439706766098E-2</c:v>
                </c:pt>
                <c:pt idx="56">
                  <c:v>9.5694458524896303E-2</c:v>
                </c:pt>
                <c:pt idx="57">
                  <c:v>9.5831621615041496E-2</c:v>
                </c:pt>
                <c:pt idx="58">
                  <c:v>9.5968920294552298E-2</c:v>
                </c:pt>
                <c:pt idx="59">
                  <c:v>9.6106346807680404E-2</c:v>
                </c:pt>
                <c:pt idx="60">
                  <c:v>9.6243894107765002E-2</c:v>
                </c:pt>
                <c:pt idx="61">
                  <c:v>9.6381556369784002E-2</c:v>
                </c:pt>
                <c:pt idx="62">
                  <c:v>9.6519328819348701E-2</c:v>
                </c:pt>
                <c:pt idx="63">
                  <c:v>9.6657643653922307E-2</c:v>
                </c:pt>
                <c:pt idx="64">
                  <c:v>9.6796001416206007E-2</c:v>
                </c:pt>
                <c:pt idx="65">
                  <c:v>9.6934454416268995E-2</c:v>
                </c:pt>
                <c:pt idx="66">
                  <c:v>9.7073042330705295E-2</c:v>
                </c:pt>
                <c:pt idx="67">
                  <c:v>9.7211755241200098E-2</c:v>
                </c:pt>
                <c:pt idx="68">
                  <c:v>9.7350583270138402E-2</c:v>
                </c:pt>
                <c:pt idx="69">
                  <c:v>9.7489516556210298E-2</c:v>
                </c:pt>
                <c:pt idx="70">
                  <c:v>9.7628545221169399E-2</c:v>
                </c:pt>
                <c:pt idx="71">
                  <c:v>9.7767659327289799E-2</c:v>
                </c:pt>
                <c:pt idx="72">
                  <c:v>9.7906848824784898E-2</c:v>
                </c:pt>
                <c:pt idx="73">
                  <c:v>9.8046103488037203E-2</c:v>
                </c:pt>
                <c:pt idx="74">
                  <c:v>9.8172722597800702E-2</c:v>
                </c:pt>
                <c:pt idx="75">
                  <c:v>9.8311987170530302E-2</c:v>
                </c:pt>
                <c:pt idx="76">
                  <c:v>9.8438596718676594E-2</c:v>
                </c:pt>
                <c:pt idx="77">
                  <c:v>9.8577864988160499E-2</c:v>
                </c:pt>
                <c:pt idx="78">
                  <c:v>9.8717161866730394E-2</c:v>
                </c:pt>
                <c:pt idx="79">
                  <c:v>9.8856489038983295E-2</c:v>
                </c:pt>
                <c:pt idx="80">
                  <c:v>9.8995890432622802E-2</c:v>
                </c:pt>
                <c:pt idx="81">
                  <c:v>9.9135317308420595E-2</c:v>
                </c:pt>
                <c:pt idx="82">
                  <c:v>9.9274766890641006E-2</c:v>
                </c:pt>
                <c:pt idx="83">
                  <c:v>9.9414235281458999E-2</c:v>
                </c:pt>
                <c:pt idx="84">
                  <c:v>9.9553723472251596E-2</c:v>
                </c:pt>
                <c:pt idx="85">
                  <c:v>9.9693232329117004E-2</c:v>
                </c:pt>
                <c:pt idx="86">
                  <c:v>9.9820073174916896E-2</c:v>
                </c:pt>
                <c:pt idx="87">
                  <c:v>9.9959591321966607E-2</c:v>
                </c:pt>
                <c:pt idx="88">
                  <c:v>0.100086443624678</c:v>
                </c:pt>
                <c:pt idx="89">
                  <c:v>0.100225972823176</c:v>
                </c:pt>
                <c:pt idx="90">
                  <c:v>0.100365514950089</c:v>
                </c:pt>
                <c:pt idx="91">
                  <c:v>0.100505068808781</c:v>
                </c:pt>
                <c:pt idx="92">
                  <c:v>0.10064463133102899</c:v>
                </c:pt>
                <c:pt idx="93">
                  <c:v>0.10078419844068399</c:v>
                </c:pt>
                <c:pt idx="94">
                  <c:v>0.10092382488507901</c:v>
                </c:pt>
                <c:pt idx="95">
                  <c:v>0.101063492285748</c:v>
                </c:pt>
                <c:pt idx="96">
                  <c:v>0.101203175803615</c:v>
                </c:pt>
                <c:pt idx="97">
                  <c:v>0.10134286926901701</c:v>
                </c:pt>
                <c:pt idx="98">
                  <c:v>0.101482525062687</c:v>
                </c:pt>
                <c:pt idx="99">
                  <c:v>0.101622196854664</c:v>
                </c:pt>
                <c:pt idx="100">
                  <c:v>0.101761879815253</c:v>
                </c:pt>
                <c:pt idx="101">
                  <c:v>0.101901569026332</c:v>
                </c:pt>
                <c:pt idx="102">
                  <c:v>0.102041259767735</c:v>
                </c:pt>
                <c:pt idx="103">
                  <c:v>0.102168209182395</c:v>
                </c:pt>
                <c:pt idx="104">
                  <c:v>0.102307931505386</c:v>
                </c:pt>
                <c:pt idx="105">
                  <c:v>0.102434986598123</c:v>
                </c:pt>
                <c:pt idx="106">
                  <c:v>0.10256203342225</c:v>
                </c:pt>
                <c:pt idx="107">
                  <c:v>0.102689074638282</c:v>
                </c:pt>
                <c:pt idx="108">
                  <c:v>0.10281610926576799</c:v>
                </c:pt>
                <c:pt idx="109">
                  <c:v>0.102943136615626</c:v>
                </c:pt>
                <c:pt idx="110">
                  <c:v>0.103070156230469</c:v>
                </c:pt>
                <c:pt idx="111">
                  <c:v>0.103197167834698</c:v>
                </c:pt>
                <c:pt idx="112">
                  <c:v>0.103324171293383</c:v>
                </c:pt>
                <c:pt idx="113">
                  <c:v>0.103451166578785</c:v>
                </c:pt>
                <c:pt idx="114">
                  <c:v>0.103590894337118</c:v>
                </c:pt>
                <c:pt idx="115">
                  <c:v>0.103730662106164</c:v>
                </c:pt>
                <c:pt idx="116">
                  <c:v>0.103857721940637</c:v>
                </c:pt>
                <c:pt idx="117">
                  <c:v>0.103984778444809</c:v>
                </c:pt>
                <c:pt idx="118">
                  <c:v>0.104111830214728</c:v>
                </c:pt>
                <c:pt idx="119">
                  <c:v>0.104238876005572</c:v>
                </c:pt>
                <c:pt idx="120">
                  <c:v>0.10436591471427099</c:v>
                </c:pt>
                <c:pt idx="121">
                  <c:v>0.104492945363979</c:v>
                </c:pt>
                <c:pt idx="122">
                  <c:v>0.10461996709023</c:v>
                </c:pt>
                <c:pt idx="123">
                  <c:v>0.10474697912865</c:v>
                </c:pt>
                <c:pt idx="124">
                  <c:v>0.104886721553771</c:v>
                </c:pt>
                <c:pt idx="125">
                  <c:v>0.10502649889686599</c:v>
                </c:pt>
                <c:pt idx="126">
                  <c:v>0.105166264138948</c:v>
                </c:pt>
                <c:pt idx="127">
                  <c:v>0.10529332309763</c:v>
                </c:pt>
                <c:pt idx="128">
                  <c:v>0.10542037669559499</c:v>
                </c:pt>
                <c:pt idx="129">
                  <c:v>0.10554742464059</c:v>
                </c:pt>
                <c:pt idx="130">
                  <c:v>0.105674464995503</c:v>
                </c:pt>
                <c:pt idx="131">
                  <c:v>0.105801495938826</c:v>
                </c:pt>
                <c:pt idx="132">
                  <c:v>0.10592851576123601</c:v>
                </c:pt>
                <c:pt idx="133">
                  <c:v>0.106055522861666</c:v>
                </c:pt>
                <c:pt idx="134">
                  <c:v>0.106195260122114</c:v>
                </c:pt>
                <c:pt idx="135">
                  <c:v>0.10633502828767</c:v>
                </c:pt>
                <c:pt idx="136">
                  <c:v>0.106462088999268</c:v>
                </c:pt>
                <c:pt idx="137">
                  <c:v>0.106589146136831</c:v>
                </c:pt>
                <c:pt idx="138">
                  <c:v>0.10671620065364</c:v>
                </c:pt>
                <c:pt idx="139">
                  <c:v>0.106843250255735</c:v>
                </c:pt>
                <c:pt idx="140">
                  <c:v>0.10697029328634999</c:v>
                </c:pt>
                <c:pt idx="141">
                  <c:v>0.107097328169707</c:v>
                </c:pt>
                <c:pt idx="142">
                  <c:v>0.107224353411168</c:v>
                </c:pt>
                <c:pt idx="143">
                  <c:v>0.107351367596855</c:v>
                </c:pt>
                <c:pt idx="144">
                  <c:v>0.10749110738440799</c:v>
                </c:pt>
                <c:pt idx="145">
                  <c:v>0.107630872117112</c:v>
                </c:pt>
                <c:pt idx="146">
                  <c:v>0.10777063696911</c:v>
                </c:pt>
                <c:pt idx="147">
                  <c:v>0.10789768515793199</c:v>
                </c:pt>
                <c:pt idx="148">
                  <c:v>0.108037426876332</c:v>
                </c:pt>
                <c:pt idx="149">
                  <c:v>0.10816446248063399</c:v>
                </c:pt>
                <c:pt idx="150">
                  <c:v>0.108291493505675</c:v>
                </c:pt>
                <c:pt idx="151">
                  <c:v>0.108418519765623</c:v>
                </c:pt>
                <c:pt idx="152">
                  <c:v>0.10854554023039301</c:v>
                </c:pt>
                <c:pt idx="153">
                  <c:v>0.108672553927045</c:v>
                </c:pt>
                <c:pt idx="154">
                  <c:v>0.108812292876879</c:v>
                </c:pt>
                <c:pt idx="155">
                  <c:v>0.10895203943137299</c:v>
                </c:pt>
                <c:pt idx="156">
                  <c:v>0.10909178671238</c:v>
                </c:pt>
                <c:pt idx="157">
                  <c:v>0.10923153471960199</c:v>
                </c:pt>
                <c:pt idx="158">
                  <c:v>0.109358554142377</c:v>
                </c:pt>
                <c:pt idx="159">
                  <c:v>0.109498274001238</c:v>
                </c:pt>
                <c:pt idx="160">
                  <c:v>0.10963799444509199</c:v>
                </c:pt>
                <c:pt idx="161">
                  <c:v>0.109777715492462</c:v>
                </c:pt>
                <c:pt idx="162">
                  <c:v>0.109917437162868</c:v>
                </c:pt>
                <c:pt idx="163">
                  <c:v>0.110057158887374</c:v>
                </c:pt>
                <c:pt idx="164">
                  <c:v>0.11019688186659</c:v>
                </c:pt>
                <c:pt idx="165">
                  <c:v>0.110336605533147</c:v>
                </c:pt>
                <c:pt idx="166">
                  <c:v>0.110476329910298</c:v>
                </c:pt>
                <c:pt idx="167">
                  <c:v>0.11061605502215199</c:v>
                </c:pt>
                <c:pt idx="168">
                  <c:v>0.110755782677441</c:v>
                </c:pt>
                <c:pt idx="169">
                  <c:v>0.110895513423292</c:v>
                </c:pt>
                <c:pt idx="170">
                  <c:v>0.111035246578255</c:v>
                </c:pt>
                <c:pt idx="171">
                  <c:v>0.111174982189299</c:v>
                </c:pt>
                <c:pt idx="172">
                  <c:v>0.111314720295438</c:v>
                </c:pt>
                <c:pt idx="173">
                  <c:v>0.11145446092773099</c:v>
                </c:pt>
                <c:pt idx="174">
                  <c:v>0.11159420410937999</c:v>
                </c:pt>
                <c:pt idx="175">
                  <c:v>0.111733949855908</c:v>
                </c:pt>
                <c:pt idx="176">
                  <c:v>0.111873698175422</c:v>
                </c:pt>
                <c:pt idx="177">
                  <c:v>0.112013449068953</c:v>
                </c:pt>
                <c:pt idx="178">
                  <c:v>0.11214049760530399</c:v>
                </c:pt>
                <c:pt idx="179">
                  <c:v>0.112280218248777</c:v>
                </c:pt>
                <c:pt idx="180">
                  <c:v>0.112407220007116</c:v>
                </c:pt>
                <c:pt idx="181">
                  <c:v>0.112534198113942</c:v>
                </c:pt>
                <c:pt idx="182">
                  <c:v>0.112673886758013</c:v>
                </c:pt>
                <c:pt idx="183">
                  <c:v>0.112813615591354</c:v>
                </c:pt>
                <c:pt idx="184">
                  <c:v>0.11295334710292899</c:v>
                </c:pt>
                <c:pt idx="185">
                  <c:v>0.11309308133819899</c:v>
                </c:pt>
                <c:pt idx="186">
                  <c:v>0.11322011399286</c:v>
                </c:pt>
                <c:pt idx="187">
                  <c:v>0.113347141187565</c:v>
                </c:pt>
                <c:pt idx="188">
                  <c:v>0.113474163940536</c:v>
                </c:pt>
                <c:pt idx="189">
                  <c:v>0.11360118085043699</c:v>
                </c:pt>
                <c:pt idx="190">
                  <c:v>0.113728160245889</c:v>
                </c:pt>
                <c:pt idx="191">
                  <c:v>0.11385512338643899</c:v>
                </c:pt>
                <c:pt idx="192">
                  <c:v>0.11399480431320699</c:v>
                </c:pt>
                <c:pt idx="193">
                  <c:v>0.114134519493234</c:v>
                </c:pt>
                <c:pt idx="194">
                  <c:v>0.1142742391334</c:v>
                </c:pt>
                <c:pt idx="195">
                  <c:v>0.114413963265363</c:v>
                </c:pt>
                <c:pt idx="196">
                  <c:v>0.114553691904481</c:v>
                </c:pt>
                <c:pt idx="197">
                  <c:v>0.114693425049787</c:v>
                </c:pt>
                <c:pt idx="198">
                  <c:v>0.11483316124921999</c:v>
                </c:pt>
                <c:pt idx="199">
                  <c:v>0.11496019316212</c:v>
                </c:pt>
                <c:pt idx="200">
                  <c:v>0.115087223316163</c:v>
                </c:pt>
                <c:pt idx="201">
                  <c:v>0.11521424859101</c:v>
                </c:pt>
                <c:pt idx="202">
                  <c:v>0.115353969830102</c:v>
                </c:pt>
                <c:pt idx="203">
                  <c:v>0.115480999450606</c:v>
                </c:pt>
                <c:pt idx="204">
                  <c:v>0.115620685851247</c:v>
                </c:pt>
                <c:pt idx="205">
                  <c:v>0.11576037470954199</c:v>
                </c:pt>
                <c:pt idx="206">
                  <c:v>0.115785773129345</c:v>
                </c:pt>
                <c:pt idx="207">
                  <c:v>0.11592546692773199</c:v>
                </c:pt>
                <c:pt idx="208">
                  <c:v>0.116065164999784</c:v>
                </c:pt>
                <c:pt idx="209">
                  <c:v>0.116204867421476</c:v>
                </c:pt>
                <c:pt idx="210">
                  <c:v>0.116331867427792</c:v>
                </c:pt>
                <c:pt idx="211">
                  <c:v>0.116458844010511</c:v>
                </c:pt>
                <c:pt idx="212">
                  <c:v>0.11659852668724</c:v>
                </c:pt>
                <c:pt idx="213">
                  <c:v>0.116738246140729</c:v>
                </c:pt>
                <c:pt idx="214">
                  <c:v>0.116865266440393</c:v>
                </c:pt>
                <c:pt idx="215">
                  <c:v>0.117004958301676</c:v>
                </c:pt>
                <c:pt idx="216">
                  <c:v>0.11714465740140199</c:v>
                </c:pt>
                <c:pt idx="217">
                  <c:v>0.11727164672611</c:v>
                </c:pt>
                <c:pt idx="218">
                  <c:v>0.117398634179189</c:v>
                </c:pt>
                <c:pt idx="219">
                  <c:v>0.1175256180887</c:v>
                </c:pt>
                <c:pt idx="220">
                  <c:v>0.11765259682747201</c:v>
                </c:pt>
                <c:pt idx="221">
                  <c:v>0.117779568966318</c:v>
                </c:pt>
                <c:pt idx="222">
                  <c:v>0.117919266806449</c:v>
                </c:pt>
                <c:pt idx="223">
                  <c:v>0.11804628371586499</c:v>
                </c:pt>
                <c:pt idx="224">
                  <c:v>0.118185986036627</c:v>
                </c:pt>
                <c:pt idx="225">
                  <c:v>0.11832568985387</c:v>
                </c:pt>
                <c:pt idx="226">
                  <c:v>0.11846539674556</c:v>
                </c:pt>
                <c:pt idx="227">
                  <c:v>0.118592401257667</c:v>
                </c:pt>
                <c:pt idx="228">
                  <c:v>0.118719385020843</c:v>
                </c:pt>
                <c:pt idx="229">
                  <c:v>0.118846356538667</c:v>
                </c:pt>
                <c:pt idx="230">
                  <c:v>0.118973323612775</c:v>
                </c:pt>
                <c:pt idx="231">
                  <c:v>0.11910028468634901</c:v>
                </c:pt>
                <c:pt idx="232">
                  <c:v>0.11923997330130599</c:v>
                </c:pt>
                <c:pt idx="233">
                  <c:v>0.11937967600963401</c:v>
                </c:pt>
                <c:pt idx="234">
                  <c:v>0.119519383837992</c:v>
                </c:pt>
                <c:pt idx="235">
                  <c:v>0.119659096783316</c:v>
                </c:pt>
                <c:pt idx="236">
                  <c:v>0.11979881482389899</c:v>
                </c:pt>
                <c:pt idx="237">
                  <c:v>0.119938537919584</c:v>
                </c:pt>
                <c:pt idx="238">
                  <c:v>0.120065561412609</c:v>
                </c:pt>
                <c:pt idx="239">
                  <c:v>0.120192548612577</c:v>
                </c:pt>
                <c:pt idx="240">
                  <c:v>0.12031952543661401</c:v>
                </c:pt>
                <c:pt idx="241">
                  <c:v>0.120446493718354</c:v>
                </c:pt>
                <c:pt idx="242">
                  <c:v>0.120586187735697</c:v>
                </c:pt>
                <c:pt idx="243">
                  <c:v>0.120725856203243</c:v>
                </c:pt>
                <c:pt idx="244">
                  <c:v>0.120865528651075</c:v>
                </c:pt>
                <c:pt idx="245">
                  <c:v>0.12100520530502699</c:v>
                </c:pt>
                <c:pt idx="246">
                  <c:v>0.121144886230279</c:v>
                </c:pt>
                <c:pt idx="247">
                  <c:v>0.121284571480703</c:v>
                </c:pt>
                <c:pt idx="248">
                  <c:v>0.12142426109787301</c:v>
                </c:pt>
                <c:pt idx="249">
                  <c:v>0.12155124907242</c:v>
                </c:pt>
                <c:pt idx="250">
                  <c:v>0.12167822344602899</c:v>
                </c:pt>
                <c:pt idx="251">
                  <c:v>0.121817901331738</c:v>
                </c:pt>
                <c:pt idx="252">
                  <c:v>0.121944906966602</c:v>
                </c:pt>
                <c:pt idx="253">
                  <c:v>0.122084606594675</c:v>
                </c:pt>
                <c:pt idx="254">
                  <c:v>0.12222430873740101</c:v>
                </c:pt>
                <c:pt idx="255">
                  <c:v>0.122364014020771</c:v>
                </c:pt>
                <c:pt idx="256">
                  <c:v>0.12250372242064</c:v>
                </c:pt>
                <c:pt idx="257">
                  <c:v>0.122630729351395</c:v>
                </c:pt>
                <c:pt idx="258">
                  <c:v>0.12275772186830999</c:v>
                </c:pt>
                <c:pt idx="259">
                  <c:v>0.12288469489827999</c:v>
                </c:pt>
                <c:pt idx="260">
                  <c:v>0.123011639449914</c:v>
                </c:pt>
                <c:pt idx="261">
                  <c:v>0.12315131823709</c:v>
                </c:pt>
                <c:pt idx="262">
                  <c:v>0.123291020065097</c:v>
                </c:pt>
                <c:pt idx="263">
                  <c:v>0.12343072645687</c:v>
                </c:pt>
                <c:pt idx="264">
                  <c:v>0.12355773081872</c:v>
                </c:pt>
                <c:pt idx="265">
                  <c:v>0.123684730527162</c:v>
                </c:pt>
                <c:pt idx="266">
                  <c:v>0.123811712027541</c:v>
                </c:pt>
                <c:pt idx="267">
                  <c:v>0.123938686069321</c:v>
                </c:pt>
                <c:pt idx="268">
                  <c:v>0.12406565138473399</c:v>
                </c:pt>
                <c:pt idx="269">
                  <c:v>0.12419260681446399</c:v>
                </c:pt>
                <c:pt idx="270">
                  <c:v>0.124319551307338</c:v>
                </c:pt>
                <c:pt idx="271">
                  <c:v>0.12445923270351</c:v>
                </c:pt>
                <c:pt idx="272">
                  <c:v>0.12459894608513</c:v>
                </c:pt>
                <c:pt idx="273">
                  <c:v>0.124738661029262</c:v>
                </c:pt>
                <c:pt idx="274">
                  <c:v>0.124865677122247</c:v>
                </c:pt>
                <c:pt idx="275">
                  <c:v>0.124992691971877</c:v>
                </c:pt>
                <c:pt idx="276">
                  <c:v>0.12511970446064299</c:v>
                </c:pt>
                <c:pt idx="277">
                  <c:v>0.12524671383428901</c:v>
                </c:pt>
                <c:pt idx="278">
                  <c:v>0.12537370242556301</c:v>
                </c:pt>
                <c:pt idx="279">
                  <c:v>0.12550067032783499</c:v>
                </c:pt>
                <c:pt idx="280">
                  <c:v>0.125627625237718</c:v>
                </c:pt>
                <c:pt idx="281">
                  <c:v>0.125767288986185</c:v>
                </c:pt>
                <c:pt idx="282">
                  <c:v>0.125906958891808</c:v>
                </c:pt>
                <c:pt idx="283">
                  <c:v>0.12604663293802701</c:v>
                </c:pt>
                <c:pt idx="284">
                  <c:v>0.126186311153134</c:v>
                </c:pt>
                <c:pt idx="285">
                  <c:v>0.12632599355340199</c:v>
                </c:pt>
                <c:pt idx="286">
                  <c:v>0.12646568014220599</c:v>
                </c:pt>
                <c:pt idx="287">
                  <c:v>0.12659267120249601</c:v>
                </c:pt>
                <c:pt idx="288">
                  <c:v>0.126719650364984</c:v>
                </c:pt>
                <c:pt idx="289">
                  <c:v>0.12684662411679601</c:v>
                </c:pt>
                <c:pt idx="290">
                  <c:v>0.12698627669061099</c:v>
                </c:pt>
                <c:pt idx="291">
                  <c:v>0.12712595053956</c:v>
                </c:pt>
                <c:pt idx="292">
                  <c:v>0.12726562671399599</c:v>
                </c:pt>
                <c:pt idx="293">
                  <c:v>0.12740530521530399</c:v>
                </c:pt>
                <c:pt idx="294">
                  <c:v>0.127544986039616</c:v>
                </c:pt>
                <c:pt idx="295">
                  <c:v>0.127684669177795</c:v>
                </c:pt>
                <c:pt idx="296">
                  <c:v>0.12782435461547101</c:v>
                </c:pt>
                <c:pt idx="297">
                  <c:v>0.12796404233311201</c:v>
                </c:pt>
                <c:pt idx="298">
                  <c:v>0.12809103312524101</c:v>
                </c:pt>
                <c:pt idx="299">
                  <c:v>0.12821800732660399</c:v>
                </c:pt>
                <c:pt idx="300">
                  <c:v>0.12835769505200401</c:v>
                </c:pt>
                <c:pt idx="301">
                  <c:v>0.128484683602794</c:v>
                </c:pt>
                <c:pt idx="302">
                  <c:v>0.12862437094089599</c:v>
                </c:pt>
                <c:pt idx="303">
                  <c:v>0.12876406143616101</c:v>
                </c:pt>
                <c:pt idx="304">
                  <c:v>0.128903754981957</c:v>
                </c:pt>
                <c:pt idx="305">
                  <c:v>0.12904345146368901</c:v>
                </c:pt>
                <c:pt idx="306">
                  <c:v>0.12918315075964501</c:v>
                </c:pt>
                <c:pt idx="307">
                  <c:v>0.12932285274185501</c:v>
                </c:pt>
                <c:pt idx="308">
                  <c:v>0.12946255727695599</c:v>
                </c:pt>
                <c:pt idx="309">
                  <c:v>0.12960225630376601</c:v>
                </c:pt>
                <c:pt idx="310">
                  <c:v>0.12972924942686101</c:v>
                </c:pt>
                <c:pt idx="311">
                  <c:v>0.129868935068123</c:v>
                </c:pt>
                <c:pt idx="312">
                  <c:v>0.13000864147663599</c:v>
                </c:pt>
                <c:pt idx="313">
                  <c:v>0.13014834803960701</c:v>
                </c:pt>
                <c:pt idx="314">
                  <c:v>0.13028805476967401</c:v>
                </c:pt>
                <c:pt idx="315">
                  <c:v>0.130415059273427</c:v>
                </c:pt>
                <c:pt idx="316">
                  <c:v>0.130542039701944</c:v>
                </c:pt>
                <c:pt idx="317">
                  <c:v>0.13066900646619001</c:v>
                </c:pt>
                <c:pt idx="318">
                  <c:v>0.13079595680036099</c:v>
                </c:pt>
                <c:pt idx="319">
                  <c:v>0.130935658195143</c:v>
                </c:pt>
                <c:pt idx="320">
                  <c:v>0.13107536610291301</c:v>
                </c:pt>
                <c:pt idx="321">
                  <c:v>0.13120237214889999</c:v>
                </c:pt>
                <c:pt idx="322">
                  <c:v>0.131329368740535</c:v>
                </c:pt>
                <c:pt idx="323">
                  <c:v>0.131456360108231</c:v>
                </c:pt>
                <c:pt idx="324">
                  <c:v>0.13158334456808399</c:v>
                </c:pt>
                <c:pt idx="325">
                  <c:v>0.131710320549322</c:v>
                </c:pt>
                <c:pt idx="326">
                  <c:v>0.13183728649238899</c:v>
                </c:pt>
                <c:pt idx="327">
                  <c:v>0.13196424084955699</c:v>
                </c:pt>
                <c:pt idx="328">
                  <c:v>0.13210388326403599</c:v>
                </c:pt>
                <c:pt idx="329">
                  <c:v>0.13224359515325501</c:v>
                </c:pt>
                <c:pt idx="330">
                  <c:v>0.13238330757420599</c:v>
                </c:pt>
                <c:pt idx="331">
                  <c:v>0.132510318607411</c:v>
                </c:pt>
                <c:pt idx="332">
                  <c:v>0.13263732387541899</c:v>
                </c:pt>
                <c:pt idx="333">
                  <c:v>0.13276432115042699</c:v>
                </c:pt>
                <c:pt idx="334">
                  <c:v>0.132891302250707</c:v>
                </c:pt>
                <c:pt idx="335">
                  <c:v>0.13301827873212599</c:v>
                </c:pt>
                <c:pt idx="336">
                  <c:v>0.133145249752471</c:v>
                </c:pt>
                <c:pt idx="337">
                  <c:v>0.133272214470436</c:v>
                </c:pt>
                <c:pt idx="338">
                  <c:v>0.133411889163292</c:v>
                </c:pt>
                <c:pt idx="339">
                  <c:v>0.133551589081807</c:v>
                </c:pt>
                <c:pt idx="340">
                  <c:v>0.13369128967754801</c:v>
                </c:pt>
                <c:pt idx="341">
                  <c:v>0.133830990951569</c:v>
                </c:pt>
                <c:pt idx="342">
                  <c:v>0.13397069290541699</c:v>
                </c:pt>
                <c:pt idx="343">
                  <c:v>0.13411039554116</c:v>
                </c:pt>
                <c:pt idx="344">
                  <c:v>0.13423738946539801</c:v>
                </c:pt>
                <c:pt idx="345">
                  <c:v>0.13437707833198401</c:v>
                </c:pt>
                <c:pt idx="346">
                  <c:v>0.134516767681234</c:v>
                </c:pt>
                <c:pt idx="347">
                  <c:v>0.13465645750854999</c:v>
                </c:pt>
                <c:pt idx="348">
                  <c:v>0.13479614780898799</c:v>
                </c:pt>
                <c:pt idx="349">
                  <c:v>0.13493583857727301</c:v>
                </c:pt>
                <c:pt idx="350">
                  <c:v>0.13507552980781201</c:v>
                </c:pt>
                <c:pt idx="351">
                  <c:v>0.13521522149471099</c:v>
                </c:pt>
                <c:pt idx="352">
                  <c:v>0.13535491363178001</c:v>
                </c:pt>
                <c:pt idx="353">
                  <c:v>0.135494606212538</c:v>
                </c:pt>
                <c:pt idx="354">
                  <c:v>0.13563489258052699</c:v>
                </c:pt>
                <c:pt idx="355">
                  <c:v>0.135762208858241</c:v>
                </c:pt>
                <c:pt idx="356">
                  <c:v>0.135901897042815</c:v>
                </c:pt>
                <c:pt idx="357">
                  <c:v>0.13606279198698901</c:v>
                </c:pt>
                <c:pt idx="358">
                  <c:v>0.136274257415262</c:v>
                </c:pt>
                <c:pt idx="359">
                  <c:v>0.13651652470770301</c:v>
                </c:pt>
                <c:pt idx="360">
                  <c:v>0.136793708860282</c:v>
                </c:pt>
                <c:pt idx="361">
                  <c:v>0.13705743869972201</c:v>
                </c:pt>
                <c:pt idx="362">
                  <c:v>0.13737979435679301</c:v>
                </c:pt>
                <c:pt idx="363">
                  <c:v>0.13779382314136199</c:v>
                </c:pt>
                <c:pt idx="364">
                  <c:v>0.13823633499453</c:v>
                </c:pt>
                <c:pt idx="365">
                  <c:v>0.138745049845169</c:v>
                </c:pt>
                <c:pt idx="366">
                  <c:v>0.139305266098536</c:v>
                </c:pt>
                <c:pt idx="367">
                  <c:v>0.139814662515753</c:v>
                </c:pt>
                <c:pt idx="368">
                  <c:v>0.14038913157376401</c:v>
                </c:pt>
                <c:pt idx="369">
                  <c:v>0.14090240424016201</c:v>
                </c:pt>
                <c:pt idx="370">
                  <c:v>0.141430339722773</c:v>
                </c:pt>
                <c:pt idx="371">
                  <c:v>0.14193726705384899</c:v>
                </c:pt>
                <c:pt idx="372">
                  <c:v>0.142469538983758</c:v>
                </c:pt>
                <c:pt idx="373">
                  <c:v>0.14306552201407999</c:v>
                </c:pt>
                <c:pt idx="374">
                  <c:v>0.14368056436163901</c:v>
                </c:pt>
                <c:pt idx="375">
                  <c:v>0.1443761877567</c:v>
                </c:pt>
                <c:pt idx="376">
                  <c:v>0.145206875036201</c:v>
                </c:pt>
                <c:pt idx="377">
                  <c:v>0.14608941929415001</c:v>
                </c:pt>
                <c:pt idx="378">
                  <c:v>0.14708342334463601</c:v>
                </c:pt>
                <c:pt idx="379">
                  <c:v>0.14822069064634899</c:v>
                </c:pt>
                <c:pt idx="380">
                  <c:v>0.14957502460527</c:v>
                </c:pt>
                <c:pt idx="381">
                  <c:v>0.15117856424169901</c:v>
                </c:pt>
                <c:pt idx="382">
                  <c:v>0.152970247879786</c:v>
                </c:pt>
                <c:pt idx="383">
                  <c:v>0.154439798725439</c:v>
                </c:pt>
                <c:pt idx="384">
                  <c:v>0.15551569008722299</c:v>
                </c:pt>
                <c:pt idx="385">
                  <c:v>0.15655043151929601</c:v>
                </c:pt>
                <c:pt idx="386">
                  <c:v>0.156735281739808</c:v>
                </c:pt>
                <c:pt idx="387">
                  <c:v>0.15677343638309599</c:v>
                </c:pt>
                <c:pt idx="388">
                  <c:v>0.157444245983549</c:v>
                </c:pt>
                <c:pt idx="389">
                  <c:v>0.15784434988075599</c:v>
                </c:pt>
                <c:pt idx="390">
                  <c:v>0.15832453622675699</c:v>
                </c:pt>
                <c:pt idx="391">
                  <c:v>0.158835195301785</c:v>
                </c:pt>
                <c:pt idx="392">
                  <c:v>0.15934881149723101</c:v>
                </c:pt>
                <c:pt idx="393">
                  <c:v>0.15986135114372099</c:v>
                </c:pt>
                <c:pt idx="394">
                  <c:v>0.16038883107278801</c:v>
                </c:pt>
                <c:pt idx="395">
                  <c:v>0.16092912952843</c:v>
                </c:pt>
                <c:pt idx="396">
                  <c:v>0.16147202340290101</c:v>
                </c:pt>
                <c:pt idx="397">
                  <c:v>0.162016391187422</c:v>
                </c:pt>
                <c:pt idx="398">
                  <c:v>0.16254672134908299</c:v>
                </c:pt>
                <c:pt idx="399">
                  <c:v>0.16505493486498601</c:v>
                </c:pt>
                <c:pt idx="400">
                  <c:v>0.16554525010207699</c:v>
                </c:pt>
                <c:pt idx="401">
                  <c:v>0.166058050647864</c:v>
                </c:pt>
                <c:pt idx="402">
                  <c:v>0.16658923333808501</c:v>
                </c:pt>
                <c:pt idx="403">
                  <c:v>0.16711011529356801</c:v>
                </c:pt>
                <c:pt idx="404">
                  <c:v>0.16765173573072201</c:v>
                </c:pt>
                <c:pt idx="405">
                  <c:v>0.16820994127052899</c:v>
                </c:pt>
                <c:pt idx="406">
                  <c:v>0.168755012578793</c:v>
                </c:pt>
                <c:pt idx="407">
                  <c:v>0.17035893192385199</c:v>
                </c:pt>
                <c:pt idx="408">
                  <c:v>0.170397109232655</c:v>
                </c:pt>
                <c:pt idx="409">
                  <c:v>0.170403459471626</c:v>
                </c:pt>
                <c:pt idx="410">
                  <c:v>0.17071029911525301</c:v>
                </c:pt>
                <c:pt idx="411">
                  <c:v>0.17178959706394401</c:v>
                </c:pt>
                <c:pt idx="412">
                  <c:v>0.17281576759338699</c:v>
                </c:pt>
                <c:pt idx="413">
                  <c:v>0.173314819919024</c:v>
                </c:pt>
                <c:pt idx="414">
                  <c:v>0.173815084263262</c:v>
                </c:pt>
                <c:pt idx="415">
                  <c:v>0.17432074901494701</c:v>
                </c:pt>
                <c:pt idx="416">
                  <c:v>0.17482940355764201</c:v>
                </c:pt>
                <c:pt idx="417">
                  <c:v>0.17533738859595599</c:v>
                </c:pt>
                <c:pt idx="418">
                  <c:v>0.17736106689931599</c:v>
                </c:pt>
                <c:pt idx="419">
                  <c:v>0.177655329982676</c:v>
                </c:pt>
                <c:pt idx="420">
                  <c:v>0.177794822509347</c:v>
                </c:pt>
                <c:pt idx="421">
                  <c:v>0.17780752136130201</c:v>
                </c:pt>
              </c:numCache>
            </c:numRef>
          </c:xVal>
          <c:yVal>
            <c:numRef>
              <c:f>'Plot Data'!$H$2455:$H$2876</c:f>
              <c:numCache>
                <c:formatCode>General</c:formatCode>
                <c:ptCount val="422"/>
                <c:pt idx="0">
                  <c:v>291.73425972547898</c:v>
                </c:pt>
                <c:pt idx="1">
                  <c:v>273.34820526057098</c:v>
                </c:pt>
                <c:pt idx="2">
                  <c:v>271.95962833084701</c:v>
                </c:pt>
                <c:pt idx="3">
                  <c:v>383.54366608855599</c:v>
                </c:pt>
                <c:pt idx="4">
                  <c:v>394.64611276116398</c:v>
                </c:pt>
                <c:pt idx="5">
                  <c:v>397.62679899412598</c:v>
                </c:pt>
                <c:pt idx="6">
                  <c:v>410.679503826516</c:v>
                </c:pt>
                <c:pt idx="7">
                  <c:v>421.03755082944701</c:v>
                </c:pt>
                <c:pt idx="8">
                  <c:v>425.51400312760501</c:v>
                </c:pt>
                <c:pt idx="9">
                  <c:v>430.36284106881402</c:v>
                </c:pt>
                <c:pt idx="10">
                  <c:v>437.12639390357202</c:v>
                </c:pt>
                <c:pt idx="11">
                  <c:v>439.28787438771798</c:v>
                </c:pt>
                <c:pt idx="12">
                  <c:v>432.921350089947</c:v>
                </c:pt>
                <c:pt idx="13">
                  <c:v>491.093678921986</c:v>
                </c:pt>
                <c:pt idx="14">
                  <c:v>488.43390263495598</c:v>
                </c:pt>
                <c:pt idx="15">
                  <c:v>470.141913250399</c:v>
                </c:pt>
                <c:pt idx="16">
                  <c:v>477.284292530708</c:v>
                </c:pt>
                <c:pt idx="17">
                  <c:v>469.27916630704101</c:v>
                </c:pt>
                <c:pt idx="18">
                  <c:v>468.39130574004503</c:v>
                </c:pt>
                <c:pt idx="19">
                  <c:v>468.24335321605298</c:v>
                </c:pt>
                <c:pt idx="20">
                  <c:v>469.199996122085</c:v>
                </c:pt>
                <c:pt idx="21">
                  <c:v>470.41754600972303</c:v>
                </c:pt>
                <c:pt idx="22">
                  <c:v>471.883639668005</c:v>
                </c:pt>
                <c:pt idx="23">
                  <c:v>473.59417851346097</c:v>
                </c:pt>
                <c:pt idx="24">
                  <c:v>475.70602628076301</c:v>
                </c:pt>
                <c:pt idx="25">
                  <c:v>479.48970787691599</c:v>
                </c:pt>
                <c:pt idx="26">
                  <c:v>483.43935585673898</c:v>
                </c:pt>
                <c:pt idx="27">
                  <c:v>487.545394739698</c:v>
                </c:pt>
                <c:pt idx="28">
                  <c:v>490.32174188769102</c:v>
                </c:pt>
                <c:pt idx="29">
                  <c:v>493.04588588849498</c:v>
                </c:pt>
                <c:pt idx="30">
                  <c:v>495.71961155463401</c:v>
                </c:pt>
                <c:pt idx="31">
                  <c:v>498.25663375251202</c:v>
                </c:pt>
                <c:pt idx="32">
                  <c:v>500.78781020716201</c:v>
                </c:pt>
                <c:pt idx="33">
                  <c:v>503.30895452313001</c:v>
                </c:pt>
                <c:pt idx="34">
                  <c:v>504.31377868764099</c:v>
                </c:pt>
                <c:pt idx="35">
                  <c:v>504.86112012139102</c:v>
                </c:pt>
                <c:pt idx="36">
                  <c:v>520.047484948033</c:v>
                </c:pt>
                <c:pt idx="37">
                  <c:v>533.22147232830298</c:v>
                </c:pt>
                <c:pt idx="38">
                  <c:v>512.30290114819297</c:v>
                </c:pt>
                <c:pt idx="39">
                  <c:v>442.33744280685602</c:v>
                </c:pt>
                <c:pt idx="40">
                  <c:v>417.912688685663</c:v>
                </c:pt>
                <c:pt idx="41">
                  <c:v>373.68363383982199</c:v>
                </c:pt>
                <c:pt idx="42">
                  <c:v>349.06512011333803</c:v>
                </c:pt>
                <c:pt idx="43">
                  <c:v>305.42890261553498</c:v>
                </c:pt>
                <c:pt idx="44">
                  <c:v>205.13673310747501</c:v>
                </c:pt>
                <c:pt idx="45">
                  <c:v>145.243790624192</c:v>
                </c:pt>
                <c:pt idx="46">
                  <c:v>136.92270438601699</c:v>
                </c:pt>
                <c:pt idx="47">
                  <c:v>111.95002847721101</c:v>
                </c:pt>
                <c:pt idx="48">
                  <c:v>104.493224846608</c:v>
                </c:pt>
                <c:pt idx="49">
                  <c:v>102.75390161427499</c:v>
                </c:pt>
                <c:pt idx="50">
                  <c:v>102.35344575217501</c:v>
                </c:pt>
                <c:pt idx="51">
                  <c:v>102.268988242364</c:v>
                </c:pt>
                <c:pt idx="52">
                  <c:v>101.275899225519</c:v>
                </c:pt>
                <c:pt idx="53">
                  <c:v>100.015243849342</c:v>
                </c:pt>
                <c:pt idx="54">
                  <c:v>98.848396921983493</c:v>
                </c:pt>
                <c:pt idx="55">
                  <c:v>97.767675158586201</c:v>
                </c:pt>
                <c:pt idx="56">
                  <c:v>96.764759785761399</c:v>
                </c:pt>
                <c:pt idx="57">
                  <c:v>95.830687521550701</c:v>
                </c:pt>
                <c:pt idx="58">
                  <c:v>94.955858162131705</c:v>
                </c:pt>
                <c:pt idx="59">
                  <c:v>94.130060593175003</c:v>
                </c:pt>
                <c:pt idx="60">
                  <c:v>93.342531485070296</c:v>
                </c:pt>
                <c:pt idx="61">
                  <c:v>92.5819683210119</c:v>
                </c:pt>
                <c:pt idx="62">
                  <c:v>91.836681791663295</c:v>
                </c:pt>
                <c:pt idx="63">
                  <c:v>91.0637858616426</c:v>
                </c:pt>
                <c:pt idx="64">
                  <c:v>89.484009494537503</c:v>
                </c:pt>
                <c:pt idx="65">
                  <c:v>87.207539403355597</c:v>
                </c:pt>
                <c:pt idx="66">
                  <c:v>84.954502142103806</c:v>
                </c:pt>
                <c:pt idx="67">
                  <c:v>82.717144673446001</c:v>
                </c:pt>
                <c:pt idx="68">
                  <c:v>80.487873954843806</c:v>
                </c:pt>
                <c:pt idx="69">
                  <c:v>78.259298265613694</c:v>
                </c:pt>
                <c:pt idx="70">
                  <c:v>76.024268737603407</c:v>
                </c:pt>
                <c:pt idx="71">
                  <c:v>73.775920845557806</c:v>
                </c:pt>
                <c:pt idx="72">
                  <c:v>71.5077158349673</c:v>
                </c:pt>
                <c:pt idx="73">
                  <c:v>69.213482381961001</c:v>
                </c:pt>
                <c:pt idx="74">
                  <c:v>66.919323772859698</c:v>
                </c:pt>
                <c:pt idx="75">
                  <c:v>64.303177616780403</c:v>
                </c:pt>
                <c:pt idx="76">
                  <c:v>62.110994184968</c:v>
                </c:pt>
                <c:pt idx="77">
                  <c:v>59.677511032234101</c:v>
                </c:pt>
                <c:pt idx="78">
                  <c:v>57.365300269056497</c:v>
                </c:pt>
                <c:pt idx="79">
                  <c:v>55.176979037343102</c:v>
                </c:pt>
                <c:pt idx="80">
                  <c:v>53.107376373441802</c:v>
                </c:pt>
                <c:pt idx="81">
                  <c:v>51.172533472386199</c:v>
                </c:pt>
                <c:pt idx="82">
                  <c:v>49.377002466335902</c:v>
                </c:pt>
                <c:pt idx="83">
                  <c:v>47.725215007909</c:v>
                </c:pt>
                <c:pt idx="84">
                  <c:v>46.221247026378201</c:v>
                </c:pt>
                <c:pt idx="85">
                  <c:v>44.868698588540703</c:v>
                </c:pt>
                <c:pt idx="86">
                  <c:v>43.746218400049798</c:v>
                </c:pt>
                <c:pt idx="87">
                  <c:v>42.482065549917102</c:v>
                </c:pt>
                <c:pt idx="88">
                  <c:v>41.472007382421197</c:v>
                </c:pt>
                <c:pt idx="89">
                  <c:v>40.347947452887297</c:v>
                </c:pt>
                <c:pt idx="90">
                  <c:v>39.383554453380299</c:v>
                </c:pt>
                <c:pt idx="91">
                  <c:v>38.588878410890302</c:v>
                </c:pt>
                <c:pt idx="92">
                  <c:v>37.966244196388097</c:v>
                </c:pt>
                <c:pt idx="93">
                  <c:v>37.515608221210897</c:v>
                </c:pt>
                <c:pt idx="94">
                  <c:v>37.227682340887696</c:v>
                </c:pt>
                <c:pt idx="95">
                  <c:v>37.101315118040297</c:v>
                </c:pt>
                <c:pt idx="96">
                  <c:v>37.131878167611902</c:v>
                </c:pt>
                <c:pt idx="97">
                  <c:v>37.307782694514103</c:v>
                </c:pt>
                <c:pt idx="98">
                  <c:v>37.382118275660197</c:v>
                </c:pt>
                <c:pt idx="99">
                  <c:v>37.631568656892497</c:v>
                </c:pt>
                <c:pt idx="100">
                  <c:v>38.042697031618097</c:v>
                </c:pt>
                <c:pt idx="101">
                  <c:v>38.601671291220498</c:v>
                </c:pt>
                <c:pt idx="102">
                  <c:v>39.294790907735397</c:v>
                </c:pt>
                <c:pt idx="103">
                  <c:v>39.811755077258098</c:v>
                </c:pt>
                <c:pt idx="104">
                  <c:v>40.4476512219467</c:v>
                </c:pt>
                <c:pt idx="105">
                  <c:v>40.887324666554903</c:v>
                </c:pt>
                <c:pt idx="106">
                  <c:v>41.3356521214913</c:v>
                </c:pt>
                <c:pt idx="107">
                  <c:v>41.815947646572397</c:v>
                </c:pt>
                <c:pt idx="108">
                  <c:v>42.325103530478998</c:v>
                </c:pt>
                <c:pt idx="109">
                  <c:v>42.860355838430301</c:v>
                </c:pt>
                <c:pt idx="110">
                  <c:v>43.419251125993199</c:v>
                </c:pt>
                <c:pt idx="111">
                  <c:v>43.999614159614197</c:v>
                </c:pt>
                <c:pt idx="112">
                  <c:v>44.599517447348397</c:v>
                </c:pt>
                <c:pt idx="113">
                  <c:v>45.217253045915101</c:v>
                </c:pt>
                <c:pt idx="114">
                  <c:v>45.902940239912397</c:v>
                </c:pt>
                <c:pt idx="115">
                  <c:v>46.3522182414696</c:v>
                </c:pt>
                <c:pt idx="116">
                  <c:v>46.780928039115103</c:v>
                </c:pt>
                <c:pt idx="117">
                  <c:v>47.227683323097899</c:v>
                </c:pt>
                <c:pt idx="118">
                  <c:v>47.6913689966674</c:v>
                </c:pt>
                <c:pt idx="119">
                  <c:v>48.170965349434198</c:v>
                </c:pt>
                <c:pt idx="120">
                  <c:v>48.6655388785192</c:v>
                </c:pt>
                <c:pt idx="121">
                  <c:v>49.174234020255902</c:v>
                </c:pt>
                <c:pt idx="122">
                  <c:v>49.6962657279336</c:v>
                </c:pt>
                <c:pt idx="123">
                  <c:v>50.230912827056002</c:v>
                </c:pt>
                <c:pt idx="124">
                  <c:v>50.8204403337351</c:v>
                </c:pt>
                <c:pt idx="125">
                  <c:v>51.400455270260899</c:v>
                </c:pt>
                <c:pt idx="126">
                  <c:v>51.888282100533097</c:v>
                </c:pt>
                <c:pt idx="127">
                  <c:v>52.3428212031341</c:v>
                </c:pt>
                <c:pt idx="128">
                  <c:v>52.813807246042998</c:v>
                </c:pt>
                <c:pt idx="129">
                  <c:v>53.297131410535499</c:v>
                </c:pt>
                <c:pt idx="130">
                  <c:v>53.792127352094703</c:v>
                </c:pt>
                <c:pt idx="131">
                  <c:v>54.2981733133172</c:v>
                </c:pt>
                <c:pt idx="132">
                  <c:v>54.814690566819202</c:v>
                </c:pt>
                <c:pt idx="133">
                  <c:v>55.341141896435502</c:v>
                </c:pt>
                <c:pt idx="134">
                  <c:v>55.911305509266803</c:v>
                </c:pt>
                <c:pt idx="135">
                  <c:v>56.467819559268101</c:v>
                </c:pt>
                <c:pt idx="136">
                  <c:v>56.967286786916503</c:v>
                </c:pt>
                <c:pt idx="137">
                  <c:v>57.437244859256502</c:v>
                </c:pt>
                <c:pt idx="138">
                  <c:v>57.9238197470629</c:v>
                </c:pt>
                <c:pt idx="139">
                  <c:v>58.421846867071999</c:v>
                </c:pt>
                <c:pt idx="140">
                  <c:v>58.9309380356666</c:v>
                </c:pt>
                <c:pt idx="141">
                  <c:v>59.450755033613298</c:v>
                </c:pt>
                <c:pt idx="142">
                  <c:v>59.981007773401302</c:v>
                </c:pt>
                <c:pt idx="143">
                  <c:v>60.5214524688691</c:v>
                </c:pt>
                <c:pt idx="144">
                  <c:v>61.107602261451397</c:v>
                </c:pt>
                <c:pt idx="145">
                  <c:v>61.682514726332499</c:v>
                </c:pt>
                <c:pt idx="146">
                  <c:v>62.263997715244599</c:v>
                </c:pt>
                <c:pt idx="147">
                  <c:v>62.691057201338602</c:v>
                </c:pt>
                <c:pt idx="148">
                  <c:v>63.052093901289098</c:v>
                </c:pt>
                <c:pt idx="149">
                  <c:v>63.396096579790999</c:v>
                </c:pt>
                <c:pt idx="150">
                  <c:v>63.754514473887703</c:v>
                </c:pt>
                <c:pt idx="151">
                  <c:v>64.124524841993306</c:v>
                </c:pt>
                <c:pt idx="152">
                  <c:v>64.506158082547799</c:v>
                </c:pt>
                <c:pt idx="153">
                  <c:v>64.899479644710198</c:v>
                </c:pt>
                <c:pt idx="154">
                  <c:v>65.324795333888503</c:v>
                </c:pt>
                <c:pt idx="155">
                  <c:v>65.750998614189498</c:v>
                </c:pt>
                <c:pt idx="156">
                  <c:v>66.187546262508405</c:v>
                </c:pt>
                <c:pt idx="157">
                  <c:v>66.634603963363105</c:v>
                </c:pt>
                <c:pt idx="158">
                  <c:v>66.788508508820001</c:v>
                </c:pt>
                <c:pt idx="159">
                  <c:v>66.942339961984899</c:v>
                </c:pt>
                <c:pt idx="160">
                  <c:v>67.102706133020902</c:v>
                </c:pt>
                <c:pt idx="161">
                  <c:v>67.269848422016594</c:v>
                </c:pt>
                <c:pt idx="162">
                  <c:v>67.444022796623102</c:v>
                </c:pt>
                <c:pt idx="163">
                  <c:v>67.625728824233207</c:v>
                </c:pt>
                <c:pt idx="164">
                  <c:v>67.814797850647906</c:v>
                </c:pt>
                <c:pt idx="165">
                  <c:v>68.011755344415405</c:v>
                </c:pt>
                <c:pt idx="166">
                  <c:v>68.216916558197696</c:v>
                </c:pt>
                <c:pt idx="167">
                  <c:v>68.430611931599998</c:v>
                </c:pt>
                <c:pt idx="168">
                  <c:v>68.672487000891493</c:v>
                </c:pt>
                <c:pt idx="169">
                  <c:v>68.948761667523499</c:v>
                </c:pt>
                <c:pt idx="170">
                  <c:v>69.252401598596293</c:v>
                </c:pt>
                <c:pt idx="171">
                  <c:v>69.584271406865895</c:v>
                </c:pt>
                <c:pt idx="172">
                  <c:v>69.945191930239304</c:v>
                </c:pt>
                <c:pt idx="173">
                  <c:v>70.335940733071197</c:v>
                </c:pt>
                <c:pt idx="174">
                  <c:v>70.757253218547902</c:v>
                </c:pt>
                <c:pt idx="175">
                  <c:v>71.209824334473495</c:v>
                </c:pt>
                <c:pt idx="176">
                  <c:v>71.6943108453424</c:v>
                </c:pt>
                <c:pt idx="177">
                  <c:v>72.211334135210393</c:v>
                </c:pt>
                <c:pt idx="178">
                  <c:v>72.710552036780498</c:v>
                </c:pt>
                <c:pt idx="179">
                  <c:v>72.887073841937706</c:v>
                </c:pt>
                <c:pt idx="180">
                  <c:v>73.078692524347403</c:v>
                </c:pt>
                <c:pt idx="181">
                  <c:v>73.319092925406807</c:v>
                </c:pt>
                <c:pt idx="182">
                  <c:v>73.600586784221704</c:v>
                </c:pt>
                <c:pt idx="183">
                  <c:v>73.874448983663896</c:v>
                </c:pt>
                <c:pt idx="184">
                  <c:v>74.180594779127901</c:v>
                </c:pt>
                <c:pt idx="185">
                  <c:v>74.519948413103606</c:v>
                </c:pt>
                <c:pt idx="186">
                  <c:v>74.860972934015805</c:v>
                </c:pt>
                <c:pt idx="187">
                  <c:v>75.248323453002001</c:v>
                </c:pt>
                <c:pt idx="188">
                  <c:v>75.671319492798304</c:v>
                </c:pt>
                <c:pt idx="189">
                  <c:v>76.130161966897703</c:v>
                </c:pt>
                <c:pt idx="190">
                  <c:v>76.253856390467206</c:v>
                </c:pt>
                <c:pt idx="191">
                  <c:v>76.3101922511852</c:v>
                </c:pt>
                <c:pt idx="192">
                  <c:v>76.404739723002507</c:v>
                </c:pt>
                <c:pt idx="193">
                  <c:v>76.524336733616096</c:v>
                </c:pt>
                <c:pt idx="194">
                  <c:v>76.697958504246003</c:v>
                </c:pt>
                <c:pt idx="195">
                  <c:v>76.926351247639104</c:v>
                </c:pt>
                <c:pt idx="196">
                  <c:v>77.210184396448298</c:v>
                </c:pt>
                <c:pt idx="197">
                  <c:v>77.550050441119694</c:v>
                </c:pt>
                <c:pt idx="198">
                  <c:v>77.961992106202402</c:v>
                </c:pt>
                <c:pt idx="199">
                  <c:v>78.391423358359503</c:v>
                </c:pt>
                <c:pt idx="200">
                  <c:v>78.871733414793297</c:v>
                </c:pt>
                <c:pt idx="201">
                  <c:v>79.373571425474694</c:v>
                </c:pt>
                <c:pt idx="202">
                  <c:v>79.646748940225905</c:v>
                </c:pt>
                <c:pt idx="203">
                  <c:v>79.958931281749599</c:v>
                </c:pt>
                <c:pt idx="204">
                  <c:v>79.721936781029598</c:v>
                </c:pt>
                <c:pt idx="205">
                  <c:v>79.516426906297198</c:v>
                </c:pt>
                <c:pt idx="206">
                  <c:v>79.484696824093305</c:v>
                </c:pt>
                <c:pt idx="207">
                  <c:v>79.341512270793302</c:v>
                </c:pt>
                <c:pt idx="208">
                  <c:v>79.251912532765004</c:v>
                </c:pt>
                <c:pt idx="209">
                  <c:v>79.216660520443796</c:v>
                </c:pt>
                <c:pt idx="210">
                  <c:v>79.240874020319893</c:v>
                </c:pt>
                <c:pt idx="211">
                  <c:v>79.343573830368697</c:v>
                </c:pt>
                <c:pt idx="212">
                  <c:v>79.4982547458048</c:v>
                </c:pt>
                <c:pt idx="213">
                  <c:v>79.676286596000807</c:v>
                </c:pt>
                <c:pt idx="214">
                  <c:v>79.871350044774601</c:v>
                </c:pt>
                <c:pt idx="215">
                  <c:v>79.703154354512293</c:v>
                </c:pt>
                <c:pt idx="216">
                  <c:v>79.626031718457895</c:v>
                </c:pt>
                <c:pt idx="217">
                  <c:v>79.654280755251904</c:v>
                </c:pt>
                <c:pt idx="218">
                  <c:v>79.764472450853305</c:v>
                </c:pt>
                <c:pt idx="219">
                  <c:v>79.956132330731094</c:v>
                </c:pt>
                <c:pt idx="220">
                  <c:v>80.228780590389107</c:v>
                </c:pt>
                <c:pt idx="221">
                  <c:v>80.581809949732801</c:v>
                </c:pt>
                <c:pt idx="222">
                  <c:v>81.038559181633104</c:v>
                </c:pt>
                <c:pt idx="223">
                  <c:v>81.193542890768896</c:v>
                </c:pt>
                <c:pt idx="224">
                  <c:v>81.156112820392394</c:v>
                </c:pt>
                <c:pt idx="225">
                  <c:v>81.137820910860398</c:v>
                </c:pt>
                <c:pt idx="226">
                  <c:v>81.147362119562601</c:v>
                </c:pt>
                <c:pt idx="227">
                  <c:v>81.183806490067994</c:v>
                </c:pt>
                <c:pt idx="228">
                  <c:v>81.023746233605493</c:v>
                </c:pt>
                <c:pt idx="229">
                  <c:v>80.800809475659705</c:v>
                </c:pt>
                <c:pt idx="230">
                  <c:v>80.6365959622768</c:v>
                </c:pt>
                <c:pt idx="231">
                  <c:v>80.531221770721103</c:v>
                </c:pt>
                <c:pt idx="232">
                  <c:v>80.455679445870899</c:v>
                </c:pt>
                <c:pt idx="233">
                  <c:v>80.423523657899295</c:v>
                </c:pt>
                <c:pt idx="234">
                  <c:v>80.456224702844295</c:v>
                </c:pt>
                <c:pt idx="235">
                  <c:v>80.5538174474828</c:v>
                </c:pt>
                <c:pt idx="236">
                  <c:v>80.7162567828817</c:v>
                </c:pt>
                <c:pt idx="237">
                  <c:v>80.943417384741394</c:v>
                </c:pt>
                <c:pt idx="238">
                  <c:v>81.2195679378855</c:v>
                </c:pt>
                <c:pt idx="239">
                  <c:v>81.138500912075401</c:v>
                </c:pt>
                <c:pt idx="240">
                  <c:v>81.026998259439793</c:v>
                </c:pt>
                <c:pt idx="241">
                  <c:v>80.924931801823206</c:v>
                </c:pt>
                <c:pt idx="242">
                  <c:v>80.780393304624099</c:v>
                </c:pt>
                <c:pt idx="243">
                  <c:v>80.313732933543307</c:v>
                </c:pt>
                <c:pt idx="244">
                  <c:v>79.899865816218593</c:v>
                </c:pt>
                <c:pt idx="245">
                  <c:v>79.540828964941298</c:v>
                </c:pt>
                <c:pt idx="246">
                  <c:v>79.236711242147805</c:v>
                </c:pt>
                <c:pt idx="247">
                  <c:v>78.987560739841399</c:v>
                </c:pt>
                <c:pt idx="248">
                  <c:v>78.793377798683196</c:v>
                </c:pt>
                <c:pt idx="249">
                  <c:v>78.6753449726464</c:v>
                </c:pt>
                <c:pt idx="250">
                  <c:v>78.624386422575299</c:v>
                </c:pt>
                <c:pt idx="251">
                  <c:v>78.611610189298801</c:v>
                </c:pt>
                <c:pt idx="252">
                  <c:v>78.622346287912293</c:v>
                </c:pt>
                <c:pt idx="253">
                  <c:v>78.552795272299605</c:v>
                </c:pt>
                <c:pt idx="254">
                  <c:v>78.514395554943604</c:v>
                </c:pt>
                <c:pt idx="255">
                  <c:v>78.514842184546396</c:v>
                </c:pt>
                <c:pt idx="256">
                  <c:v>78.553835047250303</c:v>
                </c:pt>
                <c:pt idx="257">
                  <c:v>78.629245860477596</c:v>
                </c:pt>
                <c:pt idx="258">
                  <c:v>78.7611683396903</c:v>
                </c:pt>
                <c:pt idx="259">
                  <c:v>78.819097458810901</c:v>
                </c:pt>
                <c:pt idx="260">
                  <c:v>78.716149686844801</c:v>
                </c:pt>
                <c:pt idx="261">
                  <c:v>78.637176605023399</c:v>
                </c:pt>
                <c:pt idx="262">
                  <c:v>78.594860702615406</c:v>
                </c:pt>
                <c:pt idx="263">
                  <c:v>78.611925688697696</c:v>
                </c:pt>
                <c:pt idx="264">
                  <c:v>78.691334940469702</c:v>
                </c:pt>
                <c:pt idx="265">
                  <c:v>78.813899670689395</c:v>
                </c:pt>
                <c:pt idx="266">
                  <c:v>78.825406268449797</c:v>
                </c:pt>
                <c:pt idx="267">
                  <c:v>78.8617257926512</c:v>
                </c:pt>
                <c:pt idx="268">
                  <c:v>78.922227622915898</c:v>
                </c:pt>
                <c:pt idx="269">
                  <c:v>79.006248899139706</c:v>
                </c:pt>
                <c:pt idx="270">
                  <c:v>79.113097079116898</c:v>
                </c:pt>
                <c:pt idx="271">
                  <c:v>79.216205623465996</c:v>
                </c:pt>
                <c:pt idx="272">
                  <c:v>79.317666931389596</c:v>
                </c:pt>
                <c:pt idx="273">
                  <c:v>79.438795698578204</c:v>
                </c:pt>
                <c:pt idx="274">
                  <c:v>79.572017852534998</c:v>
                </c:pt>
                <c:pt idx="275">
                  <c:v>79.727045710458199</c:v>
                </c:pt>
                <c:pt idx="276">
                  <c:v>79.901356843556101</c:v>
                </c:pt>
                <c:pt idx="277">
                  <c:v>80.094359828381997</c:v>
                </c:pt>
                <c:pt idx="278">
                  <c:v>80.096895188721902</c:v>
                </c:pt>
                <c:pt idx="279">
                  <c:v>79.945331941289098</c:v>
                </c:pt>
                <c:pt idx="280">
                  <c:v>79.758128027778596</c:v>
                </c:pt>
                <c:pt idx="281">
                  <c:v>79.273836298154507</c:v>
                </c:pt>
                <c:pt idx="282">
                  <c:v>78.833721120508102</c:v>
                </c:pt>
                <c:pt idx="283">
                  <c:v>78.447213922780307</c:v>
                </c:pt>
                <c:pt idx="284">
                  <c:v>78.113893626794393</c:v>
                </c:pt>
                <c:pt idx="285">
                  <c:v>77.833293446155096</c:v>
                </c:pt>
                <c:pt idx="286">
                  <c:v>77.604892441354707</c:v>
                </c:pt>
                <c:pt idx="287">
                  <c:v>77.442630077223399</c:v>
                </c:pt>
                <c:pt idx="288">
                  <c:v>77.3471352192865</c:v>
                </c:pt>
                <c:pt idx="289">
                  <c:v>77.299764459986406</c:v>
                </c:pt>
                <c:pt idx="290">
                  <c:v>77.004211545273705</c:v>
                </c:pt>
                <c:pt idx="291">
                  <c:v>76.624309787358499</c:v>
                </c:pt>
                <c:pt idx="292">
                  <c:v>76.274225375904905</c:v>
                </c:pt>
                <c:pt idx="293">
                  <c:v>75.9535815266443</c:v>
                </c:pt>
                <c:pt idx="294">
                  <c:v>75.661972602421898</c:v>
                </c:pt>
                <c:pt idx="295">
                  <c:v>75.398964407410901</c:v>
                </c:pt>
                <c:pt idx="296">
                  <c:v>75.164094759666796</c:v>
                </c:pt>
                <c:pt idx="297">
                  <c:v>74.956874345980907</c:v>
                </c:pt>
                <c:pt idx="298">
                  <c:v>74.792052148174207</c:v>
                </c:pt>
                <c:pt idx="299">
                  <c:v>74.680451806752998</c:v>
                </c:pt>
                <c:pt idx="300">
                  <c:v>74.555878344944105</c:v>
                </c:pt>
                <c:pt idx="301">
                  <c:v>74.365661050286207</c:v>
                </c:pt>
                <c:pt idx="302">
                  <c:v>74.156186837181394</c:v>
                </c:pt>
                <c:pt idx="303">
                  <c:v>73.984087835081695</c:v>
                </c:pt>
                <c:pt idx="304">
                  <c:v>73.847864058511703</c:v>
                </c:pt>
                <c:pt idx="305">
                  <c:v>73.745985788963694</c:v>
                </c:pt>
                <c:pt idx="306">
                  <c:v>73.676897443968699</c:v>
                </c:pt>
                <c:pt idx="307">
                  <c:v>73.639021389765205</c:v>
                </c:pt>
                <c:pt idx="308">
                  <c:v>73.630761661839699</c:v>
                </c:pt>
                <c:pt idx="309">
                  <c:v>73.661350818143305</c:v>
                </c:pt>
                <c:pt idx="310">
                  <c:v>73.526339161293194</c:v>
                </c:pt>
                <c:pt idx="311">
                  <c:v>73.2996349614736</c:v>
                </c:pt>
                <c:pt idx="312">
                  <c:v>73.313017551308604</c:v>
                </c:pt>
                <c:pt idx="313">
                  <c:v>73.328186429419304</c:v>
                </c:pt>
                <c:pt idx="314">
                  <c:v>73.3452886128877</c:v>
                </c:pt>
                <c:pt idx="315">
                  <c:v>73.365585044761104</c:v>
                </c:pt>
                <c:pt idx="316">
                  <c:v>73.417948277822902</c:v>
                </c:pt>
                <c:pt idx="317">
                  <c:v>73.480441151548604</c:v>
                </c:pt>
                <c:pt idx="318">
                  <c:v>73.553089384383696</c:v>
                </c:pt>
                <c:pt idx="319">
                  <c:v>73.588242191451201</c:v>
                </c:pt>
                <c:pt idx="320">
                  <c:v>73.619057347285107</c:v>
                </c:pt>
                <c:pt idx="321">
                  <c:v>73.651438813364194</c:v>
                </c:pt>
                <c:pt idx="322">
                  <c:v>73.702992677523696</c:v>
                </c:pt>
                <c:pt idx="323">
                  <c:v>73.771508406864399</c:v>
                </c:pt>
                <c:pt idx="324">
                  <c:v>73.849856843280804</c:v>
                </c:pt>
                <c:pt idx="325">
                  <c:v>73.937962816637906</c:v>
                </c:pt>
                <c:pt idx="326">
                  <c:v>74.035775008885693</c:v>
                </c:pt>
                <c:pt idx="327">
                  <c:v>74.143265393119705</c:v>
                </c:pt>
                <c:pt idx="328">
                  <c:v>74.267804784408497</c:v>
                </c:pt>
                <c:pt idx="329">
                  <c:v>74.346002493808996</c:v>
                </c:pt>
                <c:pt idx="330">
                  <c:v>74.429999676876307</c:v>
                </c:pt>
                <c:pt idx="331">
                  <c:v>74.512470579942999</c:v>
                </c:pt>
                <c:pt idx="332">
                  <c:v>74.611177651570301</c:v>
                </c:pt>
                <c:pt idx="333">
                  <c:v>74.673123801460505</c:v>
                </c:pt>
                <c:pt idx="334">
                  <c:v>74.604886761257802</c:v>
                </c:pt>
                <c:pt idx="335">
                  <c:v>74.547371238923304</c:v>
                </c:pt>
                <c:pt idx="336">
                  <c:v>74.500585212505499</c:v>
                </c:pt>
                <c:pt idx="337">
                  <c:v>74.464555213849493</c:v>
                </c:pt>
                <c:pt idx="338">
                  <c:v>74.423788960258406</c:v>
                </c:pt>
                <c:pt idx="339">
                  <c:v>74.361310221034302</c:v>
                </c:pt>
                <c:pt idx="340">
                  <c:v>74.306809023239197</c:v>
                </c:pt>
                <c:pt idx="341">
                  <c:v>74.260280131237707</c:v>
                </c:pt>
                <c:pt idx="342">
                  <c:v>74.221726644312596</c:v>
                </c:pt>
                <c:pt idx="343">
                  <c:v>74.191160229766695</c:v>
                </c:pt>
                <c:pt idx="344">
                  <c:v>74.064495694959604</c:v>
                </c:pt>
                <c:pt idx="345">
                  <c:v>73.873622297592306</c:v>
                </c:pt>
                <c:pt idx="346">
                  <c:v>73.688843840950398</c:v>
                </c:pt>
                <c:pt idx="347">
                  <c:v>73.510063747836497</c:v>
                </c:pt>
                <c:pt idx="348">
                  <c:v>73.337183418568998</c:v>
                </c:pt>
                <c:pt idx="349">
                  <c:v>73.170102414999207</c:v>
                </c:pt>
                <c:pt idx="350">
                  <c:v>73.008718607838304</c:v>
                </c:pt>
                <c:pt idx="351">
                  <c:v>72.852928286971206</c:v>
                </c:pt>
                <c:pt idx="352">
                  <c:v>72.702626234510703</c:v>
                </c:pt>
                <c:pt idx="353">
                  <c:v>72.557705760422493</c:v>
                </c:pt>
                <c:pt idx="354">
                  <c:v>72.387707561994304</c:v>
                </c:pt>
                <c:pt idx="355">
                  <c:v>72.205654132034198</c:v>
                </c:pt>
                <c:pt idx="356">
                  <c:v>72.011864586173004</c:v>
                </c:pt>
                <c:pt idx="357">
                  <c:v>71.796501045658601</c:v>
                </c:pt>
                <c:pt idx="358">
                  <c:v>71.526484464554898</c:v>
                </c:pt>
                <c:pt idx="359">
                  <c:v>71.235818382817698</c:v>
                </c:pt>
                <c:pt idx="360">
                  <c:v>70.928556068833203</c:v>
                </c:pt>
                <c:pt idx="361">
                  <c:v>70.626250062930495</c:v>
                </c:pt>
                <c:pt idx="362">
                  <c:v>70.1359307737074</c:v>
                </c:pt>
                <c:pt idx="363">
                  <c:v>69.553256493028499</c:v>
                </c:pt>
                <c:pt idx="364">
                  <c:v>68.994548182990599</c:v>
                </c:pt>
                <c:pt idx="365">
                  <c:v>68.388407828669799</c:v>
                </c:pt>
                <c:pt idx="366">
                  <c:v>66.240891668498506</c:v>
                </c:pt>
                <c:pt idx="367">
                  <c:v>64.565540463484098</c:v>
                </c:pt>
                <c:pt idx="368">
                  <c:v>63.759551544884097</c:v>
                </c:pt>
                <c:pt idx="369">
                  <c:v>63.589391603003101</c:v>
                </c:pt>
                <c:pt idx="370">
                  <c:v>63.894213934915101</c:v>
                </c:pt>
                <c:pt idx="371">
                  <c:v>63.688553093885297</c:v>
                </c:pt>
                <c:pt idx="372">
                  <c:v>63.769364120805598</c:v>
                </c:pt>
                <c:pt idx="373">
                  <c:v>62.882672143828103</c:v>
                </c:pt>
                <c:pt idx="374">
                  <c:v>61.3967830114428</c:v>
                </c:pt>
                <c:pt idx="375">
                  <c:v>60.556807969834701</c:v>
                </c:pt>
                <c:pt idx="376">
                  <c:v>60.082163925884501</c:v>
                </c:pt>
                <c:pt idx="377">
                  <c:v>59.025744043445798</c:v>
                </c:pt>
                <c:pt idx="378">
                  <c:v>58.450365271977802</c:v>
                </c:pt>
                <c:pt idx="379">
                  <c:v>56.533612162781999</c:v>
                </c:pt>
                <c:pt idx="380">
                  <c:v>54.432555287112201</c:v>
                </c:pt>
                <c:pt idx="381">
                  <c:v>52.292058334479698</c:v>
                </c:pt>
                <c:pt idx="382">
                  <c:v>48.333490702689801</c:v>
                </c:pt>
                <c:pt idx="383">
                  <c:v>46.105792993436999</c:v>
                </c:pt>
                <c:pt idx="384">
                  <c:v>45.049693366553299</c:v>
                </c:pt>
                <c:pt idx="385">
                  <c:v>44.578186927581001</c:v>
                </c:pt>
                <c:pt idx="386">
                  <c:v>44.718000700004097</c:v>
                </c:pt>
                <c:pt idx="387">
                  <c:v>44.756072842160002</c:v>
                </c:pt>
                <c:pt idx="388">
                  <c:v>43.2264514750944</c:v>
                </c:pt>
                <c:pt idx="389">
                  <c:v>43.135266817549002</c:v>
                </c:pt>
                <c:pt idx="390">
                  <c:v>43.817842239517901</c:v>
                </c:pt>
                <c:pt idx="391">
                  <c:v>44.368399529188402</c:v>
                </c:pt>
                <c:pt idx="392">
                  <c:v>45.4300900504726</c:v>
                </c:pt>
                <c:pt idx="393">
                  <c:v>46.652525743622299</c:v>
                </c:pt>
                <c:pt idx="394">
                  <c:v>50.768582103562601</c:v>
                </c:pt>
                <c:pt idx="395">
                  <c:v>57.766360616357098</c:v>
                </c:pt>
                <c:pt idx="396">
                  <c:v>66.451610179282596</c:v>
                </c:pt>
                <c:pt idx="397">
                  <c:v>76.579025354112105</c:v>
                </c:pt>
                <c:pt idx="398">
                  <c:v>83.590441142876799</c:v>
                </c:pt>
                <c:pt idx="399">
                  <c:v>102.15165199414599</c:v>
                </c:pt>
                <c:pt idx="400">
                  <c:v>96.467964574905807</c:v>
                </c:pt>
                <c:pt idx="401">
                  <c:v>99.8651502895313</c:v>
                </c:pt>
                <c:pt idx="402">
                  <c:v>110.21611399790901</c:v>
                </c:pt>
                <c:pt idx="403">
                  <c:v>117.988407508604</c:v>
                </c:pt>
                <c:pt idx="404">
                  <c:v>135.56257520076301</c:v>
                </c:pt>
                <c:pt idx="405">
                  <c:v>163.90475421565301</c:v>
                </c:pt>
                <c:pt idx="406">
                  <c:v>188.62750078456699</c:v>
                </c:pt>
                <c:pt idx="407">
                  <c:v>255.02700178001899</c:v>
                </c:pt>
                <c:pt idx="408">
                  <c:v>256.97065015361301</c:v>
                </c:pt>
                <c:pt idx="409">
                  <c:v>535.70205743943598</c:v>
                </c:pt>
                <c:pt idx="410">
                  <c:v>557.40239099636199</c:v>
                </c:pt>
                <c:pt idx="411">
                  <c:v>567.34960614937904</c:v>
                </c:pt>
                <c:pt idx="412">
                  <c:v>591.307359573084</c:v>
                </c:pt>
                <c:pt idx="413">
                  <c:v>571.429781274687</c:v>
                </c:pt>
                <c:pt idx="414">
                  <c:v>555.16916498387297</c:v>
                </c:pt>
                <c:pt idx="415">
                  <c:v>551.17981033418596</c:v>
                </c:pt>
                <c:pt idx="416">
                  <c:v>553.59152058126801</c:v>
                </c:pt>
                <c:pt idx="417">
                  <c:v>554.52635533722901</c:v>
                </c:pt>
                <c:pt idx="418">
                  <c:v>567.135939792415</c:v>
                </c:pt>
                <c:pt idx="419">
                  <c:v>568.414014670401</c:v>
                </c:pt>
                <c:pt idx="420">
                  <c:v>566.99485175490804</c:v>
                </c:pt>
                <c:pt idx="421">
                  <c:v>566.84967933938299</c:v>
                </c:pt>
              </c:numCache>
            </c:numRef>
          </c:yVal>
          <c:smooth val="0"/>
          <c:extLst>
            <c:ext xmlns:c16="http://schemas.microsoft.com/office/drawing/2014/chart" uri="{C3380CC4-5D6E-409C-BE32-E72D297353CC}">
              <c16:uniqueId val="{0000002E-FD39-44BF-99FA-75783023E609}"/>
            </c:ext>
          </c:extLst>
        </c:ser>
        <c:ser>
          <c:idx val="47"/>
          <c:order val="47"/>
          <c:tx>
            <c:v>Flow Trajectories 1_32_1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Data'!$G$2879:$G$2891</c:f>
              <c:numCache>
                <c:formatCode>General</c:formatCode>
                <c:ptCount val="13"/>
                <c:pt idx="0">
                  <c:v>0.17780752136130201</c:v>
                </c:pt>
                <c:pt idx="1">
                  <c:v>0.18037722558406999</c:v>
                </c:pt>
                <c:pt idx="2">
                  <c:v>0.18412851281088</c:v>
                </c:pt>
                <c:pt idx="3">
                  <c:v>0.18719046158289299</c:v>
                </c:pt>
                <c:pt idx="4">
                  <c:v>0.18759705825343001</c:v>
                </c:pt>
                <c:pt idx="5">
                  <c:v>0.18869465943724201</c:v>
                </c:pt>
                <c:pt idx="6">
                  <c:v>0.18882167015269299</c:v>
                </c:pt>
                <c:pt idx="7">
                  <c:v>0.188840720980539</c:v>
                </c:pt>
                <c:pt idx="8">
                  <c:v>0.188847071219511</c:v>
                </c:pt>
                <c:pt idx="9">
                  <c:v>0.193905564487101</c:v>
                </c:pt>
                <c:pt idx="10">
                  <c:v>0.19595934476121499</c:v>
                </c:pt>
                <c:pt idx="11">
                  <c:v>0.19777812389309701</c:v>
                </c:pt>
                <c:pt idx="12">
                  <c:v>0.19777891760909699</c:v>
                </c:pt>
              </c:numCache>
            </c:numRef>
          </c:xVal>
          <c:yVal>
            <c:numRef>
              <c:f>'Plot Data'!$H$2879:$H$2891</c:f>
              <c:numCache>
                <c:formatCode>General</c:formatCode>
                <c:ptCount val="13"/>
                <c:pt idx="0">
                  <c:v>594.61137342251902</c:v>
                </c:pt>
                <c:pt idx="1">
                  <c:v>586.21836614606104</c:v>
                </c:pt>
                <c:pt idx="2">
                  <c:v>666.98214653558705</c:v>
                </c:pt>
                <c:pt idx="3">
                  <c:v>704.28212484239998</c:v>
                </c:pt>
                <c:pt idx="4">
                  <c:v>706.80903387006504</c:v>
                </c:pt>
                <c:pt idx="5">
                  <c:v>708.15910518414398</c:v>
                </c:pt>
                <c:pt idx="6">
                  <c:v>708.25787287281901</c:v>
                </c:pt>
                <c:pt idx="7">
                  <c:v>708.272745554106</c:v>
                </c:pt>
                <c:pt idx="8">
                  <c:v>609.23451206073798</c:v>
                </c:pt>
                <c:pt idx="9">
                  <c:v>558.40506754477201</c:v>
                </c:pt>
                <c:pt idx="10">
                  <c:v>608.41160653215297</c:v>
                </c:pt>
                <c:pt idx="11">
                  <c:v>645.45267065498604</c:v>
                </c:pt>
                <c:pt idx="12">
                  <c:v>645.46678669022697</c:v>
                </c:pt>
              </c:numCache>
            </c:numRef>
          </c:yVal>
          <c:smooth val="0"/>
          <c:extLst>
            <c:ext xmlns:c16="http://schemas.microsoft.com/office/drawing/2014/chart" uri="{C3380CC4-5D6E-409C-BE32-E72D297353CC}">
              <c16:uniqueId val="{0000002F-FD39-44BF-99FA-75783023E609}"/>
            </c:ext>
          </c:extLst>
        </c:ser>
        <c:ser>
          <c:idx val="48"/>
          <c:order val="48"/>
          <c:tx>
            <c:v>Flow Trajectories 1_33_0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Data'!$G$2894:$G$2930</c:f>
              <c:numCache>
                <c:formatCode>General</c:formatCode>
                <c:ptCount val="37"/>
                <c:pt idx="0">
                  <c:v>-5.8927823056510899E-5</c:v>
                </c:pt>
                <c:pt idx="1">
                  <c:v>5.3006991156737604E-3</c:v>
                </c:pt>
                <c:pt idx="2">
                  <c:v>1.0454398554981899E-2</c:v>
                </c:pt>
                <c:pt idx="3">
                  <c:v>1.55554596474917E-2</c:v>
                </c:pt>
                <c:pt idx="4">
                  <c:v>2.0621908922732999E-2</c:v>
                </c:pt>
                <c:pt idx="5">
                  <c:v>2.62007868352035E-2</c:v>
                </c:pt>
                <c:pt idx="6">
                  <c:v>3.1280146062726603E-2</c:v>
                </c:pt>
                <c:pt idx="7">
                  <c:v>3.6866910279560801E-2</c:v>
                </c:pt>
                <c:pt idx="8">
                  <c:v>4.2457393992821099E-2</c:v>
                </c:pt>
                <c:pt idx="9">
                  <c:v>4.8049874146161298E-2</c:v>
                </c:pt>
                <c:pt idx="10">
                  <c:v>5.3132987201554099E-2</c:v>
                </c:pt>
                <c:pt idx="11">
                  <c:v>5.87259279130002E-2</c:v>
                </c:pt>
                <c:pt idx="12">
                  <c:v>6.4324239385063903E-2</c:v>
                </c:pt>
                <c:pt idx="13">
                  <c:v>6.5036367308913295E-2</c:v>
                </c:pt>
                <c:pt idx="14">
                  <c:v>6.5077011827617395E-2</c:v>
                </c:pt>
                <c:pt idx="15">
                  <c:v>7.0168063889444701E-2</c:v>
                </c:pt>
                <c:pt idx="16">
                  <c:v>7.3733236385255002E-2</c:v>
                </c:pt>
                <c:pt idx="17">
                  <c:v>7.3834892312762399E-2</c:v>
                </c:pt>
                <c:pt idx="18">
                  <c:v>7.9024721897127795E-2</c:v>
                </c:pt>
                <c:pt idx="19">
                  <c:v>8.1560714752864194E-2</c:v>
                </c:pt>
                <c:pt idx="20">
                  <c:v>8.4095152734899994E-2</c:v>
                </c:pt>
                <c:pt idx="21">
                  <c:v>8.6123818910849498E-2</c:v>
                </c:pt>
                <c:pt idx="22">
                  <c:v>8.8156130164108407E-2</c:v>
                </c:pt>
                <c:pt idx="23">
                  <c:v>9.0192466540380198E-2</c:v>
                </c:pt>
                <c:pt idx="24">
                  <c:v>9.2230973446024003E-2</c:v>
                </c:pt>
                <c:pt idx="25">
                  <c:v>9.2434275343061395E-2</c:v>
                </c:pt>
                <c:pt idx="26">
                  <c:v>9.4998413732968898E-2</c:v>
                </c:pt>
                <c:pt idx="27">
                  <c:v>9.7034133568102698E-2</c:v>
                </c:pt>
                <c:pt idx="28">
                  <c:v>9.85602143168616E-2</c:v>
                </c:pt>
                <c:pt idx="29">
                  <c:v>9.9070621264929007E-2</c:v>
                </c:pt>
                <c:pt idx="30">
                  <c:v>9.9102372629093702E-2</c:v>
                </c:pt>
                <c:pt idx="31">
                  <c:v>9.9134123823951995E-2</c:v>
                </c:pt>
                <c:pt idx="32">
                  <c:v>0.10020596704545499</c:v>
                </c:pt>
                <c:pt idx="33">
                  <c:v>0.10074136351339499</c:v>
                </c:pt>
                <c:pt idx="34">
                  <c:v>0.10164467152291599</c:v>
                </c:pt>
                <c:pt idx="35">
                  <c:v>0.10178259725764401</c:v>
                </c:pt>
                <c:pt idx="36">
                  <c:v>0.101808576010539</c:v>
                </c:pt>
              </c:numCache>
            </c:numRef>
          </c:xVal>
          <c:yVal>
            <c:numRef>
              <c:f>'Plot Data'!$H$2894:$H$2930</c:f>
              <c:numCache>
                <c:formatCode>General</c:formatCode>
                <c:ptCount val="37"/>
                <c:pt idx="0">
                  <c:v>295.609236567658</c:v>
                </c:pt>
                <c:pt idx="1">
                  <c:v>330.95139721494502</c:v>
                </c:pt>
                <c:pt idx="2">
                  <c:v>440.18812442508698</c:v>
                </c:pt>
                <c:pt idx="3">
                  <c:v>477.585066483834</c:v>
                </c:pt>
                <c:pt idx="4">
                  <c:v>452.365602531511</c:v>
                </c:pt>
                <c:pt idx="5">
                  <c:v>436.01423103127303</c:v>
                </c:pt>
                <c:pt idx="6">
                  <c:v>434.58845285318898</c:v>
                </c:pt>
                <c:pt idx="7">
                  <c:v>432.12065898457899</c:v>
                </c:pt>
                <c:pt idx="8">
                  <c:v>436.00395461674702</c:v>
                </c:pt>
                <c:pt idx="9">
                  <c:v>443.38936424352801</c:v>
                </c:pt>
                <c:pt idx="10">
                  <c:v>448.51635252984198</c:v>
                </c:pt>
                <c:pt idx="11">
                  <c:v>456.96601759152702</c:v>
                </c:pt>
                <c:pt idx="12">
                  <c:v>475.65647001798101</c:v>
                </c:pt>
                <c:pt idx="13">
                  <c:v>477.92290330099598</c:v>
                </c:pt>
                <c:pt idx="14">
                  <c:v>478.06362282139202</c:v>
                </c:pt>
                <c:pt idx="15">
                  <c:v>492.89187980468301</c:v>
                </c:pt>
                <c:pt idx="16">
                  <c:v>510.78459576369698</c:v>
                </c:pt>
                <c:pt idx="17">
                  <c:v>511.30899154952101</c:v>
                </c:pt>
                <c:pt idx="18">
                  <c:v>528.35928806216396</c:v>
                </c:pt>
                <c:pt idx="19">
                  <c:v>520.30712326819298</c:v>
                </c:pt>
                <c:pt idx="20">
                  <c:v>509.44830205092802</c:v>
                </c:pt>
                <c:pt idx="21">
                  <c:v>503.24046901525799</c:v>
                </c:pt>
                <c:pt idx="22">
                  <c:v>504.39843028050899</c:v>
                </c:pt>
                <c:pt idx="23">
                  <c:v>513.62556548302098</c:v>
                </c:pt>
                <c:pt idx="24">
                  <c:v>527.40461456943501</c:v>
                </c:pt>
                <c:pt idx="25">
                  <c:v>528.39401240043901</c:v>
                </c:pt>
                <c:pt idx="26">
                  <c:v>536.81373346485896</c:v>
                </c:pt>
                <c:pt idx="27">
                  <c:v>545.11085298420403</c:v>
                </c:pt>
                <c:pt idx="28">
                  <c:v>550.16154801024595</c:v>
                </c:pt>
                <c:pt idx="29">
                  <c:v>555.681107911617</c:v>
                </c:pt>
                <c:pt idx="30">
                  <c:v>555.71164689952104</c:v>
                </c:pt>
                <c:pt idx="31">
                  <c:v>273.04186902962601</c:v>
                </c:pt>
                <c:pt idx="32">
                  <c:v>336.83671954960602</c:v>
                </c:pt>
                <c:pt idx="33">
                  <c:v>374.19504231251102</c:v>
                </c:pt>
                <c:pt idx="34">
                  <c:v>408.52408559819497</c:v>
                </c:pt>
                <c:pt idx="35">
                  <c:v>379.53057042078098</c:v>
                </c:pt>
                <c:pt idx="36">
                  <c:v>380.32272087770201</c:v>
                </c:pt>
              </c:numCache>
            </c:numRef>
          </c:yVal>
          <c:smooth val="0"/>
          <c:extLst>
            <c:ext xmlns:c16="http://schemas.microsoft.com/office/drawing/2014/chart" uri="{C3380CC4-5D6E-409C-BE32-E72D297353CC}">
              <c16:uniqueId val="{00000030-FD39-44BF-99FA-75783023E609}"/>
            </c:ext>
          </c:extLst>
        </c:ser>
        <c:ser>
          <c:idx val="49"/>
          <c:order val="49"/>
          <c:tx>
            <c:v>Flow Trajectories 1_33_1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Data'!$G$2933:$G$2955</c:f>
              <c:numCache>
                <c:formatCode>General</c:formatCode>
                <c:ptCount val="23"/>
                <c:pt idx="0">
                  <c:v>0.101808576010539</c:v>
                </c:pt>
                <c:pt idx="1">
                  <c:v>0.10237553790576299</c:v>
                </c:pt>
                <c:pt idx="2">
                  <c:v>0.102851263775599</c:v>
                </c:pt>
                <c:pt idx="3">
                  <c:v>0.10335503164141401</c:v>
                </c:pt>
                <c:pt idx="4">
                  <c:v>0.103860841586832</c:v>
                </c:pt>
                <c:pt idx="5">
                  <c:v>0.104368014580596</c:v>
                </c:pt>
                <c:pt idx="6">
                  <c:v>0.105390943789183</c:v>
                </c:pt>
                <c:pt idx="7">
                  <c:v>0.106424299616278</c:v>
                </c:pt>
                <c:pt idx="8">
                  <c:v>0.106832119435833</c:v>
                </c:pt>
                <c:pt idx="9">
                  <c:v>0.110032627174815</c:v>
                </c:pt>
                <c:pt idx="10">
                  <c:v>0.112067426691869</c:v>
                </c:pt>
                <c:pt idx="11">
                  <c:v>0.112250434154681</c:v>
                </c:pt>
                <c:pt idx="12">
                  <c:v>0.11533063128341201</c:v>
                </c:pt>
                <c:pt idx="13">
                  <c:v>0.116658246169648</c:v>
                </c:pt>
                <c:pt idx="14">
                  <c:v>0.12214180693186499</c:v>
                </c:pt>
                <c:pt idx="15">
                  <c:v>0.12300427129354601</c:v>
                </c:pt>
                <c:pt idx="16">
                  <c:v>0.123023321522772</c:v>
                </c:pt>
                <c:pt idx="17">
                  <c:v>0.12302967176174399</c:v>
                </c:pt>
                <c:pt idx="18">
                  <c:v>0.12655839931020799</c:v>
                </c:pt>
                <c:pt idx="19">
                  <c:v>0.12869478667541701</c:v>
                </c:pt>
                <c:pt idx="20">
                  <c:v>0.130746084443397</c:v>
                </c:pt>
                <c:pt idx="21">
                  <c:v>0.132467444958483</c:v>
                </c:pt>
                <c:pt idx="22">
                  <c:v>0.132471413606535</c:v>
                </c:pt>
              </c:numCache>
            </c:numRef>
          </c:xVal>
          <c:yVal>
            <c:numRef>
              <c:f>'Plot Data'!$H$2933:$H$2955</c:f>
              <c:numCache>
                <c:formatCode>General</c:formatCode>
                <c:ptCount val="23"/>
                <c:pt idx="0">
                  <c:v>519.137731868522</c:v>
                </c:pt>
                <c:pt idx="1">
                  <c:v>512.82478607206201</c:v>
                </c:pt>
                <c:pt idx="2">
                  <c:v>504.40882782555298</c:v>
                </c:pt>
                <c:pt idx="3">
                  <c:v>496.79437007365902</c:v>
                </c:pt>
                <c:pt idx="4">
                  <c:v>493.28499870153303</c:v>
                </c:pt>
                <c:pt idx="5">
                  <c:v>492.40459042558803</c:v>
                </c:pt>
                <c:pt idx="6">
                  <c:v>506.941131364721</c:v>
                </c:pt>
                <c:pt idx="7">
                  <c:v>542.56733804900205</c:v>
                </c:pt>
                <c:pt idx="8">
                  <c:v>557.75519635524597</c:v>
                </c:pt>
                <c:pt idx="9">
                  <c:v>632.38700898996001</c:v>
                </c:pt>
                <c:pt idx="10">
                  <c:v>639.49270883430904</c:v>
                </c:pt>
                <c:pt idx="11">
                  <c:v>641.57075366779804</c:v>
                </c:pt>
                <c:pt idx="12">
                  <c:v>693.76723594933901</c:v>
                </c:pt>
                <c:pt idx="13">
                  <c:v>719.50951275955299</c:v>
                </c:pt>
                <c:pt idx="14">
                  <c:v>717.54197649194896</c:v>
                </c:pt>
                <c:pt idx="15">
                  <c:v>713.43860152860702</c:v>
                </c:pt>
                <c:pt idx="16">
                  <c:v>713.37293231225794</c:v>
                </c:pt>
                <c:pt idx="17">
                  <c:v>624.78584851300798</c:v>
                </c:pt>
                <c:pt idx="18">
                  <c:v>560.75294713884205</c:v>
                </c:pt>
                <c:pt idx="19">
                  <c:v>567.52115721289999</c:v>
                </c:pt>
                <c:pt idx="20">
                  <c:v>612.85396351413704</c:v>
                </c:pt>
                <c:pt idx="21">
                  <c:v>640.22871198277801</c:v>
                </c:pt>
                <c:pt idx="22">
                  <c:v>640.28107950681601</c:v>
                </c:pt>
              </c:numCache>
            </c:numRef>
          </c:yVal>
          <c:smooth val="0"/>
          <c:extLst>
            <c:ext xmlns:c16="http://schemas.microsoft.com/office/drawing/2014/chart" uri="{C3380CC4-5D6E-409C-BE32-E72D297353CC}">
              <c16:uniqueId val="{00000031-FD39-44BF-99FA-75783023E609}"/>
            </c:ext>
          </c:extLst>
        </c:ser>
        <c:ser>
          <c:idx val="50"/>
          <c:order val="50"/>
          <c:tx>
            <c:v>Flow Trajectories 1_34_0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Data'!$G$2958:$G$3000</c:f>
              <c:numCache>
                <c:formatCode>General</c:formatCode>
                <c:ptCount val="43"/>
                <c:pt idx="0">
                  <c:v>-5.8927775962189299E-5</c:v>
                </c:pt>
                <c:pt idx="1">
                  <c:v>5.3007594003609002E-3</c:v>
                </c:pt>
                <c:pt idx="2">
                  <c:v>1.04544995418851E-2</c:v>
                </c:pt>
                <c:pt idx="3">
                  <c:v>1.5555723252777201E-2</c:v>
                </c:pt>
                <c:pt idx="4">
                  <c:v>2.06220189989696E-2</c:v>
                </c:pt>
                <c:pt idx="5">
                  <c:v>2.6200698354182098E-2</c:v>
                </c:pt>
                <c:pt idx="6">
                  <c:v>3.1280032223757297E-2</c:v>
                </c:pt>
                <c:pt idx="7">
                  <c:v>3.6866904606364798E-2</c:v>
                </c:pt>
                <c:pt idx="8">
                  <c:v>4.2457842098395898E-2</c:v>
                </c:pt>
                <c:pt idx="9">
                  <c:v>4.8050121035604701E-2</c:v>
                </c:pt>
                <c:pt idx="10">
                  <c:v>5.3132969694397798E-2</c:v>
                </c:pt>
                <c:pt idx="11">
                  <c:v>5.8724203490339501E-2</c:v>
                </c:pt>
                <c:pt idx="12">
                  <c:v>6.3807103074755497E-2</c:v>
                </c:pt>
                <c:pt idx="13">
                  <c:v>6.6348132721161301E-2</c:v>
                </c:pt>
                <c:pt idx="14">
                  <c:v>7.0521030167395096E-2</c:v>
                </c:pt>
                <c:pt idx="15">
                  <c:v>7.5920301467976195E-2</c:v>
                </c:pt>
                <c:pt idx="16">
                  <c:v>7.8461826778338004E-2</c:v>
                </c:pt>
                <c:pt idx="17">
                  <c:v>8.2519745181392698E-2</c:v>
                </c:pt>
                <c:pt idx="18">
                  <c:v>8.4545449385470803E-2</c:v>
                </c:pt>
                <c:pt idx="19">
                  <c:v>8.4951662915675893E-2</c:v>
                </c:pt>
                <c:pt idx="20">
                  <c:v>8.8047232296079594E-2</c:v>
                </c:pt>
                <c:pt idx="21">
                  <c:v>9.0983181473997699E-2</c:v>
                </c:pt>
                <c:pt idx="22">
                  <c:v>9.3516801691750001E-2</c:v>
                </c:pt>
                <c:pt idx="23">
                  <c:v>9.6056068851066601E-2</c:v>
                </c:pt>
                <c:pt idx="24">
                  <c:v>9.8091021507461601E-2</c:v>
                </c:pt>
                <c:pt idx="25">
                  <c:v>9.9619223654397293E-2</c:v>
                </c:pt>
                <c:pt idx="26">
                  <c:v>0.101348694515836</c:v>
                </c:pt>
                <c:pt idx="27">
                  <c:v>0.103386595507481</c:v>
                </c:pt>
                <c:pt idx="28">
                  <c:v>0.105430633337031</c:v>
                </c:pt>
                <c:pt idx="29">
                  <c:v>0.10697266447140499</c:v>
                </c:pt>
                <c:pt idx="30">
                  <c:v>0.10800728903911801</c:v>
                </c:pt>
                <c:pt idx="31">
                  <c:v>0.10903160746913899</c:v>
                </c:pt>
                <c:pt idx="32">
                  <c:v>0.109266993148136</c:v>
                </c:pt>
                <c:pt idx="33">
                  <c:v>0.109298744342994</c:v>
                </c:pt>
                <c:pt idx="34">
                  <c:v>0.110846918389678</c:v>
                </c:pt>
                <c:pt idx="35">
                  <c:v>0.111354896945874</c:v>
                </c:pt>
                <c:pt idx="36">
                  <c:v>0.11186277970655401</c:v>
                </c:pt>
                <c:pt idx="37">
                  <c:v>0.112372328712009</c:v>
                </c:pt>
                <c:pt idx="38">
                  <c:v>0.112882910419096</c:v>
                </c:pt>
                <c:pt idx="39">
                  <c:v>0.113391712423936</c:v>
                </c:pt>
                <c:pt idx="40">
                  <c:v>0.114416706688811</c:v>
                </c:pt>
                <c:pt idx="41">
                  <c:v>0.115040620335062</c:v>
                </c:pt>
                <c:pt idx="42">
                  <c:v>0.11507463528520701</c:v>
                </c:pt>
              </c:numCache>
            </c:numRef>
          </c:xVal>
          <c:yVal>
            <c:numRef>
              <c:f>'Plot Data'!$H$2958:$H$3000</c:f>
              <c:numCache>
                <c:formatCode>General</c:formatCode>
                <c:ptCount val="43"/>
                <c:pt idx="0">
                  <c:v>295.62158500791401</c:v>
                </c:pt>
                <c:pt idx="1">
                  <c:v>331.04684143287699</c:v>
                </c:pt>
                <c:pt idx="2">
                  <c:v>440.38350151029903</c:v>
                </c:pt>
                <c:pt idx="3">
                  <c:v>478.10281626622998</c:v>
                </c:pt>
                <c:pt idx="4">
                  <c:v>452.58090611213402</c:v>
                </c:pt>
                <c:pt idx="5">
                  <c:v>435.87977632293598</c:v>
                </c:pt>
                <c:pt idx="6">
                  <c:v>434.41090013252602</c:v>
                </c:pt>
                <c:pt idx="7">
                  <c:v>432.128133309698</c:v>
                </c:pt>
                <c:pt idx="8">
                  <c:v>436.79039895167898</c:v>
                </c:pt>
                <c:pt idx="9">
                  <c:v>443.83795472064998</c:v>
                </c:pt>
                <c:pt idx="10">
                  <c:v>448.50344942024799</c:v>
                </c:pt>
                <c:pt idx="11">
                  <c:v>453.88724527450802</c:v>
                </c:pt>
                <c:pt idx="12">
                  <c:v>458.84221524493103</c:v>
                </c:pt>
                <c:pt idx="13">
                  <c:v>460.63838742968102</c:v>
                </c:pt>
                <c:pt idx="14">
                  <c:v>474.02463029204102</c:v>
                </c:pt>
                <c:pt idx="15">
                  <c:v>502.832370586585</c:v>
                </c:pt>
                <c:pt idx="16">
                  <c:v>505.73753286028898</c:v>
                </c:pt>
                <c:pt idx="17">
                  <c:v>493.78018421285799</c:v>
                </c:pt>
                <c:pt idx="18">
                  <c:v>481.75684355474198</c:v>
                </c:pt>
                <c:pt idx="19">
                  <c:v>479.85684747921999</c:v>
                </c:pt>
                <c:pt idx="20">
                  <c:v>455.01697706496498</c:v>
                </c:pt>
                <c:pt idx="21">
                  <c:v>434.67222671044999</c:v>
                </c:pt>
                <c:pt idx="22">
                  <c:v>424.12469099073797</c:v>
                </c:pt>
                <c:pt idx="23">
                  <c:v>423.24938384618298</c:v>
                </c:pt>
                <c:pt idx="24">
                  <c:v>428.566591023412</c:v>
                </c:pt>
                <c:pt idx="25">
                  <c:v>436.04941366316501</c:v>
                </c:pt>
                <c:pt idx="26">
                  <c:v>441.29047831348998</c:v>
                </c:pt>
                <c:pt idx="27">
                  <c:v>452.14700128852797</c:v>
                </c:pt>
                <c:pt idx="28">
                  <c:v>474.55044160055297</c:v>
                </c:pt>
                <c:pt idx="29">
                  <c:v>509.992704656976</c:v>
                </c:pt>
                <c:pt idx="30">
                  <c:v>549.04307655385799</c:v>
                </c:pt>
                <c:pt idx="31">
                  <c:v>567.79665203858303</c:v>
                </c:pt>
                <c:pt idx="32">
                  <c:v>573.00353051109505</c:v>
                </c:pt>
                <c:pt idx="33">
                  <c:v>459.84597867575701</c:v>
                </c:pt>
                <c:pt idx="34">
                  <c:v>505.51586821345001</c:v>
                </c:pt>
                <c:pt idx="35">
                  <c:v>506.099290969354</c:v>
                </c:pt>
                <c:pt idx="36">
                  <c:v>506.95413275686502</c:v>
                </c:pt>
                <c:pt idx="37">
                  <c:v>511.27838745813398</c:v>
                </c:pt>
                <c:pt idx="38">
                  <c:v>517.62332528216996</c:v>
                </c:pt>
                <c:pt idx="39">
                  <c:v>520.209979909921</c:v>
                </c:pt>
                <c:pt idx="40">
                  <c:v>540.10173198146299</c:v>
                </c:pt>
                <c:pt idx="41">
                  <c:v>555.11646563427803</c:v>
                </c:pt>
                <c:pt idx="42">
                  <c:v>555.82828489726796</c:v>
                </c:pt>
              </c:numCache>
            </c:numRef>
          </c:yVal>
          <c:smooth val="0"/>
          <c:extLst>
            <c:ext xmlns:c16="http://schemas.microsoft.com/office/drawing/2014/chart" uri="{C3380CC4-5D6E-409C-BE32-E72D297353CC}">
              <c16:uniqueId val="{00000032-FD39-44BF-99FA-75783023E609}"/>
            </c:ext>
          </c:extLst>
        </c:ser>
        <c:ser>
          <c:idx val="51"/>
          <c:order val="51"/>
          <c:tx>
            <c:v>Flow Trajectories 1_34_1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Data'!$G$3003:$G$3016</c:f>
              <c:numCache>
                <c:formatCode>General</c:formatCode>
                <c:ptCount val="14"/>
                <c:pt idx="0">
                  <c:v>0.11507463528520701</c:v>
                </c:pt>
                <c:pt idx="1">
                  <c:v>0.11806043975325201</c:v>
                </c:pt>
                <c:pt idx="2">
                  <c:v>0.12010326257584999</c:v>
                </c:pt>
                <c:pt idx="3">
                  <c:v>0.12051031880805201</c:v>
                </c:pt>
                <c:pt idx="4">
                  <c:v>0.125664058754059</c:v>
                </c:pt>
                <c:pt idx="5">
                  <c:v>0.12769602138260899</c:v>
                </c:pt>
                <c:pt idx="6">
                  <c:v>0.128811949627609</c:v>
                </c:pt>
                <c:pt idx="7">
                  <c:v>0.12895161841918801</c:v>
                </c:pt>
                <c:pt idx="8">
                  <c:v>0.12895796865815901</c:v>
                </c:pt>
                <c:pt idx="9">
                  <c:v>0.131983396546002</c:v>
                </c:pt>
                <c:pt idx="10">
                  <c:v>0.135894156748987</c:v>
                </c:pt>
                <c:pt idx="11">
                  <c:v>0.13793538482852299</c:v>
                </c:pt>
                <c:pt idx="12">
                  <c:v>0.138033715740084</c:v>
                </c:pt>
                <c:pt idx="13">
                  <c:v>0.138035303162301</c:v>
                </c:pt>
              </c:numCache>
            </c:numRef>
          </c:xVal>
          <c:yVal>
            <c:numRef>
              <c:f>'Plot Data'!$H$3003:$H$3016</c:f>
              <c:numCache>
                <c:formatCode>General</c:formatCode>
                <c:ptCount val="14"/>
                <c:pt idx="0">
                  <c:v>546.67908475903005</c:v>
                </c:pt>
                <c:pt idx="1">
                  <c:v>576.94120525064704</c:v>
                </c:pt>
                <c:pt idx="2">
                  <c:v>601.95273570310098</c:v>
                </c:pt>
                <c:pt idx="3">
                  <c:v>609.59734036677401</c:v>
                </c:pt>
                <c:pt idx="4">
                  <c:v>716.788362997641</c:v>
                </c:pt>
                <c:pt idx="5">
                  <c:v>716.58072714226898</c:v>
                </c:pt>
                <c:pt idx="6">
                  <c:v>711.42672026743105</c:v>
                </c:pt>
                <c:pt idx="7">
                  <c:v>710.77563236935805</c:v>
                </c:pt>
                <c:pt idx="8">
                  <c:v>606.38219442493801</c:v>
                </c:pt>
                <c:pt idx="9">
                  <c:v>554.09332488126597</c:v>
                </c:pt>
                <c:pt idx="10">
                  <c:v>673.70552155981204</c:v>
                </c:pt>
                <c:pt idx="11">
                  <c:v>698.819153613705</c:v>
                </c:pt>
                <c:pt idx="12">
                  <c:v>699.20388939126406</c:v>
                </c:pt>
                <c:pt idx="13">
                  <c:v>699.21015946871398</c:v>
                </c:pt>
              </c:numCache>
            </c:numRef>
          </c:yVal>
          <c:smooth val="0"/>
          <c:extLst>
            <c:ext xmlns:c16="http://schemas.microsoft.com/office/drawing/2014/chart" uri="{C3380CC4-5D6E-409C-BE32-E72D297353CC}">
              <c16:uniqueId val="{00000033-FD39-44BF-99FA-75783023E609}"/>
            </c:ext>
          </c:extLst>
        </c:ser>
        <c:ser>
          <c:idx val="52"/>
          <c:order val="52"/>
          <c:tx>
            <c:v>Flow Trajectories 1_35_0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Data'!$G$3019:$G$3066</c:f>
              <c:numCache>
                <c:formatCode>General</c:formatCode>
                <c:ptCount val="48"/>
                <c:pt idx="0">
                  <c:v>-5.8928793217087502E-5</c:v>
                </c:pt>
                <c:pt idx="1">
                  <c:v>5.2996908567593502E-3</c:v>
                </c:pt>
                <c:pt idx="2">
                  <c:v>1.04582678788647E-2</c:v>
                </c:pt>
                <c:pt idx="3">
                  <c:v>1.55573719438836E-2</c:v>
                </c:pt>
                <c:pt idx="4">
                  <c:v>2.11296520864033E-2</c:v>
                </c:pt>
                <c:pt idx="5">
                  <c:v>2.6709501688001298E-2</c:v>
                </c:pt>
                <c:pt idx="6">
                  <c:v>3.1787820260283497E-2</c:v>
                </c:pt>
                <c:pt idx="7">
                  <c:v>3.7375856288382199E-2</c:v>
                </c:pt>
                <c:pt idx="8">
                  <c:v>4.2459442130233997E-2</c:v>
                </c:pt>
                <c:pt idx="9">
                  <c:v>4.7542093679772399E-2</c:v>
                </c:pt>
                <c:pt idx="10">
                  <c:v>5.3132409243724102E-2</c:v>
                </c:pt>
                <c:pt idx="11">
                  <c:v>5.8214888990584301E-2</c:v>
                </c:pt>
                <c:pt idx="12">
                  <c:v>6.3293271005460006E-2</c:v>
                </c:pt>
                <c:pt idx="13">
                  <c:v>6.8880603132267904E-2</c:v>
                </c:pt>
                <c:pt idx="14">
                  <c:v>7.3978887676605307E-2</c:v>
                </c:pt>
                <c:pt idx="15">
                  <c:v>7.6524373500675202E-2</c:v>
                </c:pt>
                <c:pt idx="16">
                  <c:v>7.8251780185431899E-2</c:v>
                </c:pt>
                <c:pt idx="17">
                  <c:v>8.2916442299856993E-2</c:v>
                </c:pt>
                <c:pt idx="18">
                  <c:v>8.3422248448342298E-2</c:v>
                </c:pt>
                <c:pt idx="19">
                  <c:v>8.6960086591882396E-2</c:v>
                </c:pt>
                <c:pt idx="20">
                  <c:v>9.0495244819011403E-2</c:v>
                </c:pt>
                <c:pt idx="21">
                  <c:v>9.4034522908021195E-2</c:v>
                </c:pt>
                <c:pt idx="22">
                  <c:v>9.7378215901840301E-2</c:v>
                </c:pt>
                <c:pt idx="23">
                  <c:v>0.100420043567044</c:v>
                </c:pt>
                <c:pt idx="24">
                  <c:v>0.103464134393079</c:v>
                </c:pt>
                <c:pt idx="25">
                  <c:v>0.106002226783646</c:v>
                </c:pt>
                <c:pt idx="26">
                  <c:v>0.107626988915585</c:v>
                </c:pt>
                <c:pt idx="27">
                  <c:v>0.10793181572766899</c:v>
                </c:pt>
                <c:pt idx="28">
                  <c:v>0.11000416016817099</c:v>
                </c:pt>
                <c:pt idx="29">
                  <c:v>0.11203757461406499</c:v>
                </c:pt>
                <c:pt idx="30">
                  <c:v>0.114071885645722</c:v>
                </c:pt>
                <c:pt idx="31">
                  <c:v>0.115600256621849</c:v>
                </c:pt>
                <c:pt idx="32">
                  <c:v>0.11713243007777201</c:v>
                </c:pt>
                <c:pt idx="33">
                  <c:v>0.11867354353879001</c:v>
                </c:pt>
                <c:pt idx="34">
                  <c:v>0.119810500155834</c:v>
                </c:pt>
                <c:pt idx="35">
                  <c:v>0.12084482032881801</c:v>
                </c:pt>
                <c:pt idx="36">
                  <c:v>0.121878768158976</c:v>
                </c:pt>
                <c:pt idx="37">
                  <c:v>0.12250325249453101</c:v>
                </c:pt>
                <c:pt idx="38">
                  <c:v>0.122564274835052</c:v>
                </c:pt>
                <c:pt idx="39">
                  <c:v>0.122573166846297</c:v>
                </c:pt>
                <c:pt idx="40">
                  <c:v>0.122574436894091</c:v>
                </c:pt>
                <c:pt idx="41">
                  <c:v>0.124233673369467</c:v>
                </c:pt>
                <c:pt idx="42">
                  <c:v>0.12525608376150801</c:v>
                </c:pt>
                <c:pt idx="43">
                  <c:v>0.12626473423370199</c:v>
                </c:pt>
                <c:pt idx="44">
                  <c:v>0.127073689634848</c:v>
                </c:pt>
                <c:pt idx="45">
                  <c:v>0.127578838377568</c:v>
                </c:pt>
                <c:pt idx="46">
                  <c:v>0.12990258035907301</c:v>
                </c:pt>
                <c:pt idx="47">
                  <c:v>0.130069304952903</c:v>
                </c:pt>
              </c:numCache>
            </c:numRef>
          </c:xVal>
          <c:yVal>
            <c:numRef>
              <c:f>'Plot Data'!$H$3019:$H$3066</c:f>
              <c:numCache>
                <c:formatCode>General</c:formatCode>
                <c:ptCount val="48"/>
                <c:pt idx="0">
                  <c:v>294.99314113625502</c:v>
                </c:pt>
                <c:pt idx="1">
                  <c:v>328.89734410968401</c:v>
                </c:pt>
                <c:pt idx="2">
                  <c:v>445.70731901945499</c:v>
                </c:pt>
                <c:pt idx="3">
                  <c:v>479.88233624476902</c:v>
                </c:pt>
                <c:pt idx="4">
                  <c:v>450.62937899839199</c:v>
                </c:pt>
                <c:pt idx="5">
                  <c:v>436.01443961022602</c:v>
                </c:pt>
                <c:pt idx="6">
                  <c:v>432.81079878187398</c:v>
                </c:pt>
                <c:pt idx="7">
                  <c:v>432.513522194149</c:v>
                </c:pt>
                <c:pt idx="8">
                  <c:v>438.32873348875199</c:v>
                </c:pt>
                <c:pt idx="9">
                  <c:v>442.59294884138501</c:v>
                </c:pt>
                <c:pt idx="10">
                  <c:v>446.27526987790299</c:v>
                </c:pt>
                <c:pt idx="11">
                  <c:v>450.320217965035</c:v>
                </c:pt>
                <c:pt idx="12">
                  <c:v>447.17095941581499</c:v>
                </c:pt>
                <c:pt idx="13">
                  <c:v>445.80297566033801</c:v>
                </c:pt>
                <c:pt idx="14">
                  <c:v>478.73985222595098</c:v>
                </c:pt>
                <c:pt idx="15">
                  <c:v>489.023659916783</c:v>
                </c:pt>
                <c:pt idx="16">
                  <c:v>489.72192794874002</c:v>
                </c:pt>
                <c:pt idx="17">
                  <c:v>472.56664872389598</c:v>
                </c:pt>
                <c:pt idx="18">
                  <c:v>468.48628400931301</c:v>
                </c:pt>
                <c:pt idx="19">
                  <c:v>436.04797592286599</c:v>
                </c:pt>
                <c:pt idx="20">
                  <c:v>401.559267560347</c:v>
                </c:pt>
                <c:pt idx="21">
                  <c:v>375.93167143485601</c:v>
                </c:pt>
                <c:pt idx="22">
                  <c:v>361.51353759547402</c:v>
                </c:pt>
                <c:pt idx="23">
                  <c:v>352.94475436864201</c:v>
                </c:pt>
                <c:pt idx="24">
                  <c:v>347.72898899453298</c:v>
                </c:pt>
                <c:pt idx="25">
                  <c:v>345.30768430698703</c:v>
                </c:pt>
                <c:pt idx="26">
                  <c:v>344.32874192416801</c:v>
                </c:pt>
                <c:pt idx="27">
                  <c:v>344.44280848090301</c:v>
                </c:pt>
                <c:pt idx="28">
                  <c:v>344.329635820448</c:v>
                </c:pt>
                <c:pt idx="29">
                  <c:v>346.600753531235</c:v>
                </c:pt>
                <c:pt idx="30">
                  <c:v>350.18952063867698</c:v>
                </c:pt>
                <c:pt idx="31">
                  <c:v>356.67426411768901</c:v>
                </c:pt>
                <c:pt idx="32">
                  <c:v>368.75582233244103</c:v>
                </c:pt>
                <c:pt idx="33">
                  <c:v>394.90625302337702</c:v>
                </c:pt>
                <c:pt idx="34">
                  <c:v>429.116470940353</c:v>
                </c:pt>
                <c:pt idx="35">
                  <c:v>461.62494774660303</c:v>
                </c:pt>
                <c:pt idx="36">
                  <c:v>495.755182881027</c:v>
                </c:pt>
                <c:pt idx="37">
                  <c:v>529.36927455635305</c:v>
                </c:pt>
                <c:pt idx="38">
                  <c:v>532.506821227807</c:v>
                </c:pt>
                <c:pt idx="39">
                  <c:v>532.97592931080101</c:v>
                </c:pt>
                <c:pt idx="40">
                  <c:v>502.49901151877799</c:v>
                </c:pt>
                <c:pt idx="41">
                  <c:v>579.384161994142</c:v>
                </c:pt>
                <c:pt idx="42">
                  <c:v>595.17855303984902</c:v>
                </c:pt>
                <c:pt idx="43">
                  <c:v>579.45433281972203</c:v>
                </c:pt>
                <c:pt idx="44">
                  <c:v>569.19928793152405</c:v>
                </c:pt>
                <c:pt idx="45">
                  <c:v>563.86481392713995</c:v>
                </c:pt>
                <c:pt idx="46">
                  <c:v>606.28063909842604</c:v>
                </c:pt>
                <c:pt idx="47">
                  <c:v>607.71257855814099</c:v>
                </c:pt>
              </c:numCache>
            </c:numRef>
          </c:yVal>
          <c:smooth val="0"/>
          <c:extLst>
            <c:ext xmlns:c16="http://schemas.microsoft.com/office/drawing/2014/chart" uri="{C3380CC4-5D6E-409C-BE32-E72D297353CC}">
              <c16:uniqueId val="{00000034-FD39-44BF-99FA-75783023E609}"/>
            </c:ext>
          </c:extLst>
        </c:ser>
        <c:ser>
          <c:idx val="53"/>
          <c:order val="53"/>
          <c:tx>
            <c:v>Flow Trajectories 1_35_1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Data'!$G$3069:$G$3079</c:f>
              <c:numCache>
                <c:formatCode>General</c:formatCode>
                <c:ptCount val="11"/>
                <c:pt idx="0">
                  <c:v>0.130069304952903</c:v>
                </c:pt>
                <c:pt idx="1">
                  <c:v>0.13307604743067999</c:v>
                </c:pt>
                <c:pt idx="2">
                  <c:v>0.13819001232627101</c:v>
                </c:pt>
                <c:pt idx="3">
                  <c:v>0.14072777079913301</c:v>
                </c:pt>
                <c:pt idx="4">
                  <c:v>0.14108331469103799</c:v>
                </c:pt>
                <c:pt idx="5">
                  <c:v>0.14110236477770999</c:v>
                </c:pt>
                <c:pt idx="6">
                  <c:v>0.14110871501668201</c:v>
                </c:pt>
                <c:pt idx="7">
                  <c:v>0.14618246380376801</c:v>
                </c:pt>
                <c:pt idx="8">
                  <c:v>0.14978239830164899</c:v>
                </c:pt>
                <c:pt idx="9">
                  <c:v>0.15001810393922499</c:v>
                </c:pt>
                <c:pt idx="10">
                  <c:v>0.15001969137312299</c:v>
                </c:pt>
              </c:numCache>
            </c:numRef>
          </c:xVal>
          <c:yVal>
            <c:numRef>
              <c:f>'Plot Data'!$H$3069:$H$3079</c:f>
              <c:numCache>
                <c:formatCode>General</c:formatCode>
                <c:ptCount val="11"/>
                <c:pt idx="0">
                  <c:v>614.82188747922396</c:v>
                </c:pt>
                <c:pt idx="1">
                  <c:v>617.83552173209296</c:v>
                </c:pt>
                <c:pt idx="2">
                  <c:v>705.626026287591</c:v>
                </c:pt>
                <c:pt idx="3">
                  <c:v>699.23881767894602</c:v>
                </c:pt>
                <c:pt idx="4">
                  <c:v>698.17350492732805</c:v>
                </c:pt>
                <c:pt idx="5">
                  <c:v>698.09036549311497</c:v>
                </c:pt>
                <c:pt idx="6">
                  <c:v>583.42712771600202</c:v>
                </c:pt>
                <c:pt idx="7">
                  <c:v>566.71706255035394</c:v>
                </c:pt>
                <c:pt idx="8">
                  <c:v>672.87621560131004</c:v>
                </c:pt>
                <c:pt idx="9">
                  <c:v>675.27429945933295</c:v>
                </c:pt>
                <c:pt idx="10">
                  <c:v>675.29030187738795</c:v>
                </c:pt>
              </c:numCache>
            </c:numRef>
          </c:yVal>
          <c:smooth val="0"/>
          <c:extLst>
            <c:ext xmlns:c16="http://schemas.microsoft.com/office/drawing/2014/chart" uri="{C3380CC4-5D6E-409C-BE32-E72D297353CC}">
              <c16:uniqueId val="{00000035-FD39-44BF-99FA-75783023E609}"/>
            </c:ext>
          </c:extLst>
        </c:ser>
        <c:ser>
          <c:idx val="54"/>
          <c:order val="54"/>
          <c:tx>
            <c:v>Flow Trajectories 1_36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Data'!$G$3082:$G$3140</c:f>
              <c:numCache>
                <c:formatCode>General</c:formatCode>
                <c:ptCount val="59"/>
                <c:pt idx="0">
                  <c:v>-5.89308865023721E-5</c:v>
                </c:pt>
                <c:pt idx="1">
                  <c:v>5.2958027410990099E-3</c:v>
                </c:pt>
                <c:pt idx="2">
                  <c:v>6.8449683937761097E-3</c:v>
                </c:pt>
                <c:pt idx="3">
                  <c:v>1.21040327549131E-2</c:v>
                </c:pt>
                <c:pt idx="4">
                  <c:v>1.7181337899480599E-2</c:v>
                </c:pt>
                <c:pt idx="5">
                  <c:v>2.27535242215747E-2</c:v>
                </c:pt>
                <c:pt idx="6">
                  <c:v>2.83347904898089E-2</c:v>
                </c:pt>
                <c:pt idx="7">
                  <c:v>3.39199690328012E-2</c:v>
                </c:pt>
                <c:pt idx="8">
                  <c:v>3.9511258472630498E-2</c:v>
                </c:pt>
                <c:pt idx="9">
                  <c:v>4.45943050739269E-2</c:v>
                </c:pt>
                <c:pt idx="10">
                  <c:v>5.0183617439999599E-2</c:v>
                </c:pt>
                <c:pt idx="11">
                  <c:v>5.52661227881487E-2</c:v>
                </c:pt>
                <c:pt idx="12">
                  <c:v>6.0345613639921102E-2</c:v>
                </c:pt>
                <c:pt idx="13">
                  <c:v>6.5417719643159705E-2</c:v>
                </c:pt>
                <c:pt idx="14">
                  <c:v>7.1008891410660802E-2</c:v>
                </c:pt>
                <c:pt idx="15">
                  <c:v>7.2030775474290598E-2</c:v>
                </c:pt>
                <c:pt idx="16">
                  <c:v>7.2234197072666706E-2</c:v>
                </c:pt>
                <c:pt idx="17">
                  <c:v>7.7390496332016404E-2</c:v>
                </c:pt>
                <c:pt idx="18">
                  <c:v>8.0940259581483903E-2</c:v>
                </c:pt>
                <c:pt idx="19">
                  <c:v>8.5794204348043496E-2</c:v>
                </c:pt>
                <c:pt idx="20">
                  <c:v>8.9828182784516597E-2</c:v>
                </c:pt>
                <c:pt idx="21">
                  <c:v>9.3868733427460702E-2</c:v>
                </c:pt>
                <c:pt idx="22">
                  <c:v>9.7919051882641106E-2</c:v>
                </c:pt>
                <c:pt idx="23">
                  <c:v>9.9439068226567506E-2</c:v>
                </c:pt>
                <c:pt idx="24">
                  <c:v>0.10288558019312299</c:v>
                </c:pt>
                <c:pt idx="25">
                  <c:v>0.106493245708079</c:v>
                </c:pt>
                <c:pt idx="26">
                  <c:v>0.1097370073545</c:v>
                </c:pt>
                <c:pt idx="27">
                  <c:v>0.113284690509286</c:v>
                </c:pt>
                <c:pt idx="28">
                  <c:v>0.116325762154837</c:v>
                </c:pt>
                <c:pt idx="29">
                  <c:v>0.119367283927276</c:v>
                </c:pt>
                <c:pt idx="30">
                  <c:v>0.12241072615437799</c:v>
                </c:pt>
                <c:pt idx="31">
                  <c:v>0.125150761682951</c:v>
                </c:pt>
                <c:pt idx="32">
                  <c:v>0.127687639155663</c:v>
                </c:pt>
                <c:pt idx="33">
                  <c:v>0.129718479725416</c:v>
                </c:pt>
                <c:pt idx="34">
                  <c:v>0.13175226133392701</c:v>
                </c:pt>
                <c:pt idx="35">
                  <c:v>0.13328091888732299</c:v>
                </c:pt>
                <c:pt idx="36">
                  <c:v>0.134814738248</c:v>
                </c:pt>
                <c:pt idx="37">
                  <c:v>0.13584227732496101</c:v>
                </c:pt>
                <c:pt idx="38">
                  <c:v>0.13686846275881101</c:v>
                </c:pt>
                <c:pt idx="39">
                  <c:v>0.13790416972358799</c:v>
                </c:pt>
                <c:pt idx="40">
                  <c:v>0.13895290029775501</c:v>
                </c:pt>
                <c:pt idx="41">
                  <c:v>0.14001418669167301</c:v>
                </c:pt>
                <c:pt idx="42">
                  <c:v>0.14054116830296701</c:v>
                </c:pt>
                <c:pt idx="43">
                  <c:v>0.14116160553785001</c:v>
                </c:pt>
                <c:pt idx="44">
                  <c:v>0.141281448309477</c:v>
                </c:pt>
                <c:pt idx="45">
                  <c:v>0.14130611215951799</c:v>
                </c:pt>
                <c:pt idx="46">
                  <c:v>0.14296930759923099</c:v>
                </c:pt>
                <c:pt idx="47">
                  <c:v>0.14398723754192799</c:v>
                </c:pt>
                <c:pt idx="48">
                  <c:v>0.14499326008516</c:v>
                </c:pt>
                <c:pt idx="49">
                  <c:v>0.14600262746673101</c:v>
                </c:pt>
                <c:pt idx="50">
                  <c:v>0.15060594074455499</c:v>
                </c:pt>
                <c:pt idx="51">
                  <c:v>0.15570153510704299</c:v>
                </c:pt>
                <c:pt idx="52">
                  <c:v>0.15823038607140399</c:v>
                </c:pt>
                <c:pt idx="53">
                  <c:v>0.158408091775085</c:v>
                </c:pt>
                <c:pt idx="54">
                  <c:v>0.15842079104252499</c:v>
                </c:pt>
                <c:pt idx="55">
                  <c:v>0.15842714128149701</c:v>
                </c:pt>
                <c:pt idx="56">
                  <c:v>0.163518655335122</c:v>
                </c:pt>
                <c:pt idx="57">
                  <c:v>0.16713231293217901</c:v>
                </c:pt>
                <c:pt idx="58">
                  <c:v>0.16718856823929201</c:v>
                </c:pt>
              </c:numCache>
            </c:numRef>
          </c:xVal>
          <c:yVal>
            <c:numRef>
              <c:f>'Plot Data'!$H$3082:$H$3140</c:f>
              <c:numCache>
                <c:formatCode>General</c:formatCode>
                <c:ptCount val="59"/>
                <c:pt idx="0">
                  <c:v>293.96274152087</c:v>
                </c:pt>
                <c:pt idx="1">
                  <c:v>322.68016918901901</c:v>
                </c:pt>
                <c:pt idx="2">
                  <c:v>355.61538873774401</c:v>
                </c:pt>
                <c:pt idx="3">
                  <c:v>482.68510851154002</c:v>
                </c:pt>
                <c:pt idx="4">
                  <c:v>477.19528924686603</c:v>
                </c:pt>
                <c:pt idx="5">
                  <c:v>447.93870436982797</c:v>
                </c:pt>
                <c:pt idx="6">
                  <c:v>435.84536318174997</c:v>
                </c:pt>
                <c:pt idx="7">
                  <c:v>430.67063558845598</c:v>
                </c:pt>
                <c:pt idx="8">
                  <c:v>435.92042787646398</c:v>
                </c:pt>
                <c:pt idx="9">
                  <c:v>440.84545953499799</c:v>
                </c:pt>
                <c:pt idx="10">
                  <c:v>442.762015605459</c:v>
                </c:pt>
                <c:pt idx="11">
                  <c:v>446.81304418070403</c:v>
                </c:pt>
                <c:pt idx="12">
                  <c:v>445.593742691915</c:v>
                </c:pt>
                <c:pt idx="13">
                  <c:v>431.66013820384501</c:v>
                </c:pt>
                <c:pt idx="14">
                  <c:v>436.88476883924</c:v>
                </c:pt>
                <c:pt idx="15">
                  <c:v>447.024647249883</c:v>
                </c:pt>
                <c:pt idx="16">
                  <c:v>448.91047225753698</c:v>
                </c:pt>
                <c:pt idx="17">
                  <c:v>477.020305693208</c:v>
                </c:pt>
                <c:pt idx="18">
                  <c:v>465.272758809903</c:v>
                </c:pt>
                <c:pt idx="19">
                  <c:v>423.82603528006399</c:v>
                </c:pt>
                <c:pt idx="20">
                  <c:v>376.24095805954101</c:v>
                </c:pt>
                <c:pt idx="21">
                  <c:v>342.90058110815801</c:v>
                </c:pt>
                <c:pt idx="22">
                  <c:v>324.882811838007</c:v>
                </c:pt>
                <c:pt idx="23">
                  <c:v>319.82599320291098</c:v>
                </c:pt>
                <c:pt idx="24">
                  <c:v>309.07155227578102</c:v>
                </c:pt>
                <c:pt idx="25">
                  <c:v>297.84734773835902</c:v>
                </c:pt>
                <c:pt idx="26">
                  <c:v>288.84867077024802</c:v>
                </c:pt>
                <c:pt idx="27">
                  <c:v>279.60839968779402</c:v>
                </c:pt>
                <c:pt idx="28">
                  <c:v>272.15266518185803</c:v>
                </c:pt>
                <c:pt idx="29">
                  <c:v>265.38447687868899</c:v>
                </c:pt>
                <c:pt idx="30">
                  <c:v>260.79573402697599</c:v>
                </c:pt>
                <c:pt idx="31">
                  <c:v>257.500966634983</c:v>
                </c:pt>
                <c:pt idx="32">
                  <c:v>254.537108918163</c:v>
                </c:pt>
                <c:pt idx="33">
                  <c:v>253.572722879601</c:v>
                </c:pt>
                <c:pt idx="34">
                  <c:v>255.613760309311</c:v>
                </c:pt>
                <c:pt idx="35">
                  <c:v>260.62612275092999</c:v>
                </c:pt>
                <c:pt idx="36">
                  <c:v>271.27086439884602</c:v>
                </c:pt>
                <c:pt idx="37">
                  <c:v>284.20181864898399</c:v>
                </c:pt>
                <c:pt idx="38">
                  <c:v>296.33732084287402</c:v>
                </c:pt>
                <c:pt idx="39">
                  <c:v>320.63428169438203</c:v>
                </c:pt>
                <c:pt idx="40">
                  <c:v>364.47595974176301</c:v>
                </c:pt>
                <c:pt idx="41">
                  <c:v>433.77948149346201</c:v>
                </c:pt>
                <c:pt idx="42">
                  <c:v>466.867976564966</c:v>
                </c:pt>
                <c:pt idx="43">
                  <c:v>491.25846577257801</c:v>
                </c:pt>
                <c:pt idx="44">
                  <c:v>494.78429025976197</c:v>
                </c:pt>
                <c:pt idx="45">
                  <c:v>512.57471413185499</c:v>
                </c:pt>
                <c:pt idx="46">
                  <c:v>572.51950485471798</c:v>
                </c:pt>
                <c:pt idx="47">
                  <c:v>578.02117764242803</c:v>
                </c:pt>
                <c:pt idx="48">
                  <c:v>556.627771548483</c:v>
                </c:pt>
                <c:pt idx="49">
                  <c:v>543.31273440535801</c:v>
                </c:pt>
                <c:pt idx="50">
                  <c:v>614.36709788505198</c:v>
                </c:pt>
                <c:pt idx="51">
                  <c:v>652.99186285484802</c:v>
                </c:pt>
                <c:pt idx="52">
                  <c:v>624.68343338205204</c:v>
                </c:pt>
                <c:pt idx="53">
                  <c:v>623.02681538398701</c:v>
                </c:pt>
                <c:pt idx="54">
                  <c:v>622.90805834985895</c:v>
                </c:pt>
                <c:pt idx="55">
                  <c:v>509.443243580824</c:v>
                </c:pt>
                <c:pt idx="56">
                  <c:v>530.13879973171095</c:v>
                </c:pt>
                <c:pt idx="57">
                  <c:v>663.108409523977</c:v>
                </c:pt>
                <c:pt idx="58">
                  <c:v>663.87595864606999</c:v>
                </c:pt>
              </c:numCache>
            </c:numRef>
          </c:yVal>
          <c:smooth val="0"/>
          <c:extLst>
            <c:ext xmlns:c16="http://schemas.microsoft.com/office/drawing/2014/chart" uri="{C3380CC4-5D6E-409C-BE32-E72D297353CC}">
              <c16:uniqueId val="{00000036-FD39-44BF-99FA-75783023E609}"/>
            </c:ext>
          </c:extLst>
        </c:ser>
        <c:ser>
          <c:idx val="55"/>
          <c:order val="55"/>
          <c:tx>
            <c:v>Flow Trajectories 1_37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Data'!$G$3143:$G$3220</c:f>
              <c:numCache>
                <c:formatCode>General</c:formatCode>
                <c:ptCount val="78"/>
                <c:pt idx="0">
                  <c:v>-5.8930246026890002E-5</c:v>
                </c:pt>
                <c:pt idx="1">
                  <c:v>5.2854257608661E-3</c:v>
                </c:pt>
                <c:pt idx="2">
                  <c:v>1.04775714534777E-2</c:v>
                </c:pt>
                <c:pt idx="3">
                  <c:v>1.5563372516750501E-2</c:v>
                </c:pt>
                <c:pt idx="4">
                  <c:v>2.1136901214823801E-2</c:v>
                </c:pt>
                <c:pt idx="5">
                  <c:v>2.6209110564956999E-2</c:v>
                </c:pt>
                <c:pt idx="6">
                  <c:v>3.1791288615531502E-2</c:v>
                </c:pt>
                <c:pt idx="7">
                  <c:v>3.7380991450562499E-2</c:v>
                </c:pt>
                <c:pt idx="8">
                  <c:v>4.2463065959256301E-2</c:v>
                </c:pt>
                <c:pt idx="9">
                  <c:v>4.7544097397752602E-2</c:v>
                </c:pt>
                <c:pt idx="10">
                  <c:v>5.3133746542848102E-2</c:v>
                </c:pt>
                <c:pt idx="11">
                  <c:v>5.82149762185162E-2</c:v>
                </c:pt>
                <c:pt idx="12">
                  <c:v>6.3287273661356003E-2</c:v>
                </c:pt>
                <c:pt idx="13">
                  <c:v>6.88598217381136E-2</c:v>
                </c:pt>
                <c:pt idx="14">
                  <c:v>7.0384131680878398E-2</c:v>
                </c:pt>
                <c:pt idx="15">
                  <c:v>7.5803153577099297E-2</c:v>
                </c:pt>
                <c:pt idx="16">
                  <c:v>8.0869885111370401E-2</c:v>
                </c:pt>
                <c:pt idx="17">
                  <c:v>8.64204372427399E-2</c:v>
                </c:pt>
                <c:pt idx="18">
                  <c:v>9.0954148940127197E-2</c:v>
                </c:pt>
                <c:pt idx="19">
                  <c:v>9.3986004328924205E-2</c:v>
                </c:pt>
                <c:pt idx="20">
                  <c:v>9.82398120172015E-2</c:v>
                </c:pt>
                <c:pt idx="21">
                  <c:v>0.102800985829477</c:v>
                </c:pt>
                <c:pt idx="22">
                  <c:v>0.10624906420609199</c:v>
                </c:pt>
                <c:pt idx="23">
                  <c:v>0.11050607124515099</c:v>
                </c:pt>
                <c:pt idx="24">
                  <c:v>0.11253188078576699</c:v>
                </c:pt>
                <c:pt idx="25">
                  <c:v>0.116583214123416</c:v>
                </c:pt>
                <c:pt idx="26">
                  <c:v>0.12063559491195899</c:v>
                </c:pt>
                <c:pt idx="27">
                  <c:v>0.124687413749089</c:v>
                </c:pt>
                <c:pt idx="28">
                  <c:v>0.12823523742269699</c:v>
                </c:pt>
                <c:pt idx="29">
                  <c:v>0.130769400463635</c:v>
                </c:pt>
                <c:pt idx="30">
                  <c:v>0.13360762489592201</c:v>
                </c:pt>
                <c:pt idx="31">
                  <c:v>0.137253213263305</c:v>
                </c:pt>
                <c:pt idx="32">
                  <c:v>0.14079721772638601</c:v>
                </c:pt>
                <c:pt idx="33">
                  <c:v>0.14191137387644401</c:v>
                </c:pt>
                <c:pt idx="34">
                  <c:v>0.145052092186819</c:v>
                </c:pt>
                <c:pt idx="35">
                  <c:v>0.14707872863815999</c:v>
                </c:pt>
                <c:pt idx="36">
                  <c:v>0.15032182532949201</c:v>
                </c:pt>
                <c:pt idx="37">
                  <c:v>0.153361377751145</c:v>
                </c:pt>
                <c:pt idx="38">
                  <c:v>0.15640265309658799</c:v>
                </c:pt>
                <c:pt idx="39">
                  <c:v>0.15893801343092501</c:v>
                </c:pt>
                <c:pt idx="40">
                  <c:v>0.160761569302522</c:v>
                </c:pt>
                <c:pt idx="41">
                  <c:v>0.16228178273892199</c:v>
                </c:pt>
                <c:pt idx="42">
                  <c:v>0.16339836647410899</c:v>
                </c:pt>
                <c:pt idx="43">
                  <c:v>0.164520356783248</c:v>
                </c:pt>
                <c:pt idx="44">
                  <c:v>0.16554397577698601</c:v>
                </c:pt>
                <c:pt idx="45">
                  <c:v>0.16605749105630299</c:v>
                </c:pt>
                <c:pt idx="46">
                  <c:v>0.166585210817462</c:v>
                </c:pt>
                <c:pt idx="47">
                  <c:v>0.167117960112559</c:v>
                </c:pt>
                <c:pt idx="48">
                  <c:v>0.167654144482485</c:v>
                </c:pt>
                <c:pt idx="49">
                  <c:v>0.168197027728818</c:v>
                </c:pt>
                <c:pt idx="50">
                  <c:v>0.16873982450979599</c:v>
                </c:pt>
                <c:pt idx="51">
                  <c:v>0.16927569547988899</c:v>
                </c:pt>
                <c:pt idx="52">
                  <c:v>0.169692683698554</c:v>
                </c:pt>
                <c:pt idx="53">
                  <c:v>0.169707185390951</c:v>
                </c:pt>
                <c:pt idx="54">
                  <c:v>0.16971809925838499</c:v>
                </c:pt>
                <c:pt idx="55">
                  <c:v>0.169813684359061</c:v>
                </c:pt>
                <c:pt idx="56">
                  <c:v>0.16990798840124999</c:v>
                </c:pt>
                <c:pt idx="57">
                  <c:v>0.17000105530777099</c:v>
                </c:pt>
                <c:pt idx="58">
                  <c:v>0.17003794516204301</c:v>
                </c:pt>
                <c:pt idx="59">
                  <c:v>0.170341269890283</c:v>
                </c:pt>
                <c:pt idx="60">
                  <c:v>0.17079679279721599</c:v>
                </c:pt>
                <c:pt idx="61">
                  <c:v>0.17122197797147201</c:v>
                </c:pt>
                <c:pt idx="62">
                  <c:v>0.17175499444279399</c:v>
                </c:pt>
                <c:pt idx="63">
                  <c:v>0.172286333214727</c:v>
                </c:pt>
                <c:pt idx="64">
                  <c:v>0.17483268227886101</c:v>
                </c:pt>
                <c:pt idx="65">
                  <c:v>0.17511181033321099</c:v>
                </c:pt>
                <c:pt idx="66">
                  <c:v>0.175124510179127</c:v>
                </c:pt>
                <c:pt idx="67">
                  <c:v>0.175130860418099</c:v>
                </c:pt>
                <c:pt idx="68">
                  <c:v>0.18021694268670099</c:v>
                </c:pt>
                <c:pt idx="69">
                  <c:v>0.182225968602759</c:v>
                </c:pt>
                <c:pt idx="70">
                  <c:v>0.185068034823827</c:v>
                </c:pt>
                <c:pt idx="71">
                  <c:v>0.186590446108959</c:v>
                </c:pt>
                <c:pt idx="72">
                  <c:v>0.18666664475876699</c:v>
                </c:pt>
                <c:pt idx="73">
                  <c:v>0.18667299494350501</c:v>
                </c:pt>
                <c:pt idx="74">
                  <c:v>0.186679345182477</c:v>
                </c:pt>
                <c:pt idx="75">
                  <c:v>0.19077352721768401</c:v>
                </c:pt>
                <c:pt idx="76">
                  <c:v>0.19504571632545101</c:v>
                </c:pt>
                <c:pt idx="77">
                  <c:v>0.19538721790907099</c:v>
                </c:pt>
              </c:numCache>
            </c:numRef>
          </c:xVal>
          <c:yVal>
            <c:numRef>
              <c:f>'Plot Data'!$H$3143:$H$3220</c:f>
              <c:numCache>
                <c:formatCode>General</c:formatCode>
                <c:ptCount val="78"/>
                <c:pt idx="0">
                  <c:v>292.916609660696</c:v>
                </c:pt>
                <c:pt idx="1">
                  <c:v>308.66867662425801</c:v>
                </c:pt>
                <c:pt idx="2">
                  <c:v>475.29777191104</c:v>
                </c:pt>
                <c:pt idx="3">
                  <c:v>485.89576202962797</c:v>
                </c:pt>
                <c:pt idx="4">
                  <c:v>458.53979031669502</c:v>
                </c:pt>
                <c:pt idx="5">
                  <c:v>444.33488292199502</c:v>
                </c:pt>
                <c:pt idx="6">
                  <c:v>433.894181475746</c:v>
                </c:pt>
                <c:pt idx="7">
                  <c:v>436.45108900717503</c:v>
                </c:pt>
                <c:pt idx="8">
                  <c:v>439.69802729151098</c:v>
                </c:pt>
                <c:pt idx="9">
                  <c:v>441.154786959955</c:v>
                </c:pt>
                <c:pt idx="10">
                  <c:v>443.66016496130197</c:v>
                </c:pt>
                <c:pt idx="11">
                  <c:v>445.47994912974099</c:v>
                </c:pt>
                <c:pt idx="12">
                  <c:v>431.841023310168</c:v>
                </c:pt>
                <c:pt idx="13">
                  <c:v>406.04701642828502</c:v>
                </c:pt>
                <c:pt idx="14">
                  <c:v>406.55202938826397</c:v>
                </c:pt>
                <c:pt idx="15">
                  <c:v>465.55961913367798</c:v>
                </c:pt>
                <c:pt idx="16">
                  <c:v>441.52228695002202</c:v>
                </c:pt>
                <c:pt idx="17">
                  <c:v>380.42829206711002</c:v>
                </c:pt>
                <c:pt idx="18">
                  <c:v>326.70406566022098</c:v>
                </c:pt>
                <c:pt idx="19">
                  <c:v>306.46956732777602</c:v>
                </c:pt>
                <c:pt idx="20">
                  <c:v>290.34575069211002</c:v>
                </c:pt>
                <c:pt idx="21">
                  <c:v>278.172764665008</c:v>
                </c:pt>
                <c:pt idx="22">
                  <c:v>271.09122706549101</c:v>
                </c:pt>
                <c:pt idx="23">
                  <c:v>260.12752674362503</c:v>
                </c:pt>
                <c:pt idx="24">
                  <c:v>253.84730155266499</c:v>
                </c:pt>
                <c:pt idx="25">
                  <c:v>241.477399825775</c:v>
                </c:pt>
                <c:pt idx="26">
                  <c:v>230.66153059645501</c:v>
                </c:pt>
                <c:pt idx="27">
                  <c:v>219.851285650666</c:v>
                </c:pt>
                <c:pt idx="28">
                  <c:v>212.90675468393201</c:v>
                </c:pt>
                <c:pt idx="29">
                  <c:v>208.083005587549</c:v>
                </c:pt>
                <c:pt idx="30">
                  <c:v>202.33050244982101</c:v>
                </c:pt>
                <c:pt idx="31">
                  <c:v>192.81373994410399</c:v>
                </c:pt>
                <c:pt idx="32">
                  <c:v>183.93798172295601</c:v>
                </c:pt>
                <c:pt idx="33">
                  <c:v>181.280846505836</c:v>
                </c:pt>
                <c:pt idx="34">
                  <c:v>174.91736252047599</c:v>
                </c:pt>
                <c:pt idx="35">
                  <c:v>171.29101854197</c:v>
                </c:pt>
                <c:pt idx="36">
                  <c:v>165.70413150565599</c:v>
                </c:pt>
                <c:pt idx="37">
                  <c:v>160.342863464049</c:v>
                </c:pt>
                <c:pt idx="38">
                  <c:v>156.22645714607199</c:v>
                </c:pt>
                <c:pt idx="39">
                  <c:v>153.469025918358</c:v>
                </c:pt>
                <c:pt idx="40">
                  <c:v>149.972354610389</c:v>
                </c:pt>
                <c:pt idx="41">
                  <c:v>147.883428480052</c:v>
                </c:pt>
                <c:pt idx="42">
                  <c:v>147.41208563695201</c:v>
                </c:pt>
                <c:pt idx="43">
                  <c:v>150.22741861218799</c:v>
                </c:pt>
                <c:pt idx="44">
                  <c:v>155.16795486435001</c:v>
                </c:pt>
                <c:pt idx="45">
                  <c:v>158.80794820536099</c:v>
                </c:pt>
                <c:pt idx="46">
                  <c:v>172.03200755957701</c:v>
                </c:pt>
                <c:pt idx="47">
                  <c:v>189.80156772651199</c:v>
                </c:pt>
                <c:pt idx="48">
                  <c:v>211.820449774834</c:v>
                </c:pt>
                <c:pt idx="49">
                  <c:v>242.20525261723901</c:v>
                </c:pt>
                <c:pt idx="50">
                  <c:v>276.49225032643102</c:v>
                </c:pt>
                <c:pt idx="51">
                  <c:v>308.37953083041299</c:v>
                </c:pt>
                <c:pt idx="52">
                  <c:v>326.92297566534103</c:v>
                </c:pt>
                <c:pt idx="53">
                  <c:v>327.616028172021</c:v>
                </c:pt>
                <c:pt idx="54">
                  <c:v>328.19892656017498</c:v>
                </c:pt>
                <c:pt idx="55">
                  <c:v>333.62484942861801</c:v>
                </c:pt>
                <c:pt idx="56">
                  <c:v>339.13085418843099</c:v>
                </c:pt>
                <c:pt idx="57">
                  <c:v>344.70943988876002</c:v>
                </c:pt>
                <c:pt idx="58">
                  <c:v>346.95953646991899</c:v>
                </c:pt>
                <c:pt idx="59">
                  <c:v>363.69538721186899</c:v>
                </c:pt>
                <c:pt idx="60">
                  <c:v>393.078901006872</c:v>
                </c:pt>
                <c:pt idx="61">
                  <c:v>427.66629256468502</c:v>
                </c:pt>
                <c:pt idx="62">
                  <c:v>472.19040390590902</c:v>
                </c:pt>
                <c:pt idx="63">
                  <c:v>517.66720480502102</c:v>
                </c:pt>
                <c:pt idx="64">
                  <c:v>530.767600528961</c:v>
                </c:pt>
                <c:pt idx="65">
                  <c:v>529.50492164672198</c:v>
                </c:pt>
                <c:pt idx="66">
                  <c:v>529.45225841292904</c:v>
                </c:pt>
                <c:pt idx="67">
                  <c:v>483.50281171100602</c:v>
                </c:pt>
                <c:pt idx="68">
                  <c:v>494.51093888799102</c:v>
                </c:pt>
                <c:pt idx="69">
                  <c:v>451.21431084392299</c:v>
                </c:pt>
                <c:pt idx="70">
                  <c:v>444.58406343668901</c:v>
                </c:pt>
                <c:pt idx="71">
                  <c:v>441.84309426745</c:v>
                </c:pt>
                <c:pt idx="72">
                  <c:v>441.75380337517402</c:v>
                </c:pt>
                <c:pt idx="73">
                  <c:v>441.74626191675299</c:v>
                </c:pt>
                <c:pt idx="74">
                  <c:v>382.72658226300803</c:v>
                </c:pt>
                <c:pt idx="75">
                  <c:v>428.97801755034197</c:v>
                </c:pt>
                <c:pt idx="76">
                  <c:v>652.14130251014797</c:v>
                </c:pt>
                <c:pt idx="77">
                  <c:v>663.31845744235102</c:v>
                </c:pt>
              </c:numCache>
            </c:numRef>
          </c:yVal>
          <c:smooth val="0"/>
          <c:extLst>
            <c:ext xmlns:c16="http://schemas.microsoft.com/office/drawing/2014/chart" uri="{C3380CC4-5D6E-409C-BE32-E72D297353CC}">
              <c16:uniqueId val="{00000037-FD39-44BF-99FA-75783023E609}"/>
            </c:ext>
          </c:extLst>
        </c:ser>
        <c:ser>
          <c:idx val="56"/>
          <c:order val="56"/>
          <c:tx>
            <c:v>Flow Trajectories 1_38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Data'!$G$3223:$G$3319</c:f>
              <c:numCache>
                <c:formatCode>General</c:formatCode>
                <c:ptCount val="97"/>
                <c:pt idx="0">
                  <c:v>-5.87093402079139E-5</c:v>
                </c:pt>
                <c:pt idx="1">
                  <c:v>5.26515933597352E-3</c:v>
                </c:pt>
                <c:pt idx="2">
                  <c:v>7.8796795554886903E-3</c:v>
                </c:pt>
                <c:pt idx="3">
                  <c:v>9.5389870946996202E-3</c:v>
                </c:pt>
                <c:pt idx="4">
                  <c:v>1.4616658474438E-2</c:v>
                </c:pt>
                <c:pt idx="5">
                  <c:v>2.0198381278732701E-2</c:v>
                </c:pt>
                <c:pt idx="6">
                  <c:v>2.5279958061888801E-2</c:v>
                </c:pt>
                <c:pt idx="7">
                  <c:v>3.0868362507642001E-2</c:v>
                </c:pt>
                <c:pt idx="8">
                  <c:v>3.5949975423394301E-2</c:v>
                </c:pt>
                <c:pt idx="9">
                  <c:v>4.1538245364603203E-2</c:v>
                </c:pt>
                <c:pt idx="10">
                  <c:v>4.6618852516295502E-2</c:v>
                </c:pt>
                <c:pt idx="11">
                  <c:v>5.2208155591164998E-2</c:v>
                </c:pt>
                <c:pt idx="12">
                  <c:v>5.72899215502908E-2</c:v>
                </c:pt>
                <c:pt idx="13">
                  <c:v>6.2361825233571998E-2</c:v>
                </c:pt>
                <c:pt idx="14">
                  <c:v>6.7421359751096296E-2</c:v>
                </c:pt>
                <c:pt idx="15">
                  <c:v>7.09553490702583E-2</c:v>
                </c:pt>
                <c:pt idx="16">
                  <c:v>7.3531605653823398E-2</c:v>
                </c:pt>
                <c:pt idx="17">
                  <c:v>7.8893573875998199E-2</c:v>
                </c:pt>
                <c:pt idx="18">
                  <c:v>8.3935968499071797E-2</c:v>
                </c:pt>
                <c:pt idx="19">
                  <c:v>8.7456587570286196E-2</c:v>
                </c:pt>
                <c:pt idx="20">
                  <c:v>9.2201252348225099E-2</c:v>
                </c:pt>
                <c:pt idx="21">
                  <c:v>9.5238354975634196E-2</c:v>
                </c:pt>
                <c:pt idx="22">
                  <c:v>0.100617811169026</c:v>
                </c:pt>
                <c:pt idx="23">
                  <c:v>0.105181513835786</c:v>
                </c:pt>
                <c:pt idx="24">
                  <c:v>0.109748802771007</c:v>
                </c:pt>
                <c:pt idx="25">
                  <c:v>0.113807188379022</c:v>
                </c:pt>
                <c:pt idx="26">
                  <c:v>0.114112061706396</c:v>
                </c:pt>
                <c:pt idx="27">
                  <c:v>0.118690396287098</c:v>
                </c:pt>
                <c:pt idx="28">
                  <c:v>0.123248381078334</c:v>
                </c:pt>
                <c:pt idx="29">
                  <c:v>0.12831121537597101</c:v>
                </c:pt>
                <c:pt idx="30">
                  <c:v>0.13185576985404601</c:v>
                </c:pt>
                <c:pt idx="31">
                  <c:v>0.13662313756459901</c:v>
                </c:pt>
                <c:pt idx="32">
                  <c:v>0.14118089984578</c:v>
                </c:pt>
                <c:pt idx="33">
                  <c:v>0.14553489413176199</c:v>
                </c:pt>
                <c:pt idx="34">
                  <c:v>0.14958434406068799</c:v>
                </c:pt>
                <c:pt idx="35">
                  <c:v>0.151610492909137</c:v>
                </c:pt>
                <c:pt idx="36">
                  <c:v>0.15596542953655801</c:v>
                </c:pt>
                <c:pt idx="37">
                  <c:v>0.16001379128301499</c:v>
                </c:pt>
                <c:pt idx="38">
                  <c:v>0.161532261257923</c:v>
                </c:pt>
                <c:pt idx="39">
                  <c:v>0.16568340961672301</c:v>
                </c:pt>
                <c:pt idx="40">
                  <c:v>0.169226664445982</c:v>
                </c:pt>
                <c:pt idx="41">
                  <c:v>0.172769781514129</c:v>
                </c:pt>
                <c:pt idx="42">
                  <c:v>0.176313115099131</c:v>
                </c:pt>
                <c:pt idx="43">
                  <c:v>0.17985712178310601</c:v>
                </c:pt>
                <c:pt idx="44">
                  <c:v>0.18137605789195299</c:v>
                </c:pt>
                <c:pt idx="45">
                  <c:v>0.18441388907171599</c:v>
                </c:pt>
                <c:pt idx="46">
                  <c:v>0.18745194118021299</c:v>
                </c:pt>
                <c:pt idx="47">
                  <c:v>0.19049039802811199</c:v>
                </c:pt>
                <c:pt idx="48">
                  <c:v>0.19200950476790901</c:v>
                </c:pt>
                <c:pt idx="49">
                  <c:v>0.19474611892607999</c:v>
                </c:pt>
                <c:pt idx="50">
                  <c:v>0.19697722590748901</c:v>
                </c:pt>
                <c:pt idx="51">
                  <c:v>0.199006558820777</c:v>
                </c:pt>
                <c:pt idx="52">
                  <c:v>0.20052988887663301</c:v>
                </c:pt>
                <c:pt idx="53">
                  <c:v>0.20206165062522799</c:v>
                </c:pt>
                <c:pt idx="54">
                  <c:v>0.20309292625615299</c:v>
                </c:pt>
                <c:pt idx="55">
                  <c:v>0.20361371567800801</c:v>
                </c:pt>
                <c:pt idx="56">
                  <c:v>0.20424229972338101</c:v>
                </c:pt>
                <c:pt idx="57">
                  <c:v>0.20480610449530601</c:v>
                </c:pt>
                <c:pt idx="58">
                  <c:v>0.205335481194587</c:v>
                </c:pt>
                <c:pt idx="59">
                  <c:v>0.205973720178937</c:v>
                </c:pt>
                <c:pt idx="60">
                  <c:v>0.206519695088069</c:v>
                </c:pt>
                <c:pt idx="61">
                  <c:v>0.207603066777927</c:v>
                </c:pt>
                <c:pt idx="62">
                  <c:v>0.20813628253208399</c:v>
                </c:pt>
                <c:pt idx="63">
                  <c:v>0.20864725596577799</c:v>
                </c:pt>
                <c:pt idx="64">
                  <c:v>0.20868693365487401</c:v>
                </c:pt>
                <c:pt idx="65">
                  <c:v>0.20873228967456001</c:v>
                </c:pt>
                <c:pt idx="66">
                  <c:v>0.20877372725066601</c:v>
                </c:pt>
                <c:pt idx="67">
                  <c:v>0.20881503462967799</c:v>
                </c:pt>
                <c:pt idx="68">
                  <c:v>0.20885621269455101</c:v>
                </c:pt>
                <c:pt idx="69">
                  <c:v>0.208897262167896</c:v>
                </c:pt>
                <c:pt idx="70">
                  <c:v>0.20893818378016399</c:v>
                </c:pt>
                <c:pt idx="71">
                  <c:v>0.208978978268861</c:v>
                </c:pt>
                <c:pt idx="72">
                  <c:v>0.20901964637773501</c:v>
                </c:pt>
                <c:pt idx="73">
                  <c:v>0.20906018885595101</c:v>
                </c:pt>
                <c:pt idx="74">
                  <c:v>0.20910060645724901</c:v>
                </c:pt>
                <c:pt idx="75">
                  <c:v>0.20914089993908699</c:v>
                </c:pt>
                <c:pt idx="76">
                  <c:v>0.209186048020292</c:v>
                </c:pt>
                <c:pt idx="77">
                  <c:v>0.209227473542419</c:v>
                </c:pt>
                <c:pt idx="78">
                  <c:v>0.20926878686230499</c:v>
                </c:pt>
                <c:pt idx="79">
                  <c:v>0.20930998917507301</c:v>
                </c:pt>
                <c:pt idx="80">
                  <c:v>0.209351081662214</c:v>
                </c:pt>
                <c:pt idx="81">
                  <c:v>0.209392065489519</c:v>
                </c:pt>
                <c:pt idx="82">
                  <c:v>0.20943294180508101</c:v>
                </c:pt>
                <c:pt idx="83">
                  <c:v>0.20947371173736501</c:v>
                </c:pt>
                <c:pt idx="84">
                  <c:v>0.20951437639336501</c:v>
                </c:pt>
                <c:pt idx="85">
                  <c:v>0.20956066882549601</c:v>
                </c:pt>
                <c:pt idx="86">
                  <c:v>0.209602964579641</c:v>
                </c:pt>
                <c:pt idx="87">
                  <c:v>0.20964965729753099</c:v>
                </c:pt>
                <c:pt idx="88">
                  <c:v>0.20969324634276901</c:v>
                </c:pt>
                <c:pt idx="89">
                  <c:v>0.20973672900113399</c:v>
                </c:pt>
                <c:pt idx="90">
                  <c:v>0.20975843108546</c:v>
                </c:pt>
                <c:pt idx="91">
                  <c:v>0.20979943708603699</c:v>
                </c:pt>
                <c:pt idx="92">
                  <c:v>0.20984026846513901</c:v>
                </c:pt>
                <c:pt idx="93">
                  <c:v>0.209880931773019</c:v>
                </c:pt>
                <c:pt idx="94">
                  <c:v>0.20992142849158699</c:v>
                </c:pt>
                <c:pt idx="95">
                  <c:v>0.209961760086391</c:v>
                </c:pt>
                <c:pt idx="96">
                  <c:v>0.20997382758279801</c:v>
                </c:pt>
              </c:numCache>
            </c:numRef>
          </c:xVal>
          <c:yVal>
            <c:numRef>
              <c:f>'Plot Data'!$H$3223:$H$3319</c:f>
              <c:numCache>
                <c:formatCode>General</c:formatCode>
                <c:ptCount val="97"/>
                <c:pt idx="0">
                  <c:v>292.20567659052301</c:v>
                </c:pt>
                <c:pt idx="1">
                  <c:v>284.25806159624898</c:v>
                </c:pt>
                <c:pt idx="2">
                  <c:v>377.861056730543</c:v>
                </c:pt>
                <c:pt idx="3">
                  <c:v>436.16854221831198</c:v>
                </c:pt>
                <c:pt idx="4">
                  <c:v>431.99820756689701</c:v>
                </c:pt>
                <c:pt idx="5">
                  <c:v>421.09860789291298</c:v>
                </c:pt>
                <c:pt idx="6">
                  <c:v>423.40233215846501</c:v>
                </c:pt>
                <c:pt idx="7">
                  <c:v>423.72665483010002</c:v>
                </c:pt>
                <c:pt idx="8">
                  <c:v>426.105214106902</c:v>
                </c:pt>
                <c:pt idx="9">
                  <c:v>426.205361999952</c:v>
                </c:pt>
                <c:pt idx="10">
                  <c:v>426.90391350776298</c:v>
                </c:pt>
                <c:pt idx="11">
                  <c:v>428.74400608244599</c:v>
                </c:pt>
                <c:pt idx="12">
                  <c:v>431.41059560726899</c:v>
                </c:pt>
                <c:pt idx="13">
                  <c:v>417.54138468074501</c:v>
                </c:pt>
                <c:pt idx="14">
                  <c:v>384.81784913521</c:v>
                </c:pt>
                <c:pt idx="15">
                  <c:v>352.69622061275697</c:v>
                </c:pt>
                <c:pt idx="16">
                  <c:v>406.08110853988302</c:v>
                </c:pt>
                <c:pt idx="17">
                  <c:v>377.51678288911199</c:v>
                </c:pt>
                <c:pt idx="18">
                  <c:v>324.97170031904</c:v>
                </c:pt>
                <c:pt idx="19">
                  <c:v>282.19558406229999</c:v>
                </c:pt>
                <c:pt idx="20">
                  <c:v>248.332256828787</c:v>
                </c:pt>
                <c:pt idx="21">
                  <c:v>237.83375113201799</c:v>
                </c:pt>
                <c:pt idx="22">
                  <c:v>231.937780476629</c:v>
                </c:pt>
                <c:pt idx="23">
                  <c:v>224.43216207590501</c:v>
                </c:pt>
                <c:pt idx="24">
                  <c:v>220.29173960326</c:v>
                </c:pt>
                <c:pt idx="25">
                  <c:v>215.44779706537099</c:v>
                </c:pt>
                <c:pt idx="26">
                  <c:v>215.71209533698101</c:v>
                </c:pt>
                <c:pt idx="27">
                  <c:v>204.07310812017701</c:v>
                </c:pt>
                <c:pt idx="28">
                  <c:v>193.08216439445499</c:v>
                </c:pt>
                <c:pt idx="29">
                  <c:v>180.39086988166201</c:v>
                </c:pt>
                <c:pt idx="30">
                  <c:v>172.44739463356299</c:v>
                </c:pt>
                <c:pt idx="31">
                  <c:v>167.08663597319301</c:v>
                </c:pt>
                <c:pt idx="32">
                  <c:v>157.941876674713</c:v>
                </c:pt>
                <c:pt idx="33">
                  <c:v>148.42220935773801</c:v>
                </c:pt>
                <c:pt idx="34">
                  <c:v>140.13803289773301</c:v>
                </c:pt>
                <c:pt idx="35">
                  <c:v>136.94152854704501</c:v>
                </c:pt>
                <c:pt idx="36">
                  <c:v>129.18782513322699</c:v>
                </c:pt>
                <c:pt idx="37">
                  <c:v>121.454517571236</c:v>
                </c:pt>
                <c:pt idx="38">
                  <c:v>118.833153947936</c:v>
                </c:pt>
                <c:pt idx="39">
                  <c:v>112.09588373715999</c:v>
                </c:pt>
                <c:pt idx="40">
                  <c:v>106.60435104167</c:v>
                </c:pt>
                <c:pt idx="41">
                  <c:v>101.328139763651</c:v>
                </c:pt>
                <c:pt idx="42">
                  <c:v>96.399618745532905</c:v>
                </c:pt>
                <c:pt idx="43">
                  <c:v>91.962139938823</c:v>
                </c:pt>
                <c:pt idx="44">
                  <c:v>90.152997194128403</c:v>
                </c:pt>
                <c:pt idx="45">
                  <c:v>86.629143846772195</c:v>
                </c:pt>
                <c:pt idx="46">
                  <c:v>83.324971873930593</c:v>
                </c:pt>
                <c:pt idx="47">
                  <c:v>80.281232492886403</c:v>
                </c:pt>
                <c:pt idx="48">
                  <c:v>78.768954810787605</c:v>
                </c:pt>
                <c:pt idx="49">
                  <c:v>76.635266309263102</c:v>
                </c:pt>
                <c:pt idx="50">
                  <c:v>75.360425371829507</c:v>
                </c:pt>
                <c:pt idx="51">
                  <c:v>74.639426934842007</c:v>
                </c:pt>
                <c:pt idx="52">
                  <c:v>74.515584383687099</c:v>
                </c:pt>
                <c:pt idx="53">
                  <c:v>76.9531696361814</c:v>
                </c:pt>
                <c:pt idx="54">
                  <c:v>81.842037655032499</c:v>
                </c:pt>
                <c:pt idx="55">
                  <c:v>86.128019699233406</c:v>
                </c:pt>
                <c:pt idx="56">
                  <c:v>94.042355993026902</c:v>
                </c:pt>
                <c:pt idx="57">
                  <c:v>100.492624172912</c:v>
                </c:pt>
                <c:pt idx="58">
                  <c:v>109.293737594211</c:v>
                </c:pt>
                <c:pt idx="59">
                  <c:v>124.345538910127</c:v>
                </c:pt>
                <c:pt idx="60">
                  <c:v>143.50258918129799</c:v>
                </c:pt>
                <c:pt idx="61">
                  <c:v>185.064072658615</c:v>
                </c:pt>
                <c:pt idx="62">
                  <c:v>204.44501362384801</c:v>
                </c:pt>
                <c:pt idx="63">
                  <c:v>233.46296584606401</c:v>
                </c:pt>
                <c:pt idx="64">
                  <c:v>233.95904263251299</c:v>
                </c:pt>
                <c:pt idx="65">
                  <c:v>234.61176056748101</c:v>
                </c:pt>
                <c:pt idx="66">
                  <c:v>234.673731991148</c:v>
                </c:pt>
                <c:pt idx="67">
                  <c:v>234.74343831022799</c:v>
                </c:pt>
                <c:pt idx="68">
                  <c:v>234.82111091071599</c:v>
                </c:pt>
                <c:pt idx="69">
                  <c:v>234.90696278995901</c:v>
                </c:pt>
                <c:pt idx="70">
                  <c:v>235.001202650209</c:v>
                </c:pt>
                <c:pt idx="71">
                  <c:v>235.10403472906</c:v>
                </c:pt>
                <c:pt idx="72">
                  <c:v>235.21565863442299</c:v>
                </c:pt>
                <c:pt idx="73">
                  <c:v>235.33626918457699</c:v>
                </c:pt>
                <c:pt idx="74">
                  <c:v>235.46605625382401</c:v>
                </c:pt>
                <c:pt idx="75">
                  <c:v>235.60520462424799</c:v>
                </c:pt>
                <c:pt idx="76">
                  <c:v>235.748659758527</c:v>
                </c:pt>
                <c:pt idx="77">
                  <c:v>235.88130687222301</c:v>
                </c:pt>
                <c:pt idx="78">
                  <c:v>236.02586238962101</c:v>
                </c:pt>
                <c:pt idx="79">
                  <c:v>236.18254782311701</c:v>
                </c:pt>
                <c:pt idx="80">
                  <c:v>236.35157689598901</c:v>
                </c:pt>
                <c:pt idx="81">
                  <c:v>236.53315535487701</c:v>
                </c:pt>
                <c:pt idx="82">
                  <c:v>236.72748079872599</c:v>
                </c:pt>
                <c:pt idx="83">
                  <c:v>236.934742524802</c:v>
                </c:pt>
                <c:pt idx="84">
                  <c:v>237.15512139230199</c:v>
                </c:pt>
                <c:pt idx="85">
                  <c:v>237.506697299835</c:v>
                </c:pt>
                <c:pt idx="86">
                  <c:v>237.85991090797401</c:v>
                </c:pt>
                <c:pt idx="87">
                  <c:v>238.26067867327399</c:v>
                </c:pt>
                <c:pt idx="88">
                  <c:v>238.641718879015</c:v>
                </c:pt>
                <c:pt idx="89">
                  <c:v>239.037622353194</c:v>
                </c:pt>
                <c:pt idx="90">
                  <c:v>239.24122091384999</c:v>
                </c:pt>
                <c:pt idx="91">
                  <c:v>239.933463073669</c:v>
                </c:pt>
                <c:pt idx="92">
                  <c:v>240.629569455569</c:v>
                </c:pt>
                <c:pt idx="93">
                  <c:v>241.32549233643999</c:v>
                </c:pt>
                <c:pt idx="94">
                  <c:v>242.02121904818199</c:v>
                </c:pt>
                <c:pt idx="95">
                  <c:v>242.71673731594899</c:v>
                </c:pt>
                <c:pt idx="96">
                  <c:v>242.92535036200201</c:v>
                </c:pt>
              </c:numCache>
            </c:numRef>
          </c:yVal>
          <c:smooth val="0"/>
          <c:extLst>
            <c:ext xmlns:c16="http://schemas.microsoft.com/office/drawing/2014/chart" uri="{C3380CC4-5D6E-409C-BE32-E72D297353CC}">
              <c16:uniqueId val="{00000038-FD39-44BF-99FA-75783023E609}"/>
            </c:ext>
          </c:extLst>
        </c:ser>
        <c:ser>
          <c:idx val="57"/>
          <c:order val="57"/>
          <c:tx>
            <c:v>Flow Trajectories 1_39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Data'!$G$3322:$G$3500</c:f>
              <c:numCache>
                <c:formatCode>General</c:formatCode>
                <c:ptCount val="179"/>
                <c:pt idx="0">
                  <c:v>-5.8709329243996402E-5</c:v>
                </c:pt>
                <c:pt idx="1">
                  <c:v>2.88092470258966E-3</c:v>
                </c:pt>
                <c:pt idx="2">
                  <c:v>5.6676122071075696E-3</c:v>
                </c:pt>
                <c:pt idx="3">
                  <c:v>6.4531060582556001E-3</c:v>
                </c:pt>
                <c:pt idx="4">
                  <c:v>8.3439232421951004E-3</c:v>
                </c:pt>
                <c:pt idx="5">
                  <c:v>8.3480435978727403E-3</c:v>
                </c:pt>
                <c:pt idx="6">
                  <c:v>8.3640279654168606E-3</c:v>
                </c:pt>
                <c:pt idx="7">
                  <c:v>9.3345244379929304E-3</c:v>
                </c:pt>
                <c:pt idx="8">
                  <c:v>1.2696099839562699E-2</c:v>
                </c:pt>
                <c:pt idx="9">
                  <c:v>1.6075460422704E-2</c:v>
                </c:pt>
                <c:pt idx="10">
                  <c:v>1.9205302241253799E-2</c:v>
                </c:pt>
                <c:pt idx="11">
                  <c:v>2.1891136999404901E-2</c:v>
                </c:pt>
                <c:pt idx="12">
                  <c:v>2.42768660396885E-2</c:v>
                </c:pt>
                <c:pt idx="13">
                  <c:v>2.6446241744555801E-2</c:v>
                </c:pt>
                <c:pt idx="14">
                  <c:v>2.8438277148040501E-2</c:v>
                </c:pt>
                <c:pt idx="15">
                  <c:v>3.0306448439534801E-2</c:v>
                </c:pt>
                <c:pt idx="16">
                  <c:v>3.2113600312492802E-2</c:v>
                </c:pt>
                <c:pt idx="17">
                  <c:v>3.4080480896411101E-2</c:v>
                </c:pt>
                <c:pt idx="18">
                  <c:v>3.6080364787250602E-2</c:v>
                </c:pt>
                <c:pt idx="19">
                  <c:v>3.8156857855327103E-2</c:v>
                </c:pt>
                <c:pt idx="20">
                  <c:v>4.0322328534701801E-2</c:v>
                </c:pt>
                <c:pt idx="21">
                  <c:v>4.25700413364083E-2</c:v>
                </c:pt>
                <c:pt idx="22">
                  <c:v>4.4889827859939203E-2</c:v>
                </c:pt>
                <c:pt idx="23">
                  <c:v>4.7261884649031999E-2</c:v>
                </c:pt>
                <c:pt idx="24">
                  <c:v>4.9668596006227098E-2</c:v>
                </c:pt>
                <c:pt idx="25">
                  <c:v>5.2102050285957199E-2</c:v>
                </c:pt>
                <c:pt idx="26">
                  <c:v>5.4548360088725503E-2</c:v>
                </c:pt>
                <c:pt idx="27">
                  <c:v>5.7024861679586897E-2</c:v>
                </c:pt>
                <c:pt idx="28">
                  <c:v>5.9567959087947799E-2</c:v>
                </c:pt>
                <c:pt idx="29">
                  <c:v>6.2274450256074303E-2</c:v>
                </c:pt>
                <c:pt idx="30">
                  <c:v>6.5658177507900595E-2</c:v>
                </c:pt>
                <c:pt idx="31">
                  <c:v>7.0966319910736694E-2</c:v>
                </c:pt>
                <c:pt idx="32">
                  <c:v>7.1956898793520102E-2</c:v>
                </c:pt>
                <c:pt idx="33">
                  <c:v>7.3485573963979797E-2</c:v>
                </c:pt>
                <c:pt idx="34">
                  <c:v>7.5238272092191194E-2</c:v>
                </c:pt>
                <c:pt idx="35">
                  <c:v>7.8395888366266805E-2</c:v>
                </c:pt>
                <c:pt idx="36">
                  <c:v>8.1460800174037007E-2</c:v>
                </c:pt>
                <c:pt idx="37">
                  <c:v>8.3845267055773401E-2</c:v>
                </c:pt>
                <c:pt idx="38">
                  <c:v>8.5394769347113098E-2</c:v>
                </c:pt>
                <c:pt idx="39">
                  <c:v>8.6444906711077296E-2</c:v>
                </c:pt>
                <c:pt idx="40">
                  <c:v>8.7150798528102397E-2</c:v>
                </c:pt>
                <c:pt idx="41">
                  <c:v>8.7627220313903603E-2</c:v>
                </c:pt>
                <c:pt idx="42">
                  <c:v>8.7929745878115598E-2</c:v>
                </c:pt>
                <c:pt idx="43">
                  <c:v>8.8127548265537897E-2</c:v>
                </c:pt>
                <c:pt idx="44">
                  <c:v>8.8266873559254402E-2</c:v>
                </c:pt>
                <c:pt idx="45">
                  <c:v>8.8393848163793004E-2</c:v>
                </c:pt>
                <c:pt idx="46">
                  <c:v>8.8520675377168401E-2</c:v>
                </c:pt>
                <c:pt idx="47">
                  <c:v>8.8660115444899198E-2</c:v>
                </c:pt>
                <c:pt idx="48">
                  <c:v>8.8799607385157395E-2</c:v>
                </c:pt>
                <c:pt idx="49">
                  <c:v>8.8926419361322895E-2</c:v>
                </c:pt>
                <c:pt idx="50">
                  <c:v>8.9053189932339294E-2</c:v>
                </c:pt>
                <c:pt idx="51">
                  <c:v>8.9192639784076599E-2</c:v>
                </c:pt>
                <c:pt idx="52">
                  <c:v>8.9332109367716794E-2</c:v>
                </c:pt>
                <c:pt idx="53">
                  <c:v>8.9471600994393399E-2</c:v>
                </c:pt>
                <c:pt idx="54">
                  <c:v>8.9598400183287796E-2</c:v>
                </c:pt>
                <c:pt idx="55">
                  <c:v>8.9737767031979498E-2</c:v>
                </c:pt>
                <c:pt idx="56">
                  <c:v>8.98771513815627E-2</c:v>
                </c:pt>
                <c:pt idx="57">
                  <c:v>9.0016560300885895E-2</c:v>
                </c:pt>
                <c:pt idx="58">
                  <c:v>9.0155997635280094E-2</c:v>
                </c:pt>
                <c:pt idx="59">
                  <c:v>9.0295462116026196E-2</c:v>
                </c:pt>
                <c:pt idx="60">
                  <c:v>9.0422158380595904E-2</c:v>
                </c:pt>
                <c:pt idx="61">
                  <c:v>9.0561515408019794E-2</c:v>
                </c:pt>
                <c:pt idx="62">
                  <c:v>9.0700907594868999E-2</c:v>
                </c:pt>
                <c:pt idx="63">
                  <c:v>9.0840323328808703E-2</c:v>
                </c:pt>
                <c:pt idx="64">
                  <c:v>9.0979757102601602E-2</c:v>
                </c:pt>
                <c:pt idx="65">
                  <c:v>9.11065364770451E-2</c:v>
                </c:pt>
                <c:pt idx="66">
                  <c:v>9.1245858844809097E-2</c:v>
                </c:pt>
                <c:pt idx="67">
                  <c:v>9.1385236153960395E-2</c:v>
                </c:pt>
                <c:pt idx="68">
                  <c:v>9.1524654902741504E-2</c:v>
                </c:pt>
                <c:pt idx="69">
                  <c:v>9.1664070008712406E-2</c:v>
                </c:pt>
                <c:pt idx="70">
                  <c:v>9.1803508929293398E-2</c:v>
                </c:pt>
                <c:pt idx="71">
                  <c:v>9.1930258135455106E-2</c:v>
                </c:pt>
                <c:pt idx="72">
                  <c:v>9.2069593439754405E-2</c:v>
                </c:pt>
                <c:pt idx="73">
                  <c:v>9.2208967836449898E-2</c:v>
                </c:pt>
                <c:pt idx="74">
                  <c:v>9.2335702834439495E-2</c:v>
                </c:pt>
                <c:pt idx="75">
                  <c:v>9.2373717715741599E-2</c:v>
                </c:pt>
                <c:pt idx="76">
                  <c:v>9.2513124478730002E-2</c:v>
                </c:pt>
                <c:pt idx="77">
                  <c:v>9.2652547604051505E-2</c:v>
                </c:pt>
                <c:pt idx="78">
                  <c:v>9.2779268452811606E-2</c:v>
                </c:pt>
                <c:pt idx="79">
                  <c:v>9.2918615255685399E-2</c:v>
                </c:pt>
                <c:pt idx="80">
                  <c:v>9.3045307200827002E-2</c:v>
                </c:pt>
                <c:pt idx="81">
                  <c:v>9.3184629660820695E-2</c:v>
                </c:pt>
                <c:pt idx="82">
                  <c:v>9.3323993723512105E-2</c:v>
                </c:pt>
                <c:pt idx="83">
                  <c:v>9.3463411129033794E-2</c:v>
                </c:pt>
                <c:pt idx="84">
                  <c:v>9.3590184483574396E-2</c:v>
                </c:pt>
                <c:pt idx="85">
                  <c:v>9.3729599355690599E-2</c:v>
                </c:pt>
                <c:pt idx="86">
                  <c:v>9.3856310951097505E-2</c:v>
                </c:pt>
                <c:pt idx="87">
                  <c:v>9.3995685888567895E-2</c:v>
                </c:pt>
                <c:pt idx="88">
                  <c:v>9.4135114028116001E-2</c:v>
                </c:pt>
                <c:pt idx="89">
                  <c:v>9.4274576663941206E-2</c:v>
                </c:pt>
                <c:pt idx="90">
                  <c:v>9.4414070025504199E-2</c:v>
                </c:pt>
                <c:pt idx="91">
                  <c:v>9.4540897570826704E-2</c:v>
                </c:pt>
                <c:pt idx="92">
                  <c:v>9.46676179191068E-2</c:v>
                </c:pt>
                <c:pt idx="93">
                  <c:v>9.4807018525419201E-2</c:v>
                </c:pt>
                <c:pt idx="94">
                  <c:v>9.4883072471175195E-2</c:v>
                </c:pt>
                <c:pt idx="95">
                  <c:v>9.5010107312612599E-2</c:v>
                </c:pt>
                <c:pt idx="96">
                  <c:v>9.5137093763689604E-2</c:v>
                </c:pt>
                <c:pt idx="97">
                  <c:v>9.5357762630000495E-2</c:v>
                </c:pt>
                <c:pt idx="98">
                  <c:v>9.5769833911948501E-2</c:v>
                </c:pt>
                <c:pt idx="99">
                  <c:v>9.6541320262514302E-2</c:v>
                </c:pt>
                <c:pt idx="100">
                  <c:v>9.7968710241186405E-2</c:v>
                </c:pt>
                <c:pt idx="101">
                  <c:v>0.100574899461463</c:v>
                </c:pt>
                <c:pt idx="102">
                  <c:v>0.101656001095818</c:v>
                </c:pt>
                <c:pt idx="103">
                  <c:v>0.101788462493314</c:v>
                </c:pt>
                <c:pt idx="104">
                  <c:v>0.105873234783111</c:v>
                </c:pt>
                <c:pt idx="105">
                  <c:v>0.110795331576358</c:v>
                </c:pt>
                <c:pt idx="106">
                  <c:v>0.11546203998462901</c:v>
                </c:pt>
                <c:pt idx="107">
                  <c:v>0.11627715596763299</c:v>
                </c:pt>
                <c:pt idx="108">
                  <c:v>0.121418813787483</c:v>
                </c:pt>
                <c:pt idx="109">
                  <c:v>0.12650680281895199</c:v>
                </c:pt>
                <c:pt idx="110">
                  <c:v>0.131562092154595</c:v>
                </c:pt>
                <c:pt idx="111">
                  <c:v>0.134601200544401</c:v>
                </c:pt>
                <c:pt idx="112">
                  <c:v>0.139165567858478</c:v>
                </c:pt>
                <c:pt idx="113">
                  <c:v>0.14231002411546301</c:v>
                </c:pt>
                <c:pt idx="114">
                  <c:v>0.14747892136382701</c:v>
                </c:pt>
                <c:pt idx="115">
                  <c:v>0.151525399436161</c:v>
                </c:pt>
                <c:pt idx="116">
                  <c:v>0.15507301758004499</c:v>
                </c:pt>
                <c:pt idx="117">
                  <c:v>0.15547968094047401</c:v>
                </c:pt>
                <c:pt idx="118">
                  <c:v>0.16058344162315599</c:v>
                </c:pt>
                <c:pt idx="119">
                  <c:v>0.16463138132931701</c:v>
                </c:pt>
                <c:pt idx="120">
                  <c:v>0.16918560731660601</c:v>
                </c:pt>
                <c:pt idx="121">
                  <c:v>0.17323342494009999</c:v>
                </c:pt>
                <c:pt idx="122">
                  <c:v>0.17779005237215201</c:v>
                </c:pt>
                <c:pt idx="123">
                  <c:v>0.18183707789171</c:v>
                </c:pt>
                <c:pt idx="124">
                  <c:v>0.18588726309804801</c:v>
                </c:pt>
                <c:pt idx="125">
                  <c:v>0.189935972586223</c:v>
                </c:pt>
                <c:pt idx="126">
                  <c:v>0.19347801771603801</c:v>
                </c:pt>
                <c:pt idx="127">
                  <c:v>0.197019592669196</c:v>
                </c:pt>
                <c:pt idx="128">
                  <c:v>0.20005424992489501</c:v>
                </c:pt>
                <c:pt idx="129">
                  <c:v>0.20288731752299299</c:v>
                </c:pt>
                <c:pt idx="130">
                  <c:v>0.20592116661843601</c:v>
                </c:pt>
                <c:pt idx="131">
                  <c:v>0.20895446843826701</c:v>
                </c:pt>
                <c:pt idx="132">
                  <c:v>0.211987084157572</c:v>
                </c:pt>
                <c:pt idx="133">
                  <c:v>0.215018449672152</c:v>
                </c:pt>
                <c:pt idx="134">
                  <c:v>0.21703933288296801</c:v>
                </c:pt>
                <c:pt idx="135">
                  <c:v>0.219167145830895</c:v>
                </c:pt>
                <c:pt idx="136">
                  <c:v>0.22018406224200299</c:v>
                </c:pt>
                <c:pt idx="137">
                  <c:v>0.22120759009444699</c:v>
                </c:pt>
                <c:pt idx="138">
                  <c:v>0.22192731283848799</c:v>
                </c:pt>
                <c:pt idx="139">
                  <c:v>0.22245664549751401</c:v>
                </c:pt>
                <c:pt idx="140">
                  <c:v>0.222995476317634</c:v>
                </c:pt>
                <c:pt idx="141">
                  <c:v>0.223543424041907</c:v>
                </c:pt>
                <c:pt idx="142">
                  <c:v>0.22420307702431599</c:v>
                </c:pt>
                <c:pt idx="143">
                  <c:v>0.224306173741839</c:v>
                </c:pt>
                <c:pt idx="144">
                  <c:v>0.22486306832038599</c:v>
                </c:pt>
                <c:pt idx="145">
                  <c:v>0.22542575906853299</c:v>
                </c:pt>
                <c:pt idx="146">
                  <c:v>0.22762713786254901</c:v>
                </c:pt>
                <c:pt idx="147">
                  <c:v>0.22816629768433599</c:v>
                </c:pt>
                <c:pt idx="148">
                  <c:v>0.22852666849859299</c:v>
                </c:pt>
                <c:pt idx="149">
                  <c:v>0.228553598579572</c:v>
                </c:pt>
                <c:pt idx="150">
                  <c:v>0.228580313900733</c:v>
                </c:pt>
                <c:pt idx="151">
                  <c:v>0.22860682632457499</c:v>
                </c:pt>
                <c:pt idx="152">
                  <c:v>0.22863313910379901</c:v>
                </c:pt>
                <c:pt idx="153">
                  <c:v>0.22865925546756799</c:v>
                </c:pt>
                <c:pt idx="154">
                  <c:v>0.22868517862433099</c:v>
                </c:pt>
                <c:pt idx="155">
                  <c:v>0.22871091176455799</c:v>
                </c:pt>
                <c:pt idx="156">
                  <c:v>0.228736458063378</c:v>
                </c:pt>
                <c:pt idx="157">
                  <c:v>0.228761820683138</c:v>
                </c:pt>
                <c:pt idx="158">
                  <c:v>0.22878198064848301</c:v>
                </c:pt>
                <c:pt idx="159">
                  <c:v>0.22878483966157701</c:v>
                </c:pt>
                <c:pt idx="160">
                  <c:v>0.22880658082955399</c:v>
                </c:pt>
                <c:pt idx="161">
                  <c:v>0.22912472002846199</c:v>
                </c:pt>
                <c:pt idx="162">
                  <c:v>0.229284922080113</c:v>
                </c:pt>
                <c:pt idx="163">
                  <c:v>0.22951494991711099</c:v>
                </c:pt>
                <c:pt idx="164">
                  <c:v>0.22982746399193399</c:v>
                </c:pt>
                <c:pt idx="165">
                  <c:v>0.23022040166052599</c:v>
                </c:pt>
                <c:pt idx="166">
                  <c:v>0.23534713042925801</c:v>
                </c:pt>
                <c:pt idx="167">
                  <c:v>0.23885791101161799</c:v>
                </c:pt>
                <c:pt idx="168">
                  <c:v>0.240365030917156</c:v>
                </c:pt>
                <c:pt idx="169">
                  <c:v>0.24045385265871699</c:v>
                </c:pt>
                <c:pt idx="170">
                  <c:v>0.24046147219498001</c:v>
                </c:pt>
                <c:pt idx="171">
                  <c:v>0.240462742242775</c:v>
                </c:pt>
                <c:pt idx="172">
                  <c:v>0.243500485131174</c:v>
                </c:pt>
                <c:pt idx="173">
                  <c:v>0.24451708606946501</c:v>
                </c:pt>
                <c:pt idx="174">
                  <c:v>0.24457424303407099</c:v>
                </c:pt>
                <c:pt idx="175">
                  <c:v>0.24458059327304199</c:v>
                </c:pt>
                <c:pt idx="176">
                  <c:v>0.250251903865503</c:v>
                </c:pt>
                <c:pt idx="177">
                  <c:v>0.252827989404454</c:v>
                </c:pt>
                <c:pt idx="178">
                  <c:v>0.25326506073321398</c:v>
                </c:pt>
              </c:numCache>
            </c:numRef>
          </c:xVal>
          <c:yVal>
            <c:numRef>
              <c:f>'Plot Data'!$H$3322:$H$3500</c:f>
              <c:numCache>
                <c:formatCode>General</c:formatCode>
                <c:ptCount val="179"/>
                <c:pt idx="0">
                  <c:v>291.77764296098002</c:v>
                </c:pt>
                <c:pt idx="1">
                  <c:v>287.47747979827199</c:v>
                </c:pt>
                <c:pt idx="2">
                  <c:v>255.04278360668101</c:v>
                </c:pt>
                <c:pt idx="3">
                  <c:v>230.72049580311901</c:v>
                </c:pt>
                <c:pt idx="4">
                  <c:v>277.42831344068901</c:v>
                </c:pt>
                <c:pt idx="5">
                  <c:v>277.86148935000398</c:v>
                </c:pt>
                <c:pt idx="6">
                  <c:v>279.294515838986</c:v>
                </c:pt>
                <c:pt idx="7">
                  <c:v>340.68184040420499</c:v>
                </c:pt>
                <c:pt idx="8">
                  <c:v>338.73648954382401</c:v>
                </c:pt>
                <c:pt idx="9">
                  <c:v>335.48944243341799</c:v>
                </c:pt>
                <c:pt idx="10">
                  <c:v>346.53906365164102</c:v>
                </c:pt>
                <c:pt idx="11">
                  <c:v>357.87745706270198</c:v>
                </c:pt>
                <c:pt idx="12">
                  <c:v>365.76233509000701</c:v>
                </c:pt>
                <c:pt idx="13">
                  <c:v>371.77090463527901</c:v>
                </c:pt>
                <c:pt idx="14">
                  <c:v>376.14094861145298</c:v>
                </c:pt>
                <c:pt idx="15">
                  <c:v>378.55266891108198</c:v>
                </c:pt>
                <c:pt idx="16">
                  <c:v>380.13748796836302</c:v>
                </c:pt>
                <c:pt idx="17">
                  <c:v>380.80991962173499</c:v>
                </c:pt>
                <c:pt idx="18">
                  <c:v>379.41117481263802</c:v>
                </c:pt>
                <c:pt idx="19">
                  <c:v>377.29328411916202</c:v>
                </c:pt>
                <c:pt idx="20">
                  <c:v>375.61944138234202</c:v>
                </c:pt>
                <c:pt idx="21">
                  <c:v>374.48144771670002</c:v>
                </c:pt>
                <c:pt idx="22">
                  <c:v>373.53392745057198</c:v>
                </c:pt>
                <c:pt idx="23">
                  <c:v>373.54613701856999</c:v>
                </c:pt>
                <c:pt idx="24">
                  <c:v>373.21868847336202</c:v>
                </c:pt>
                <c:pt idx="25">
                  <c:v>373.43274615384098</c:v>
                </c:pt>
                <c:pt idx="26">
                  <c:v>374.35271885177798</c:v>
                </c:pt>
                <c:pt idx="27">
                  <c:v>373.21279826389099</c:v>
                </c:pt>
                <c:pt idx="28">
                  <c:v>366.36999724567698</c:v>
                </c:pt>
                <c:pt idx="29">
                  <c:v>350.98617026378702</c:v>
                </c:pt>
                <c:pt idx="30">
                  <c:v>320.44099349401603</c:v>
                </c:pt>
                <c:pt idx="31">
                  <c:v>237.93453616710701</c:v>
                </c:pt>
                <c:pt idx="32">
                  <c:v>214.80196111284599</c:v>
                </c:pt>
                <c:pt idx="33">
                  <c:v>236.489200716385</c:v>
                </c:pt>
                <c:pt idx="34">
                  <c:v>283.68588651207602</c:v>
                </c:pt>
                <c:pt idx="35">
                  <c:v>262.16535998905198</c:v>
                </c:pt>
                <c:pt idx="36">
                  <c:v>241.258476583842</c:v>
                </c:pt>
                <c:pt idx="37">
                  <c:v>233.80483457694501</c:v>
                </c:pt>
                <c:pt idx="38">
                  <c:v>221.96938312996599</c:v>
                </c:pt>
                <c:pt idx="39">
                  <c:v>222.113143546771</c:v>
                </c:pt>
                <c:pt idx="40">
                  <c:v>218.15433733392899</c:v>
                </c:pt>
                <c:pt idx="41">
                  <c:v>216.648930801978</c:v>
                </c:pt>
                <c:pt idx="42">
                  <c:v>215.22955741050299</c:v>
                </c:pt>
                <c:pt idx="43">
                  <c:v>214.00851550298501</c:v>
                </c:pt>
                <c:pt idx="44">
                  <c:v>213.00973833251501</c:v>
                </c:pt>
                <c:pt idx="45">
                  <c:v>211.99979722764701</c:v>
                </c:pt>
                <c:pt idx="46">
                  <c:v>210.97567655021899</c:v>
                </c:pt>
                <c:pt idx="47">
                  <c:v>209.77950052060399</c:v>
                </c:pt>
                <c:pt idx="48">
                  <c:v>209.30728029668001</c:v>
                </c:pt>
                <c:pt idx="49">
                  <c:v>210.179101374895</c:v>
                </c:pt>
                <c:pt idx="50">
                  <c:v>210.94057396295599</c:v>
                </c:pt>
                <c:pt idx="51">
                  <c:v>211.61935591662601</c:v>
                </c:pt>
                <c:pt idx="52">
                  <c:v>212.00983980036401</c:v>
                </c:pt>
                <c:pt idx="53">
                  <c:v>212.19756961260799</c:v>
                </c:pt>
                <c:pt idx="54">
                  <c:v>212.22483111872199</c:v>
                </c:pt>
                <c:pt idx="55">
                  <c:v>212.148053438056</c:v>
                </c:pt>
                <c:pt idx="56">
                  <c:v>211.90162512730299</c:v>
                </c:pt>
                <c:pt idx="57">
                  <c:v>211.48165798528601</c:v>
                </c:pt>
                <c:pt idx="58">
                  <c:v>210.88479689144501</c:v>
                </c:pt>
                <c:pt idx="59">
                  <c:v>210.110880112476</c:v>
                </c:pt>
                <c:pt idx="60">
                  <c:v>209.29261199599901</c:v>
                </c:pt>
                <c:pt idx="61">
                  <c:v>208.80833488677999</c:v>
                </c:pt>
                <c:pt idx="62">
                  <c:v>208.535951515645</c:v>
                </c:pt>
                <c:pt idx="63">
                  <c:v>208.14589096402801</c:v>
                </c:pt>
                <c:pt idx="64">
                  <c:v>207.63956110218001</c:v>
                </c:pt>
                <c:pt idx="65">
                  <c:v>207.07826811116701</c:v>
                </c:pt>
                <c:pt idx="66">
                  <c:v>206.394367253502</c:v>
                </c:pt>
                <c:pt idx="67">
                  <c:v>206.52637602447899</c:v>
                </c:pt>
                <c:pt idx="68">
                  <c:v>206.86984058267799</c:v>
                </c:pt>
                <c:pt idx="69">
                  <c:v>207.03046458045199</c:v>
                </c:pt>
                <c:pt idx="70">
                  <c:v>207.00107390810101</c:v>
                </c:pt>
                <c:pt idx="71">
                  <c:v>206.814629788215</c:v>
                </c:pt>
                <c:pt idx="72">
                  <c:v>206.482819560378</c:v>
                </c:pt>
                <c:pt idx="73">
                  <c:v>205.95681012205699</c:v>
                </c:pt>
                <c:pt idx="74">
                  <c:v>206.08682234003899</c:v>
                </c:pt>
                <c:pt idx="75">
                  <c:v>206.10911431471999</c:v>
                </c:pt>
                <c:pt idx="76">
                  <c:v>206.088157563263</c:v>
                </c:pt>
                <c:pt idx="77">
                  <c:v>205.90591937577699</c:v>
                </c:pt>
                <c:pt idx="78">
                  <c:v>205.612912385973</c:v>
                </c:pt>
                <c:pt idx="79">
                  <c:v>205.16493156116701</c:v>
                </c:pt>
                <c:pt idx="80">
                  <c:v>204.62110744601799</c:v>
                </c:pt>
                <c:pt idx="81">
                  <c:v>203.894208407983</c:v>
                </c:pt>
                <c:pt idx="82">
                  <c:v>203.005184035366</c:v>
                </c:pt>
                <c:pt idx="83">
                  <c:v>201.95408998997399</c:v>
                </c:pt>
                <c:pt idx="84">
                  <c:v>200.858245163595</c:v>
                </c:pt>
                <c:pt idx="85">
                  <c:v>200.67675780305001</c:v>
                </c:pt>
                <c:pt idx="86">
                  <c:v>200.58235210056401</c:v>
                </c:pt>
                <c:pt idx="87">
                  <c:v>200.35500006171901</c:v>
                </c:pt>
                <c:pt idx="88">
                  <c:v>200.80164230335501</c:v>
                </c:pt>
                <c:pt idx="89">
                  <c:v>201.24385699926799</c:v>
                </c:pt>
                <c:pt idx="90">
                  <c:v>201.52725772030101</c:v>
                </c:pt>
                <c:pt idx="91">
                  <c:v>201.65461093582101</c:v>
                </c:pt>
                <c:pt idx="92">
                  <c:v>201.708374747699</c:v>
                </c:pt>
                <c:pt idx="93">
                  <c:v>201.62773739052599</c:v>
                </c:pt>
                <c:pt idx="94">
                  <c:v>201.51661771408999</c:v>
                </c:pt>
                <c:pt idx="95">
                  <c:v>201.056854750631</c:v>
                </c:pt>
                <c:pt idx="96">
                  <c:v>200.47741493689901</c:v>
                </c:pt>
                <c:pt idx="97">
                  <c:v>199.19581698204399</c:v>
                </c:pt>
                <c:pt idx="98">
                  <c:v>195.87397704223699</c:v>
                </c:pt>
                <c:pt idx="99">
                  <c:v>196.95165440152701</c:v>
                </c:pt>
                <c:pt idx="100">
                  <c:v>192.862259706917</c:v>
                </c:pt>
                <c:pt idx="101">
                  <c:v>190.29276723362801</c:v>
                </c:pt>
                <c:pt idx="102">
                  <c:v>189.44139330625799</c:v>
                </c:pt>
                <c:pt idx="103">
                  <c:v>189.30050068025699</c:v>
                </c:pt>
                <c:pt idx="104">
                  <c:v>182.62026222485599</c:v>
                </c:pt>
                <c:pt idx="105">
                  <c:v>175.644031932443</c:v>
                </c:pt>
                <c:pt idx="106">
                  <c:v>170.84093920521701</c:v>
                </c:pt>
                <c:pt idx="107">
                  <c:v>173.27679217087299</c:v>
                </c:pt>
                <c:pt idx="108">
                  <c:v>160.57201176139401</c:v>
                </c:pt>
                <c:pt idx="109">
                  <c:v>165.68508907531699</c:v>
                </c:pt>
                <c:pt idx="110">
                  <c:v>150.199724253981</c:v>
                </c:pt>
                <c:pt idx="111">
                  <c:v>145.075963135938</c:v>
                </c:pt>
                <c:pt idx="112">
                  <c:v>140.733943216787</c:v>
                </c:pt>
                <c:pt idx="113">
                  <c:v>137.90542659830399</c:v>
                </c:pt>
                <c:pt idx="114">
                  <c:v>131.247748579438</c:v>
                </c:pt>
                <c:pt idx="115">
                  <c:v>122.451172782524</c:v>
                </c:pt>
                <c:pt idx="116">
                  <c:v>118.470962280514</c:v>
                </c:pt>
                <c:pt idx="117">
                  <c:v>119.051850945504</c:v>
                </c:pt>
                <c:pt idx="118">
                  <c:v>111.37969742438599</c:v>
                </c:pt>
                <c:pt idx="119">
                  <c:v>104.530088094364</c:v>
                </c:pt>
                <c:pt idx="120">
                  <c:v>97.432771951293702</c:v>
                </c:pt>
                <c:pt idx="121">
                  <c:v>91.396872680888507</c:v>
                </c:pt>
                <c:pt idx="122">
                  <c:v>86.011554027453897</c:v>
                </c:pt>
                <c:pt idx="123">
                  <c:v>80.433464645178404</c:v>
                </c:pt>
                <c:pt idx="124">
                  <c:v>76.169941742490593</c:v>
                </c:pt>
                <c:pt idx="125">
                  <c:v>71.712017204537304</c:v>
                </c:pt>
                <c:pt idx="126">
                  <c:v>67.876058563647007</c:v>
                </c:pt>
                <c:pt idx="127">
                  <c:v>64.128583362674604</c:v>
                </c:pt>
                <c:pt idx="128">
                  <c:v>60.850539358213297</c:v>
                </c:pt>
                <c:pt idx="129">
                  <c:v>57.881438380383798</c:v>
                </c:pt>
                <c:pt idx="130">
                  <c:v>54.753597882275599</c:v>
                </c:pt>
                <c:pt idx="131">
                  <c:v>51.687106548843801</c:v>
                </c:pt>
                <c:pt idx="132">
                  <c:v>48.658053575432</c:v>
                </c:pt>
                <c:pt idx="133">
                  <c:v>45.573538769760603</c:v>
                </c:pt>
                <c:pt idx="134">
                  <c:v>43.621705026856297</c:v>
                </c:pt>
                <c:pt idx="135">
                  <c:v>42.6067375980587</c:v>
                </c:pt>
                <c:pt idx="136">
                  <c:v>42.826127650097902</c:v>
                </c:pt>
                <c:pt idx="137">
                  <c:v>44.248691898068799</c:v>
                </c:pt>
                <c:pt idx="138">
                  <c:v>46.586674134188101</c:v>
                </c:pt>
                <c:pt idx="139">
                  <c:v>50.828402516835602</c:v>
                </c:pt>
                <c:pt idx="140">
                  <c:v>57.472841970391798</c:v>
                </c:pt>
                <c:pt idx="141">
                  <c:v>67.076355456216405</c:v>
                </c:pt>
                <c:pt idx="142">
                  <c:v>83.439516522815595</c:v>
                </c:pt>
                <c:pt idx="143">
                  <c:v>85.905317100317205</c:v>
                </c:pt>
                <c:pt idx="144">
                  <c:v>103.088435229393</c:v>
                </c:pt>
                <c:pt idx="145">
                  <c:v>126.19154287150999</c:v>
                </c:pt>
                <c:pt idx="146">
                  <c:v>236.96408382710601</c:v>
                </c:pt>
                <c:pt idx="147">
                  <c:v>268.04007563774798</c:v>
                </c:pt>
                <c:pt idx="148">
                  <c:v>289.40716376424899</c:v>
                </c:pt>
                <c:pt idx="149">
                  <c:v>289.61736637558897</c:v>
                </c:pt>
                <c:pt idx="150">
                  <c:v>289.82981877280002</c:v>
                </c:pt>
                <c:pt idx="151">
                  <c:v>290.04493397714998</c:v>
                </c:pt>
                <c:pt idx="152">
                  <c:v>290.26273021502902</c:v>
                </c:pt>
                <c:pt idx="153">
                  <c:v>290.483226752235</c:v>
                </c:pt>
                <c:pt idx="154">
                  <c:v>290.70644390833502</c:v>
                </c:pt>
                <c:pt idx="155">
                  <c:v>290.93240307191701</c:v>
                </c:pt>
                <c:pt idx="156">
                  <c:v>291.161126716718</c:v>
                </c:pt>
                <c:pt idx="157">
                  <c:v>291.39263841860298</c:v>
                </c:pt>
                <c:pt idx="158">
                  <c:v>291.57987173869901</c:v>
                </c:pt>
                <c:pt idx="159">
                  <c:v>291.61692308878798</c:v>
                </c:pt>
                <c:pt idx="160">
                  <c:v>293.02414194755198</c:v>
                </c:pt>
                <c:pt idx="161">
                  <c:v>316.83358654704801</c:v>
                </c:pt>
                <c:pt idx="162">
                  <c:v>335.14372851909502</c:v>
                </c:pt>
                <c:pt idx="163">
                  <c:v>363.02834064112199</c:v>
                </c:pt>
                <c:pt idx="164">
                  <c:v>402.96546047823801</c:v>
                </c:pt>
                <c:pt idx="165">
                  <c:v>455.53278616270597</c:v>
                </c:pt>
                <c:pt idx="166">
                  <c:v>588.04414237364199</c:v>
                </c:pt>
                <c:pt idx="167">
                  <c:v>490.10225440770301</c:v>
                </c:pt>
                <c:pt idx="168">
                  <c:v>453.24545320774399</c:v>
                </c:pt>
                <c:pt idx="169">
                  <c:v>451.31399676377799</c:v>
                </c:pt>
                <c:pt idx="170">
                  <c:v>451.15404897693998</c:v>
                </c:pt>
                <c:pt idx="171">
                  <c:v>447.59854261682398</c:v>
                </c:pt>
                <c:pt idx="172">
                  <c:v>429.95906107793297</c:v>
                </c:pt>
                <c:pt idx="173">
                  <c:v>430.94261644464399</c:v>
                </c:pt>
                <c:pt idx="174">
                  <c:v>431.032720188474</c:v>
                </c:pt>
                <c:pt idx="175">
                  <c:v>408.82789741786797</c:v>
                </c:pt>
                <c:pt idx="176">
                  <c:v>562.03874011719904</c:v>
                </c:pt>
                <c:pt idx="177">
                  <c:v>646.84488357084604</c:v>
                </c:pt>
                <c:pt idx="178">
                  <c:v>655.40902981085901</c:v>
                </c:pt>
              </c:numCache>
            </c:numRef>
          </c:yVal>
          <c:smooth val="0"/>
          <c:extLst>
            <c:ext xmlns:c16="http://schemas.microsoft.com/office/drawing/2014/chart" uri="{C3380CC4-5D6E-409C-BE32-E72D297353CC}">
              <c16:uniqueId val="{00000039-FD39-44BF-99FA-75783023E609}"/>
            </c:ext>
          </c:extLst>
        </c:ser>
        <c:ser>
          <c:idx val="58"/>
          <c:order val="58"/>
          <c:tx>
            <c:v>Flow Trajectories 1_40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Data'!$G$3503:$G$3530</c:f>
              <c:numCache>
                <c:formatCode>General</c:formatCode>
                <c:ptCount val="28"/>
                <c:pt idx="0">
                  <c:v>-5.89288501709257E-5</c:v>
                </c:pt>
                <c:pt idx="1">
                  <c:v>5.2994432504134504E-3</c:v>
                </c:pt>
                <c:pt idx="2">
                  <c:v>1.04576142708304E-2</c:v>
                </c:pt>
                <c:pt idx="3">
                  <c:v>1.57579814322222E-2</c:v>
                </c:pt>
                <c:pt idx="4">
                  <c:v>1.7784731462267101E-2</c:v>
                </c:pt>
                <c:pt idx="5">
                  <c:v>2.2952671452760198E-2</c:v>
                </c:pt>
                <c:pt idx="6">
                  <c:v>2.8536342475137699E-2</c:v>
                </c:pt>
                <c:pt idx="7">
                  <c:v>3.41229762361916E-2</c:v>
                </c:pt>
                <c:pt idx="8">
                  <c:v>3.9712166591041001E-2</c:v>
                </c:pt>
                <c:pt idx="9">
                  <c:v>4.5303704909269701E-2</c:v>
                </c:pt>
                <c:pt idx="10">
                  <c:v>4.6828640924319001E-2</c:v>
                </c:pt>
                <c:pt idx="11">
                  <c:v>5.2419791615401799E-2</c:v>
                </c:pt>
                <c:pt idx="12">
                  <c:v>5.8014226186722001E-2</c:v>
                </c:pt>
                <c:pt idx="13">
                  <c:v>6.3621851272656404E-2</c:v>
                </c:pt>
                <c:pt idx="14">
                  <c:v>6.7794913255419198E-2</c:v>
                </c:pt>
                <c:pt idx="15">
                  <c:v>7.3391795895300302E-2</c:v>
                </c:pt>
                <c:pt idx="16">
                  <c:v>7.6965027557591298E-2</c:v>
                </c:pt>
                <c:pt idx="17">
                  <c:v>7.8493309130256095E-2</c:v>
                </c:pt>
                <c:pt idx="18">
                  <c:v>8.0215724765359903E-2</c:v>
                </c:pt>
                <c:pt idx="19">
                  <c:v>8.2243965944853697E-2</c:v>
                </c:pt>
                <c:pt idx="20">
                  <c:v>8.3260763465723794E-2</c:v>
                </c:pt>
                <c:pt idx="21">
                  <c:v>8.5905363334284807E-2</c:v>
                </c:pt>
                <c:pt idx="22">
                  <c:v>8.8958279026356002E-2</c:v>
                </c:pt>
                <c:pt idx="23">
                  <c:v>9.1477915308396399E-2</c:v>
                </c:pt>
                <c:pt idx="24">
                  <c:v>9.1556184122740997E-2</c:v>
                </c:pt>
                <c:pt idx="25">
                  <c:v>9.1580179292158601E-2</c:v>
                </c:pt>
                <c:pt idx="26">
                  <c:v>9.2082241074346302E-2</c:v>
                </c:pt>
                <c:pt idx="27">
                  <c:v>9.2129448012195206E-2</c:v>
                </c:pt>
              </c:numCache>
            </c:numRef>
          </c:xVal>
          <c:yVal>
            <c:numRef>
              <c:f>'Plot Data'!$H$3503:$H$3530</c:f>
              <c:numCache>
                <c:formatCode>General</c:formatCode>
                <c:ptCount val="28"/>
                <c:pt idx="0">
                  <c:v>295.021711198704</c:v>
                </c:pt>
                <c:pt idx="1">
                  <c:v>328.60768781399099</c:v>
                </c:pt>
                <c:pt idx="2">
                  <c:v>444.62315882890499</c:v>
                </c:pt>
                <c:pt idx="3">
                  <c:v>478.43063912869098</c:v>
                </c:pt>
                <c:pt idx="4">
                  <c:v>468.47674029958603</c:v>
                </c:pt>
                <c:pt idx="5">
                  <c:v>443.10397415419902</c:v>
                </c:pt>
                <c:pt idx="6">
                  <c:v>435.24831904652501</c:v>
                </c:pt>
                <c:pt idx="7">
                  <c:v>432.55504499662402</c:v>
                </c:pt>
                <c:pt idx="8">
                  <c:v>434.22683998432302</c:v>
                </c:pt>
                <c:pt idx="9">
                  <c:v>439.95007058703101</c:v>
                </c:pt>
                <c:pt idx="10">
                  <c:v>441.47369078339102</c:v>
                </c:pt>
                <c:pt idx="11">
                  <c:v>446.61131151037102</c:v>
                </c:pt>
                <c:pt idx="12">
                  <c:v>457.704430034062</c:v>
                </c:pt>
                <c:pt idx="13">
                  <c:v>494.17657317735001</c:v>
                </c:pt>
                <c:pt idx="14">
                  <c:v>509.40404539067703</c:v>
                </c:pt>
                <c:pt idx="15">
                  <c:v>527.26055401965596</c:v>
                </c:pt>
                <c:pt idx="16">
                  <c:v>564.16743013957205</c:v>
                </c:pt>
                <c:pt idx="17">
                  <c:v>574.28786966900998</c:v>
                </c:pt>
                <c:pt idx="18">
                  <c:v>564.283781824691</c:v>
                </c:pt>
                <c:pt idx="19">
                  <c:v>556.65473176724402</c:v>
                </c:pt>
                <c:pt idx="20">
                  <c:v>558.71702360796803</c:v>
                </c:pt>
                <c:pt idx="21">
                  <c:v>565.92473860698101</c:v>
                </c:pt>
                <c:pt idx="22">
                  <c:v>577.21481153345201</c:v>
                </c:pt>
                <c:pt idx="23">
                  <c:v>531.98965180135303</c:v>
                </c:pt>
                <c:pt idx="24">
                  <c:v>527.40617376923296</c:v>
                </c:pt>
                <c:pt idx="25">
                  <c:v>244.93544463516801</c:v>
                </c:pt>
                <c:pt idx="26">
                  <c:v>270.82997209185203</c:v>
                </c:pt>
                <c:pt idx="27">
                  <c:v>273.47455890257203</c:v>
                </c:pt>
              </c:numCache>
            </c:numRef>
          </c:yVal>
          <c:smooth val="0"/>
          <c:extLst>
            <c:ext xmlns:c16="http://schemas.microsoft.com/office/drawing/2014/chart" uri="{C3380CC4-5D6E-409C-BE32-E72D297353CC}">
              <c16:uniqueId val="{0000003A-FD39-44BF-99FA-75783023E609}"/>
            </c:ext>
          </c:extLst>
        </c:ser>
        <c:ser>
          <c:idx val="59"/>
          <c:order val="59"/>
          <c:tx>
            <c:v>Flow Trajectories 1_41_0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Data'!$G$3533:$G$3558</c:f>
              <c:numCache>
                <c:formatCode>General</c:formatCode>
                <c:ptCount val="26"/>
                <c:pt idx="0">
                  <c:v>-5.8930907103904598E-5</c:v>
                </c:pt>
                <c:pt idx="1">
                  <c:v>5.2954425135870401E-3</c:v>
                </c:pt>
                <c:pt idx="2">
                  <c:v>9.4354855933416904E-3</c:v>
                </c:pt>
                <c:pt idx="3">
                  <c:v>1.48470180308941E-2</c:v>
                </c:pt>
                <c:pt idx="4">
                  <c:v>1.99126550724914E-2</c:v>
                </c:pt>
                <c:pt idx="5">
                  <c:v>2.5489121546162102E-2</c:v>
                </c:pt>
                <c:pt idx="6">
                  <c:v>3.1073468217942098E-2</c:v>
                </c:pt>
                <c:pt idx="7">
                  <c:v>3.6661573992942599E-2</c:v>
                </c:pt>
                <c:pt idx="8">
                  <c:v>4.2253072611380497E-2</c:v>
                </c:pt>
                <c:pt idx="9">
                  <c:v>4.4794422930218403E-2</c:v>
                </c:pt>
                <c:pt idx="10">
                  <c:v>5.0384729797586902E-2</c:v>
                </c:pt>
                <c:pt idx="11">
                  <c:v>5.5977783439569398E-2</c:v>
                </c:pt>
                <c:pt idx="12">
                  <c:v>6.1590320838659403E-2</c:v>
                </c:pt>
                <c:pt idx="13">
                  <c:v>6.56724415712754E-2</c:v>
                </c:pt>
                <c:pt idx="14">
                  <c:v>6.9739175620760499E-2</c:v>
                </c:pt>
                <c:pt idx="15">
                  <c:v>7.3303134871702494E-2</c:v>
                </c:pt>
                <c:pt idx="16">
                  <c:v>7.5352943020557797E-2</c:v>
                </c:pt>
                <c:pt idx="17">
                  <c:v>7.68801595819113E-2</c:v>
                </c:pt>
                <c:pt idx="18">
                  <c:v>7.89067984106121E-2</c:v>
                </c:pt>
                <c:pt idx="19">
                  <c:v>8.3457176137564301E-2</c:v>
                </c:pt>
                <c:pt idx="20">
                  <c:v>8.54778229253296E-2</c:v>
                </c:pt>
                <c:pt idx="21">
                  <c:v>8.58384957622675E-2</c:v>
                </c:pt>
                <c:pt idx="22">
                  <c:v>8.5874624819716694E-2</c:v>
                </c:pt>
                <c:pt idx="23">
                  <c:v>8.5879603954441996E-2</c:v>
                </c:pt>
                <c:pt idx="24">
                  <c:v>8.6497343877083993E-2</c:v>
                </c:pt>
                <c:pt idx="25">
                  <c:v>8.6531788143091301E-2</c:v>
                </c:pt>
              </c:numCache>
            </c:numRef>
          </c:xVal>
          <c:yVal>
            <c:numRef>
              <c:f>'Plot Data'!$H$3533:$H$3558</c:f>
              <c:numCache>
                <c:formatCode>General</c:formatCode>
                <c:ptCount val="26"/>
                <c:pt idx="0">
                  <c:v>294.043921188806</c:v>
                </c:pt>
                <c:pt idx="1">
                  <c:v>322.313821405135</c:v>
                </c:pt>
                <c:pt idx="2">
                  <c:v>432.221432212151</c:v>
                </c:pt>
                <c:pt idx="3">
                  <c:v>487.31864760227802</c:v>
                </c:pt>
                <c:pt idx="4">
                  <c:v>460.10392111271898</c:v>
                </c:pt>
                <c:pt idx="5">
                  <c:v>439.27232503947801</c:v>
                </c:pt>
                <c:pt idx="6">
                  <c:v>432.63695811608602</c:v>
                </c:pt>
                <c:pt idx="7">
                  <c:v>432.458776335339</c:v>
                </c:pt>
                <c:pt idx="8">
                  <c:v>438.09048854170402</c:v>
                </c:pt>
                <c:pt idx="9">
                  <c:v>440.25879178271902</c:v>
                </c:pt>
                <c:pt idx="10">
                  <c:v>443.90634316648499</c:v>
                </c:pt>
                <c:pt idx="11">
                  <c:v>452.45399966647699</c:v>
                </c:pt>
                <c:pt idx="12">
                  <c:v>497.89378391865102</c:v>
                </c:pt>
                <c:pt idx="13">
                  <c:v>534.559736757358</c:v>
                </c:pt>
                <c:pt idx="14">
                  <c:v>540.38064767868798</c:v>
                </c:pt>
                <c:pt idx="15">
                  <c:v>557.71120816904795</c:v>
                </c:pt>
                <c:pt idx="16">
                  <c:v>598.48374575676496</c:v>
                </c:pt>
                <c:pt idx="17">
                  <c:v>607.07713084168199</c:v>
                </c:pt>
                <c:pt idx="18">
                  <c:v>594.96686678920503</c:v>
                </c:pt>
                <c:pt idx="19">
                  <c:v>546.29516972063595</c:v>
                </c:pt>
                <c:pt idx="20">
                  <c:v>522.36121148066195</c:v>
                </c:pt>
                <c:pt idx="21">
                  <c:v>516.45432491768702</c:v>
                </c:pt>
                <c:pt idx="22">
                  <c:v>515.70547387094405</c:v>
                </c:pt>
                <c:pt idx="23">
                  <c:v>194.96175809470699</c:v>
                </c:pt>
                <c:pt idx="24">
                  <c:v>216.79449043686901</c:v>
                </c:pt>
                <c:pt idx="25">
                  <c:v>217.955355595264</c:v>
                </c:pt>
              </c:numCache>
            </c:numRef>
          </c:yVal>
          <c:smooth val="0"/>
          <c:extLst>
            <c:ext xmlns:c16="http://schemas.microsoft.com/office/drawing/2014/chart" uri="{C3380CC4-5D6E-409C-BE32-E72D297353CC}">
              <c16:uniqueId val="{0000003B-FD39-44BF-99FA-75783023E609}"/>
            </c:ext>
          </c:extLst>
        </c:ser>
        <c:ser>
          <c:idx val="60"/>
          <c:order val="60"/>
          <c:tx>
            <c:v>Flow Trajectories 1_41_1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Data'!$G$3561</c:f>
              <c:numCache>
                <c:formatCode>General</c:formatCode>
                <c:ptCount val="1"/>
                <c:pt idx="0">
                  <c:v>8.6531788143091301E-2</c:v>
                </c:pt>
              </c:numCache>
            </c:numRef>
          </c:xVal>
          <c:yVal>
            <c:numRef>
              <c:f>'Plot Data'!$H$3561</c:f>
              <c:numCache>
                <c:formatCode>General</c:formatCode>
                <c:ptCount val="1"/>
                <c:pt idx="0">
                  <c:v>179.352010505565</c:v>
                </c:pt>
              </c:numCache>
            </c:numRef>
          </c:yVal>
          <c:smooth val="0"/>
          <c:extLst>
            <c:ext xmlns:c16="http://schemas.microsoft.com/office/drawing/2014/chart" uri="{C3380CC4-5D6E-409C-BE32-E72D297353CC}">
              <c16:uniqueId val="{0000003C-FD39-44BF-99FA-75783023E609}"/>
            </c:ext>
          </c:extLst>
        </c:ser>
        <c:ser>
          <c:idx val="61"/>
          <c:order val="61"/>
          <c:tx>
            <c:v>Flow Trajectories 1_42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Data'!$G$3564:$G$3642</c:f>
              <c:numCache>
                <c:formatCode>General</c:formatCode>
                <c:ptCount val="79"/>
                <c:pt idx="0">
                  <c:v>-5.8933508847008799E-5</c:v>
                </c:pt>
                <c:pt idx="1">
                  <c:v>5.2851891433033397E-3</c:v>
                </c:pt>
                <c:pt idx="2">
                  <c:v>1.0477430501643299E-2</c:v>
                </c:pt>
                <c:pt idx="3">
                  <c:v>1.55632580259457E-2</c:v>
                </c:pt>
                <c:pt idx="4">
                  <c:v>2.1136068928365899E-2</c:v>
                </c:pt>
                <c:pt idx="5">
                  <c:v>2.6714147979247999E-2</c:v>
                </c:pt>
                <c:pt idx="6">
                  <c:v>3.2298149290279299E-2</c:v>
                </c:pt>
                <c:pt idx="7">
                  <c:v>3.7888059093880502E-2</c:v>
                </c:pt>
                <c:pt idx="8">
                  <c:v>4.2970716668694703E-2</c:v>
                </c:pt>
                <c:pt idx="9">
                  <c:v>4.8560272792986102E-2</c:v>
                </c:pt>
                <c:pt idx="10">
                  <c:v>5.4151694927393197E-2</c:v>
                </c:pt>
                <c:pt idx="11">
                  <c:v>5.9760799791163902E-2</c:v>
                </c:pt>
                <c:pt idx="12">
                  <c:v>6.4365898980272507E-2</c:v>
                </c:pt>
                <c:pt idx="13">
                  <c:v>6.7417945677461497E-2</c:v>
                </c:pt>
                <c:pt idx="14">
                  <c:v>6.9245893488180804E-2</c:v>
                </c:pt>
                <c:pt idx="15">
                  <c:v>7.1484269732795397E-2</c:v>
                </c:pt>
                <c:pt idx="16">
                  <c:v>7.2507430101679093E-2</c:v>
                </c:pt>
                <c:pt idx="17">
                  <c:v>7.3531454950529304E-2</c:v>
                </c:pt>
                <c:pt idx="18">
                  <c:v>7.5569481539608394E-2</c:v>
                </c:pt>
                <c:pt idx="19">
                  <c:v>7.8083959375229606E-2</c:v>
                </c:pt>
                <c:pt idx="20">
                  <c:v>8.1589195579900006E-2</c:v>
                </c:pt>
                <c:pt idx="21">
                  <c:v>8.3573987440389894E-2</c:v>
                </c:pt>
                <c:pt idx="22">
                  <c:v>8.5241931959665604E-2</c:v>
                </c:pt>
                <c:pt idx="23">
                  <c:v>8.6205491975089699E-2</c:v>
                </c:pt>
                <c:pt idx="24">
                  <c:v>8.7155438749698597E-2</c:v>
                </c:pt>
                <c:pt idx="25">
                  <c:v>8.7624059765714093E-2</c:v>
                </c:pt>
                <c:pt idx="26">
                  <c:v>8.8083516204274098E-2</c:v>
                </c:pt>
                <c:pt idx="27">
                  <c:v>8.8539680167117094E-2</c:v>
                </c:pt>
                <c:pt idx="28">
                  <c:v>8.9002475815473797E-2</c:v>
                </c:pt>
                <c:pt idx="29">
                  <c:v>8.9286547236523697E-2</c:v>
                </c:pt>
                <c:pt idx="30">
                  <c:v>8.9558877891249805E-2</c:v>
                </c:pt>
                <c:pt idx="31">
                  <c:v>8.9864969265468997E-2</c:v>
                </c:pt>
                <c:pt idx="32">
                  <c:v>9.0265122673485298E-2</c:v>
                </c:pt>
                <c:pt idx="33">
                  <c:v>9.0573591109912699E-2</c:v>
                </c:pt>
                <c:pt idx="34">
                  <c:v>9.1111450012239498E-2</c:v>
                </c:pt>
                <c:pt idx="35">
                  <c:v>9.2179783474728605E-2</c:v>
                </c:pt>
                <c:pt idx="36">
                  <c:v>9.48177855534061E-2</c:v>
                </c:pt>
                <c:pt idx="37">
                  <c:v>9.6379669891355907E-2</c:v>
                </c:pt>
                <c:pt idx="38">
                  <c:v>9.7911497974705206E-2</c:v>
                </c:pt>
                <c:pt idx="39">
                  <c:v>9.9402339278352E-2</c:v>
                </c:pt>
                <c:pt idx="40">
                  <c:v>0.10183384895625</c:v>
                </c:pt>
                <c:pt idx="41">
                  <c:v>0.107264339075934</c:v>
                </c:pt>
                <c:pt idx="42">
                  <c:v>0.108859082305915</c:v>
                </c:pt>
                <c:pt idx="43">
                  <c:v>0.109870437572942</c:v>
                </c:pt>
                <c:pt idx="44">
                  <c:v>0.11017596073213</c:v>
                </c:pt>
                <c:pt idx="45">
                  <c:v>0.110298328161425</c:v>
                </c:pt>
                <c:pt idx="46">
                  <c:v>0.110815907128157</c:v>
                </c:pt>
                <c:pt idx="47">
                  <c:v>0.111345154228582</c:v>
                </c:pt>
                <c:pt idx="48">
                  <c:v>0.111879817415053</c:v>
                </c:pt>
                <c:pt idx="49">
                  <c:v>0.112419149113187</c:v>
                </c:pt>
                <c:pt idx="50">
                  <c:v>0.113379578965179</c:v>
                </c:pt>
                <c:pt idx="51">
                  <c:v>0.113440724981705</c:v>
                </c:pt>
                <c:pt idx="52">
                  <c:v>0.11393646152201301</c:v>
                </c:pt>
                <c:pt idx="53">
                  <c:v>0.11443498246407401</c:v>
                </c:pt>
                <c:pt idx="54">
                  <c:v>0.114941164857825</c:v>
                </c:pt>
                <c:pt idx="55">
                  <c:v>0.11545038711797</c:v>
                </c:pt>
                <c:pt idx="56">
                  <c:v>0.115802440177597</c:v>
                </c:pt>
                <c:pt idx="57">
                  <c:v>0.116215589862095</c:v>
                </c:pt>
                <c:pt idx="58">
                  <c:v>0.11677110582805</c:v>
                </c:pt>
                <c:pt idx="59">
                  <c:v>0.11731585691138501</c:v>
                </c:pt>
                <c:pt idx="60">
                  <c:v>0.11792974346777101</c:v>
                </c:pt>
                <c:pt idx="61">
                  <c:v>0.11796164472414</c:v>
                </c:pt>
                <c:pt idx="62">
                  <c:v>0.117993395918999</c:v>
                </c:pt>
                <c:pt idx="63">
                  <c:v>0.119029344578022</c:v>
                </c:pt>
                <c:pt idx="64">
                  <c:v>0.119541900455837</c:v>
                </c:pt>
                <c:pt idx="65">
                  <c:v>0.12005347409370599</c:v>
                </c:pt>
                <c:pt idx="66">
                  <c:v>0.12056961773845599</c:v>
                </c:pt>
                <c:pt idx="67">
                  <c:v>0.121085496420039</c:v>
                </c:pt>
                <c:pt idx="68">
                  <c:v>0.121601642005099</c:v>
                </c:pt>
                <c:pt idx="69">
                  <c:v>0.12690119478120901</c:v>
                </c:pt>
                <c:pt idx="70">
                  <c:v>0.12996116257970899</c:v>
                </c:pt>
                <c:pt idx="71">
                  <c:v>0.13506806548297001</c:v>
                </c:pt>
                <c:pt idx="72">
                  <c:v>0.13633912372913301</c:v>
                </c:pt>
                <c:pt idx="73">
                  <c:v>0.13649155380775399</c:v>
                </c:pt>
                <c:pt idx="74">
                  <c:v>0.136504254602896</c:v>
                </c:pt>
                <c:pt idx="75">
                  <c:v>0.136510604841868</c:v>
                </c:pt>
                <c:pt idx="76">
                  <c:v>0.14116416546901001</c:v>
                </c:pt>
                <c:pt idx="77">
                  <c:v>0.14536954574012101</c:v>
                </c:pt>
                <c:pt idx="78">
                  <c:v>0.14542879328028999</c:v>
                </c:pt>
              </c:numCache>
            </c:numRef>
          </c:xVal>
          <c:yVal>
            <c:numRef>
              <c:f>'Plot Data'!$H$3564:$H$3642</c:f>
              <c:numCache>
                <c:formatCode>General</c:formatCode>
                <c:ptCount val="79"/>
                <c:pt idx="0">
                  <c:v>293.03552215212898</c:v>
                </c:pt>
                <c:pt idx="1">
                  <c:v>308.458122690197</c:v>
                </c:pt>
                <c:pt idx="2">
                  <c:v>475.12363475944397</c:v>
                </c:pt>
                <c:pt idx="3">
                  <c:v>485.75537517975101</c:v>
                </c:pt>
                <c:pt idx="4">
                  <c:v>457.10624994365202</c:v>
                </c:pt>
                <c:pt idx="5">
                  <c:v>439.20327922371001</c:v>
                </c:pt>
                <c:pt idx="6">
                  <c:v>431.977999333637</c:v>
                </c:pt>
                <c:pt idx="7">
                  <c:v>434.87749492311701</c:v>
                </c:pt>
                <c:pt idx="8">
                  <c:v>439.11874741312101</c:v>
                </c:pt>
                <c:pt idx="9">
                  <c:v>441.451047096504</c:v>
                </c:pt>
                <c:pt idx="10">
                  <c:v>447.06714009046698</c:v>
                </c:pt>
                <c:pt idx="11">
                  <c:v>485.31018365773201</c:v>
                </c:pt>
                <c:pt idx="12">
                  <c:v>552.22992736307503</c:v>
                </c:pt>
                <c:pt idx="13">
                  <c:v>561.27185751967795</c:v>
                </c:pt>
                <c:pt idx="14">
                  <c:v>560.26395957209297</c:v>
                </c:pt>
                <c:pt idx="15">
                  <c:v>567.49608366233201</c:v>
                </c:pt>
                <c:pt idx="16">
                  <c:v>584.29176700488699</c:v>
                </c:pt>
                <c:pt idx="17">
                  <c:v>603.87007666971203</c:v>
                </c:pt>
                <c:pt idx="18">
                  <c:v>619.02941718289901</c:v>
                </c:pt>
                <c:pt idx="19">
                  <c:v>559.22090740057502</c:v>
                </c:pt>
                <c:pt idx="20">
                  <c:v>456.61621710086399</c:v>
                </c:pt>
                <c:pt idx="21">
                  <c:v>377.69942253406799</c:v>
                </c:pt>
                <c:pt idx="22">
                  <c:v>293.25705031997001</c:v>
                </c:pt>
                <c:pt idx="23">
                  <c:v>236.29519549995399</c:v>
                </c:pt>
                <c:pt idx="24">
                  <c:v>179.32079372688401</c:v>
                </c:pt>
                <c:pt idx="25">
                  <c:v>151.79801834266399</c:v>
                </c:pt>
                <c:pt idx="26">
                  <c:v>123.45769140769301</c:v>
                </c:pt>
                <c:pt idx="27">
                  <c:v>99.454126468179695</c:v>
                </c:pt>
                <c:pt idx="28">
                  <c:v>83.248809321109704</c:v>
                </c:pt>
                <c:pt idx="29">
                  <c:v>76.804713798875895</c:v>
                </c:pt>
                <c:pt idx="30">
                  <c:v>74.651364287323801</c:v>
                </c:pt>
                <c:pt idx="31">
                  <c:v>76.647058180403604</c:v>
                </c:pt>
                <c:pt idx="32">
                  <c:v>83.358237361650794</c:v>
                </c:pt>
                <c:pt idx="33">
                  <c:v>89.659605300578306</c:v>
                </c:pt>
                <c:pt idx="34">
                  <c:v>100.67441617328799</c:v>
                </c:pt>
                <c:pt idx="35">
                  <c:v>123.095892084084</c:v>
                </c:pt>
                <c:pt idx="36">
                  <c:v>179.160794174887</c:v>
                </c:pt>
                <c:pt idx="37">
                  <c:v>207.583226289702</c:v>
                </c:pt>
                <c:pt idx="38">
                  <c:v>214.31670780890801</c:v>
                </c:pt>
                <c:pt idx="39">
                  <c:v>199.16693378431901</c:v>
                </c:pt>
                <c:pt idx="40">
                  <c:v>155.74457370729399</c:v>
                </c:pt>
                <c:pt idx="41">
                  <c:v>82.168116467802193</c:v>
                </c:pt>
                <c:pt idx="42">
                  <c:v>72.157800304570699</c:v>
                </c:pt>
                <c:pt idx="43">
                  <c:v>71.054395892119899</c:v>
                </c:pt>
                <c:pt idx="44">
                  <c:v>72.084250268045594</c:v>
                </c:pt>
                <c:pt idx="45">
                  <c:v>72.825681155700906</c:v>
                </c:pt>
                <c:pt idx="46">
                  <c:v>76.099590799196505</c:v>
                </c:pt>
                <c:pt idx="47">
                  <c:v>82.959782690729497</c:v>
                </c:pt>
                <c:pt idx="48">
                  <c:v>92.098843175533005</c:v>
                </c:pt>
                <c:pt idx="49">
                  <c:v>103.921456113156</c:v>
                </c:pt>
                <c:pt idx="50">
                  <c:v>136.30702108605499</c:v>
                </c:pt>
                <c:pt idx="51">
                  <c:v>138.788458983206</c:v>
                </c:pt>
                <c:pt idx="52">
                  <c:v>132.895030792245</c:v>
                </c:pt>
                <c:pt idx="53">
                  <c:v>129.111918165026</c:v>
                </c:pt>
                <c:pt idx="54">
                  <c:v>129.67492695531399</c:v>
                </c:pt>
                <c:pt idx="55">
                  <c:v>132.70904285278999</c:v>
                </c:pt>
                <c:pt idx="56">
                  <c:v>138.07881169778599</c:v>
                </c:pt>
                <c:pt idx="57">
                  <c:v>152.59730256008899</c:v>
                </c:pt>
                <c:pt idx="58">
                  <c:v>183.48680339636101</c:v>
                </c:pt>
                <c:pt idx="59">
                  <c:v>211.26773724311201</c:v>
                </c:pt>
                <c:pt idx="60">
                  <c:v>251.578315260132</c:v>
                </c:pt>
                <c:pt idx="61">
                  <c:v>253.95796326695901</c:v>
                </c:pt>
                <c:pt idx="62">
                  <c:v>452.78829915037397</c:v>
                </c:pt>
                <c:pt idx="63">
                  <c:v>489.60718904859101</c:v>
                </c:pt>
                <c:pt idx="64">
                  <c:v>499.22094517230101</c:v>
                </c:pt>
                <c:pt idx="65">
                  <c:v>507.59678107255201</c:v>
                </c:pt>
                <c:pt idx="66">
                  <c:v>525.18965458430705</c:v>
                </c:pt>
                <c:pt idx="67">
                  <c:v>542.76051351621004</c:v>
                </c:pt>
                <c:pt idx="68">
                  <c:v>561.27801237590302</c:v>
                </c:pt>
                <c:pt idx="69">
                  <c:v>607.47292720745895</c:v>
                </c:pt>
                <c:pt idx="70">
                  <c:v>636.73910562557603</c:v>
                </c:pt>
                <c:pt idx="71">
                  <c:v>707.38539117651806</c:v>
                </c:pt>
                <c:pt idx="72">
                  <c:v>710.58286055273004</c:v>
                </c:pt>
                <c:pt idx="73">
                  <c:v>710.99462201769597</c:v>
                </c:pt>
                <c:pt idx="74">
                  <c:v>711.030152352644</c:v>
                </c:pt>
                <c:pt idx="75">
                  <c:v>599.72593843759898</c:v>
                </c:pt>
                <c:pt idx="76">
                  <c:v>549.97605772948498</c:v>
                </c:pt>
                <c:pt idx="77">
                  <c:v>645.31864263676596</c:v>
                </c:pt>
                <c:pt idx="78">
                  <c:v>646.31513163212799</c:v>
                </c:pt>
              </c:numCache>
            </c:numRef>
          </c:yVal>
          <c:smooth val="0"/>
          <c:extLst>
            <c:ext xmlns:c16="http://schemas.microsoft.com/office/drawing/2014/chart" uri="{C3380CC4-5D6E-409C-BE32-E72D297353CC}">
              <c16:uniqueId val="{0000003D-FD39-44BF-99FA-75783023E609}"/>
            </c:ext>
          </c:extLst>
        </c:ser>
        <c:ser>
          <c:idx val="62"/>
          <c:order val="62"/>
          <c:tx>
            <c:v>Flow Trajectories 1_43</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Data'!$G$3645:$G$3786</c:f>
              <c:numCache>
                <c:formatCode>General</c:formatCode>
                <c:ptCount val="142"/>
                <c:pt idx="0">
                  <c:v>-5.8712160275426601E-5</c:v>
                </c:pt>
                <c:pt idx="1">
                  <c:v>5.2663330423746097E-3</c:v>
                </c:pt>
                <c:pt idx="2">
                  <c:v>9.4435255883770792E-3</c:v>
                </c:pt>
                <c:pt idx="3">
                  <c:v>1.4521064583295801E-2</c:v>
                </c:pt>
                <c:pt idx="4">
                  <c:v>2.01000016039719E-2</c:v>
                </c:pt>
                <c:pt idx="5">
                  <c:v>2.51817580538913E-2</c:v>
                </c:pt>
                <c:pt idx="6">
                  <c:v>3.07714490405466E-2</c:v>
                </c:pt>
                <c:pt idx="7">
                  <c:v>3.5853595465327501E-2</c:v>
                </c:pt>
                <c:pt idx="8">
                  <c:v>4.0934317144381102E-2</c:v>
                </c:pt>
                <c:pt idx="9">
                  <c:v>4.6522640183294897E-2</c:v>
                </c:pt>
                <c:pt idx="10">
                  <c:v>5.2113015704542E-2</c:v>
                </c:pt>
                <c:pt idx="11">
                  <c:v>5.7710893875474699E-2</c:v>
                </c:pt>
                <c:pt idx="12">
                  <c:v>6.2836235777435995E-2</c:v>
                </c:pt>
                <c:pt idx="13">
                  <c:v>6.5787338473510801E-2</c:v>
                </c:pt>
                <c:pt idx="14">
                  <c:v>6.7820042700719896E-2</c:v>
                </c:pt>
                <c:pt idx="15">
                  <c:v>6.8696717506676497E-2</c:v>
                </c:pt>
                <c:pt idx="16">
                  <c:v>6.9587297404041806E-2</c:v>
                </c:pt>
                <c:pt idx="17">
                  <c:v>7.0587959255953805E-2</c:v>
                </c:pt>
                <c:pt idx="18">
                  <c:v>7.1697291476806105E-2</c:v>
                </c:pt>
                <c:pt idx="19">
                  <c:v>7.3227551629549595E-2</c:v>
                </c:pt>
                <c:pt idx="20">
                  <c:v>7.6726099320618898E-2</c:v>
                </c:pt>
                <c:pt idx="21">
                  <c:v>7.8705499454498506E-2</c:v>
                </c:pt>
                <c:pt idx="22">
                  <c:v>8.1156136501941298E-2</c:v>
                </c:pt>
                <c:pt idx="23">
                  <c:v>8.2234163075656105E-2</c:v>
                </c:pt>
                <c:pt idx="24">
                  <c:v>8.3205149263192002E-2</c:v>
                </c:pt>
                <c:pt idx="25">
                  <c:v>8.3667801942957101E-2</c:v>
                </c:pt>
                <c:pt idx="26">
                  <c:v>8.4115372103997499E-2</c:v>
                </c:pt>
                <c:pt idx="27">
                  <c:v>8.44098597871865E-2</c:v>
                </c:pt>
                <c:pt idx="28">
                  <c:v>8.4618377149605101E-2</c:v>
                </c:pt>
                <c:pt idx="29">
                  <c:v>8.47964301166102E-2</c:v>
                </c:pt>
                <c:pt idx="30">
                  <c:v>8.4972299136234303E-2</c:v>
                </c:pt>
                <c:pt idx="31">
                  <c:v>8.5176311443054806E-2</c:v>
                </c:pt>
                <c:pt idx="32">
                  <c:v>8.5456498673035397E-2</c:v>
                </c:pt>
                <c:pt idx="33">
                  <c:v>8.5999038849334297E-2</c:v>
                </c:pt>
                <c:pt idx="34">
                  <c:v>8.6946874878537306E-2</c:v>
                </c:pt>
                <c:pt idx="35">
                  <c:v>8.72290166482311E-2</c:v>
                </c:pt>
                <c:pt idx="36">
                  <c:v>8.7368732527961901E-2</c:v>
                </c:pt>
                <c:pt idx="37">
                  <c:v>8.7381450809394107E-2</c:v>
                </c:pt>
                <c:pt idx="38">
                  <c:v>8.7507151976697298E-2</c:v>
                </c:pt>
                <c:pt idx="39">
                  <c:v>8.7632815354048404E-2</c:v>
                </c:pt>
                <c:pt idx="40">
                  <c:v>8.7771476245215002E-2</c:v>
                </c:pt>
                <c:pt idx="41">
                  <c:v>8.7897754887629007E-2</c:v>
                </c:pt>
                <c:pt idx="42">
                  <c:v>8.8024027252330606E-2</c:v>
                </c:pt>
                <c:pt idx="43">
                  <c:v>8.8150297954540796E-2</c:v>
                </c:pt>
                <c:pt idx="44">
                  <c:v>8.8289194937257703E-2</c:v>
                </c:pt>
                <c:pt idx="45">
                  <c:v>8.8428093809562805E-2</c:v>
                </c:pt>
                <c:pt idx="46">
                  <c:v>8.8567525243050907E-2</c:v>
                </c:pt>
                <c:pt idx="47">
                  <c:v>8.8694281729001304E-2</c:v>
                </c:pt>
                <c:pt idx="48">
                  <c:v>8.88209878465272E-2</c:v>
                </c:pt>
                <c:pt idx="49">
                  <c:v>8.8947644813196503E-2</c:v>
                </c:pt>
                <c:pt idx="50">
                  <c:v>8.9074248741202205E-2</c:v>
                </c:pt>
                <c:pt idx="51">
                  <c:v>8.9213605338670607E-2</c:v>
                </c:pt>
                <c:pt idx="52">
                  <c:v>8.9340495618472501E-2</c:v>
                </c:pt>
                <c:pt idx="53">
                  <c:v>8.9467356004109003E-2</c:v>
                </c:pt>
                <c:pt idx="54">
                  <c:v>8.9594185519048603E-2</c:v>
                </c:pt>
                <c:pt idx="55">
                  <c:v>8.9720984222728895E-2</c:v>
                </c:pt>
                <c:pt idx="56">
                  <c:v>8.9847752509480405E-2</c:v>
                </c:pt>
                <c:pt idx="57">
                  <c:v>8.9987429511461103E-2</c:v>
                </c:pt>
                <c:pt idx="58">
                  <c:v>9.0114431420456095E-2</c:v>
                </c:pt>
                <c:pt idx="59">
                  <c:v>9.02413787846163E-2</c:v>
                </c:pt>
                <c:pt idx="60">
                  <c:v>9.0368285022672898E-2</c:v>
                </c:pt>
                <c:pt idx="61">
                  <c:v>9.0495148186768695E-2</c:v>
                </c:pt>
                <c:pt idx="62">
                  <c:v>9.0634748454819197E-2</c:v>
                </c:pt>
                <c:pt idx="63">
                  <c:v>9.0761768760807604E-2</c:v>
                </c:pt>
                <c:pt idx="64">
                  <c:v>9.0825270334335101E-2</c:v>
                </c:pt>
                <c:pt idx="65">
                  <c:v>9.0952254404207594E-2</c:v>
                </c:pt>
                <c:pt idx="66">
                  <c:v>9.10792106136777E-2</c:v>
                </c:pt>
                <c:pt idx="67">
                  <c:v>9.1206136215026198E-2</c:v>
                </c:pt>
                <c:pt idx="68">
                  <c:v>9.13457877832968E-2</c:v>
                </c:pt>
                <c:pt idx="69">
                  <c:v>9.1472830895246604E-2</c:v>
                </c:pt>
                <c:pt idx="70">
                  <c:v>9.1599834168689401E-2</c:v>
                </c:pt>
                <c:pt idx="71">
                  <c:v>9.1726802974806093E-2</c:v>
                </c:pt>
                <c:pt idx="72">
                  <c:v>9.1853749743770904E-2</c:v>
                </c:pt>
                <c:pt idx="73">
                  <c:v>9.1980669520037903E-2</c:v>
                </c:pt>
                <c:pt idx="74">
                  <c:v>9.2120371598436002E-2</c:v>
                </c:pt>
                <c:pt idx="75">
                  <c:v>9.2247388389700896E-2</c:v>
                </c:pt>
                <c:pt idx="76">
                  <c:v>9.23743936914901E-2</c:v>
                </c:pt>
                <c:pt idx="77">
                  <c:v>9.2501383588477107E-2</c:v>
                </c:pt>
                <c:pt idx="78">
                  <c:v>9.2628356297059095E-2</c:v>
                </c:pt>
                <c:pt idx="79">
                  <c:v>9.2768050407277106E-2</c:v>
                </c:pt>
                <c:pt idx="80">
                  <c:v>9.2895077267669907E-2</c:v>
                </c:pt>
                <c:pt idx="81">
                  <c:v>9.3022073378841899E-2</c:v>
                </c:pt>
                <c:pt idx="82">
                  <c:v>9.3149042314374306E-2</c:v>
                </c:pt>
                <c:pt idx="83">
                  <c:v>9.3276002872241595E-2</c:v>
                </c:pt>
                <c:pt idx="84">
                  <c:v>9.3402952507363801E-2</c:v>
                </c:pt>
                <c:pt idx="85">
                  <c:v>9.3542621805121795E-2</c:v>
                </c:pt>
                <c:pt idx="86">
                  <c:v>9.3669599906140294E-2</c:v>
                </c:pt>
                <c:pt idx="87">
                  <c:v>9.3796577297576803E-2</c:v>
                </c:pt>
                <c:pt idx="88">
                  <c:v>9.3923553943731794E-2</c:v>
                </c:pt>
                <c:pt idx="89">
                  <c:v>9.4050529806502497E-2</c:v>
                </c:pt>
                <c:pt idx="90">
                  <c:v>9.4177504845237098E-2</c:v>
                </c:pt>
                <c:pt idx="91">
                  <c:v>9.4304479016581302E-2</c:v>
                </c:pt>
                <c:pt idx="92">
                  <c:v>9.4431443032740106E-2</c:v>
                </c:pt>
                <c:pt idx="93">
                  <c:v>9.4558383150242495E-2</c:v>
                </c:pt>
                <c:pt idx="94">
                  <c:v>9.4685321945976703E-2</c:v>
                </c:pt>
                <c:pt idx="95">
                  <c:v>9.4812259377043698E-2</c:v>
                </c:pt>
                <c:pt idx="96">
                  <c:v>9.4939195398249507E-2</c:v>
                </c:pt>
                <c:pt idx="97">
                  <c:v>9.5099745798400998E-2</c:v>
                </c:pt>
                <c:pt idx="98">
                  <c:v>9.5324551109054106E-2</c:v>
                </c:pt>
                <c:pt idx="99">
                  <c:v>9.5628420286864704E-2</c:v>
                </c:pt>
                <c:pt idx="100">
                  <c:v>9.6149806638763102E-2</c:v>
                </c:pt>
                <c:pt idx="101">
                  <c:v>9.7194054981199096E-2</c:v>
                </c:pt>
                <c:pt idx="102">
                  <c:v>9.9411415139237902E-2</c:v>
                </c:pt>
                <c:pt idx="103">
                  <c:v>0.10100780074321999</c:v>
                </c:pt>
                <c:pt idx="104">
                  <c:v>0.101994891217824</c:v>
                </c:pt>
                <c:pt idx="105">
                  <c:v>0.102993491260275</c:v>
                </c:pt>
                <c:pt idx="106">
                  <c:v>0.104009252285517</c:v>
                </c:pt>
                <c:pt idx="107">
                  <c:v>0.104524874462712</c:v>
                </c:pt>
                <c:pt idx="108">
                  <c:v>0.10505032113363801</c:v>
                </c:pt>
                <c:pt idx="109">
                  <c:v>0.105581210492128</c:v>
                </c:pt>
                <c:pt idx="110">
                  <c:v>0.106105619475934</c:v>
                </c:pt>
                <c:pt idx="111">
                  <c:v>0.106628378447859</c:v>
                </c:pt>
                <c:pt idx="112">
                  <c:v>0.107143697171923</c:v>
                </c:pt>
                <c:pt idx="113">
                  <c:v>0.10815160380349099</c:v>
                </c:pt>
                <c:pt idx="114">
                  <c:v>0.10886074045388699</c:v>
                </c:pt>
                <c:pt idx="115">
                  <c:v>0.109340809944179</c:v>
                </c:pt>
                <c:pt idx="116">
                  <c:v>0.109825247808971</c:v>
                </c:pt>
                <c:pt idx="117">
                  <c:v>0.110325525803949</c:v>
                </c:pt>
                <c:pt idx="118">
                  <c:v>0.11082461283213001</c:v>
                </c:pt>
                <c:pt idx="119">
                  <c:v>0.111337769281105</c:v>
                </c:pt>
                <c:pt idx="120">
                  <c:v>0.111880097843389</c:v>
                </c:pt>
                <c:pt idx="121">
                  <c:v>0.112423367732084</c:v>
                </c:pt>
                <c:pt idx="122">
                  <c:v>0.11297097523070999</c:v>
                </c:pt>
                <c:pt idx="123">
                  <c:v>0.114084114947309</c:v>
                </c:pt>
                <c:pt idx="124">
                  <c:v>0.114714553510732</c:v>
                </c:pt>
                <c:pt idx="125">
                  <c:v>0.115241341859583</c:v>
                </c:pt>
                <c:pt idx="126">
                  <c:v>0.115498004419651</c:v>
                </c:pt>
                <c:pt idx="127">
                  <c:v>0.115529755614509</c:v>
                </c:pt>
                <c:pt idx="128">
                  <c:v>0.11604864225299499</c:v>
                </c:pt>
                <c:pt idx="129">
                  <c:v>0.116563191995118</c:v>
                </c:pt>
                <c:pt idx="130">
                  <c:v>0.117081242451834</c:v>
                </c:pt>
                <c:pt idx="131">
                  <c:v>0.118629729190384</c:v>
                </c:pt>
                <c:pt idx="132">
                  <c:v>0.123679357841602</c:v>
                </c:pt>
                <c:pt idx="133">
                  <c:v>0.12673437880216201</c:v>
                </c:pt>
                <c:pt idx="134">
                  <c:v>0.130803116392611</c:v>
                </c:pt>
                <c:pt idx="135">
                  <c:v>0.13181523372214099</c:v>
                </c:pt>
                <c:pt idx="136">
                  <c:v>0.13189141048442099</c:v>
                </c:pt>
                <c:pt idx="137">
                  <c:v>0.13189776072339299</c:v>
                </c:pt>
                <c:pt idx="138">
                  <c:v>0.137002754133833</c:v>
                </c:pt>
                <c:pt idx="139">
                  <c:v>0.14061377739088701</c:v>
                </c:pt>
                <c:pt idx="140">
                  <c:v>0.14062489018632099</c:v>
                </c:pt>
                <c:pt idx="141">
                  <c:v>0.140625683904507</c:v>
                </c:pt>
              </c:numCache>
            </c:numRef>
          </c:xVal>
          <c:yVal>
            <c:numRef>
              <c:f>'Plot Data'!$H$3645:$H$3786</c:f>
              <c:numCache>
                <c:formatCode>General</c:formatCode>
                <c:ptCount val="142"/>
                <c:pt idx="0">
                  <c:v>292.15771663894498</c:v>
                </c:pt>
                <c:pt idx="1">
                  <c:v>285.484441135488</c:v>
                </c:pt>
                <c:pt idx="2">
                  <c:v>440.19145569841902</c:v>
                </c:pt>
                <c:pt idx="3">
                  <c:v>435.70353521741202</c:v>
                </c:pt>
                <c:pt idx="4">
                  <c:v>420.05987457557501</c:v>
                </c:pt>
                <c:pt idx="5">
                  <c:v>422.65686528921702</c:v>
                </c:pt>
                <c:pt idx="6">
                  <c:v>425.12798296729699</c:v>
                </c:pt>
                <c:pt idx="7">
                  <c:v>428.41209350410901</c:v>
                </c:pt>
                <c:pt idx="8">
                  <c:v>429.30806034155</c:v>
                </c:pt>
                <c:pt idx="9">
                  <c:v>429.49880596282998</c:v>
                </c:pt>
                <c:pt idx="10">
                  <c:v>433.17420433978998</c:v>
                </c:pt>
                <c:pt idx="11">
                  <c:v>449.996427583024</c:v>
                </c:pt>
                <c:pt idx="12">
                  <c:v>536.83766956920397</c:v>
                </c:pt>
                <c:pt idx="13">
                  <c:v>551.38098061155597</c:v>
                </c:pt>
                <c:pt idx="14">
                  <c:v>553.383354273794</c:v>
                </c:pt>
                <c:pt idx="15">
                  <c:v>559.80403362322397</c:v>
                </c:pt>
                <c:pt idx="16">
                  <c:v>562.05708835786504</c:v>
                </c:pt>
                <c:pt idx="17">
                  <c:v>572.51795448409803</c:v>
                </c:pt>
                <c:pt idx="18">
                  <c:v>592.64339535640397</c:v>
                </c:pt>
                <c:pt idx="19">
                  <c:v>608.26604499232803</c:v>
                </c:pt>
                <c:pt idx="20">
                  <c:v>483.27755700135401</c:v>
                </c:pt>
                <c:pt idx="21">
                  <c:v>391.21293195107103</c:v>
                </c:pt>
                <c:pt idx="22">
                  <c:v>271.73543546435599</c:v>
                </c:pt>
                <c:pt idx="23">
                  <c:v>228.16466962963099</c:v>
                </c:pt>
                <c:pt idx="24">
                  <c:v>190.305692651648</c:v>
                </c:pt>
                <c:pt idx="25">
                  <c:v>157.05999788013199</c:v>
                </c:pt>
                <c:pt idx="26">
                  <c:v>121.093528049138</c:v>
                </c:pt>
                <c:pt idx="27">
                  <c:v>99.626579334569598</c:v>
                </c:pt>
                <c:pt idx="28">
                  <c:v>87.297939378984296</c:v>
                </c:pt>
                <c:pt idx="29">
                  <c:v>80.374578698806104</c:v>
                </c:pt>
                <c:pt idx="30">
                  <c:v>78.082030056780894</c:v>
                </c:pt>
                <c:pt idx="31">
                  <c:v>80.767051297369406</c:v>
                </c:pt>
                <c:pt idx="32">
                  <c:v>89.478629392995302</c:v>
                </c:pt>
                <c:pt idx="33">
                  <c:v>113.649973081067</c:v>
                </c:pt>
                <c:pt idx="34">
                  <c:v>155.91601099879301</c:v>
                </c:pt>
                <c:pt idx="35">
                  <c:v>168.233259722285</c:v>
                </c:pt>
                <c:pt idx="36">
                  <c:v>173.64809265344999</c:v>
                </c:pt>
                <c:pt idx="37">
                  <c:v>174.13497393350099</c:v>
                </c:pt>
                <c:pt idx="38">
                  <c:v>178.46375849194601</c:v>
                </c:pt>
                <c:pt idx="39">
                  <c:v>182.83469810859799</c:v>
                </c:pt>
                <c:pt idx="40">
                  <c:v>187.812811944565</c:v>
                </c:pt>
                <c:pt idx="41">
                  <c:v>192.45757983394401</c:v>
                </c:pt>
                <c:pt idx="42">
                  <c:v>197.15325345914201</c:v>
                </c:pt>
                <c:pt idx="43">
                  <c:v>201.89777510530701</c:v>
                </c:pt>
                <c:pt idx="44">
                  <c:v>207.170460730347</c:v>
                </c:pt>
                <c:pt idx="45">
                  <c:v>212.49652698502899</c:v>
                </c:pt>
                <c:pt idx="46">
                  <c:v>218.02030784892199</c:v>
                </c:pt>
                <c:pt idx="47">
                  <c:v>222.96392319174399</c:v>
                </c:pt>
                <c:pt idx="48">
                  <c:v>227.157625238522</c:v>
                </c:pt>
                <c:pt idx="49">
                  <c:v>231.37742235132799</c:v>
                </c:pt>
                <c:pt idx="50">
                  <c:v>235.62139344309301</c:v>
                </c:pt>
                <c:pt idx="51">
                  <c:v>240.359136403305</c:v>
                </c:pt>
                <c:pt idx="52">
                  <c:v>244.75573973768701</c:v>
                </c:pt>
                <c:pt idx="53">
                  <c:v>249.166857043188</c:v>
                </c:pt>
                <c:pt idx="54">
                  <c:v>253.59109508554101</c:v>
                </c:pt>
                <c:pt idx="55">
                  <c:v>258.027264600438</c:v>
                </c:pt>
                <c:pt idx="56">
                  <c:v>262.47415166088001</c:v>
                </c:pt>
                <c:pt idx="57">
                  <c:v>267.44859989533302</c:v>
                </c:pt>
                <c:pt idx="58">
                  <c:v>271.86012105429199</c:v>
                </c:pt>
                <c:pt idx="59">
                  <c:v>275.113744076758</c:v>
                </c:pt>
                <c:pt idx="60">
                  <c:v>278.36370071813201</c:v>
                </c:pt>
                <c:pt idx="61">
                  <c:v>281.60958331449501</c:v>
                </c:pt>
                <c:pt idx="62">
                  <c:v>285.19619862434399</c:v>
                </c:pt>
                <c:pt idx="63">
                  <c:v>288.49672095556599</c:v>
                </c:pt>
                <c:pt idx="64">
                  <c:v>290.14380395449098</c:v>
                </c:pt>
                <c:pt idx="65">
                  <c:v>293.43132402799699</c:v>
                </c:pt>
                <c:pt idx="66">
                  <c:v>296.70966182462899</c:v>
                </c:pt>
                <c:pt idx="67">
                  <c:v>299.97840144633102</c:v>
                </c:pt>
                <c:pt idx="68">
                  <c:v>303.58050352027601</c:v>
                </c:pt>
                <c:pt idx="69">
                  <c:v>306.87687305389397</c:v>
                </c:pt>
                <c:pt idx="70">
                  <c:v>308.940388672908</c:v>
                </c:pt>
                <c:pt idx="71">
                  <c:v>310.19588693244202</c:v>
                </c:pt>
                <c:pt idx="72">
                  <c:v>311.44072622330202</c:v>
                </c:pt>
                <c:pt idx="73">
                  <c:v>312.67475823481902</c:v>
                </c:pt>
                <c:pt idx="74">
                  <c:v>314.05916125001897</c:v>
                </c:pt>
                <c:pt idx="75">
                  <c:v>315.31330562803998</c:v>
                </c:pt>
                <c:pt idx="76">
                  <c:v>316.55513521205302</c:v>
                </c:pt>
                <c:pt idx="77">
                  <c:v>317.78429968057799</c:v>
                </c:pt>
                <c:pt idx="78">
                  <c:v>319.00053685573903</c:v>
                </c:pt>
                <c:pt idx="79">
                  <c:v>320.33914698271298</c:v>
                </c:pt>
                <c:pt idx="80">
                  <c:v>321.565370952465</c:v>
                </c:pt>
                <c:pt idx="81">
                  <c:v>321.43084743284697</c:v>
                </c:pt>
                <c:pt idx="82">
                  <c:v>320.19564987054201</c:v>
                </c:pt>
                <c:pt idx="83">
                  <c:v>318.93216304245402</c:v>
                </c:pt>
                <c:pt idx="84">
                  <c:v>317.640047797276</c:v>
                </c:pt>
                <c:pt idx="85">
                  <c:v>316.20914848883399</c:v>
                </c:pt>
                <c:pt idx="86">
                  <c:v>314.88339238024702</c:v>
                </c:pt>
                <c:pt idx="87">
                  <c:v>313.528155498454</c:v>
                </c:pt>
                <c:pt idx="88">
                  <c:v>312.14211205053499</c:v>
                </c:pt>
                <c:pt idx="89">
                  <c:v>310.72385832537202</c:v>
                </c:pt>
                <c:pt idx="90">
                  <c:v>309.27190985912699</c:v>
                </c:pt>
                <c:pt idx="91">
                  <c:v>307.78469865718102</c:v>
                </c:pt>
                <c:pt idx="92">
                  <c:v>305.81481594787601</c:v>
                </c:pt>
                <c:pt idx="93">
                  <c:v>302.71518585349099</c:v>
                </c:pt>
                <c:pt idx="94">
                  <c:v>299.58455302584298</c:v>
                </c:pt>
                <c:pt idx="95">
                  <c:v>296.42253056876899</c:v>
                </c:pt>
                <c:pt idx="96">
                  <c:v>293.22871316149599</c:v>
                </c:pt>
                <c:pt idx="97">
                  <c:v>289.14287444678001</c:v>
                </c:pt>
                <c:pt idx="98">
                  <c:v>283.333373601544</c:v>
                </c:pt>
                <c:pt idx="99">
                  <c:v>275.312366276663</c:v>
                </c:pt>
                <c:pt idx="100">
                  <c:v>260.777552482207</c:v>
                </c:pt>
                <c:pt idx="101">
                  <c:v>230.77858836737201</c:v>
                </c:pt>
                <c:pt idx="102">
                  <c:v>163.95330728736801</c:v>
                </c:pt>
                <c:pt idx="103">
                  <c:v>131.32805487800499</c:v>
                </c:pt>
                <c:pt idx="104">
                  <c:v>116.782429825891</c:v>
                </c:pt>
                <c:pt idx="105">
                  <c:v>109.091237902819</c:v>
                </c:pt>
                <c:pt idx="106">
                  <c:v>109.188326696652</c:v>
                </c:pt>
                <c:pt idx="107">
                  <c:v>112.714825511924</c:v>
                </c:pt>
                <c:pt idx="108">
                  <c:v>120.81215819218799</c:v>
                </c:pt>
                <c:pt idx="109">
                  <c:v>132.03493703431701</c:v>
                </c:pt>
                <c:pt idx="110">
                  <c:v>140.87799461167199</c:v>
                </c:pt>
                <c:pt idx="111">
                  <c:v>149.40152776989001</c:v>
                </c:pt>
                <c:pt idx="112">
                  <c:v>154.09946350316901</c:v>
                </c:pt>
                <c:pt idx="113">
                  <c:v>149.62683201762599</c:v>
                </c:pt>
                <c:pt idx="114">
                  <c:v>147.18766558314701</c:v>
                </c:pt>
                <c:pt idx="115">
                  <c:v>131.737690076539</c:v>
                </c:pt>
                <c:pt idx="116">
                  <c:v>120.40425364453</c:v>
                </c:pt>
                <c:pt idx="117">
                  <c:v>117.838674330736</c:v>
                </c:pt>
                <c:pt idx="118">
                  <c:v>115.40844280431401</c:v>
                </c:pt>
                <c:pt idx="119">
                  <c:v>120.200600290556</c:v>
                </c:pt>
                <c:pt idx="120">
                  <c:v>138.960452556691</c:v>
                </c:pt>
                <c:pt idx="121">
                  <c:v>160.27722020651001</c:v>
                </c:pt>
                <c:pt idx="122">
                  <c:v>186.641164278204</c:v>
                </c:pt>
                <c:pt idx="123">
                  <c:v>266.65121602433601</c:v>
                </c:pt>
                <c:pt idx="124">
                  <c:v>293.972344806531</c:v>
                </c:pt>
                <c:pt idx="125">
                  <c:v>317.26708715848599</c:v>
                </c:pt>
                <c:pt idx="126">
                  <c:v>330.86759492176401</c:v>
                </c:pt>
                <c:pt idx="127">
                  <c:v>528.25628744884898</c:v>
                </c:pt>
                <c:pt idx="128">
                  <c:v>551.69863927688198</c:v>
                </c:pt>
                <c:pt idx="129">
                  <c:v>567.54206278659001</c:v>
                </c:pt>
                <c:pt idx="130">
                  <c:v>591.34452880329604</c:v>
                </c:pt>
                <c:pt idx="131">
                  <c:v>651.58624885633105</c:v>
                </c:pt>
                <c:pt idx="132">
                  <c:v>577.01995184641601</c:v>
                </c:pt>
                <c:pt idx="133">
                  <c:v>593.51178307049599</c:v>
                </c:pt>
                <c:pt idx="134">
                  <c:v>604.64890757231103</c:v>
                </c:pt>
                <c:pt idx="135">
                  <c:v>595.413460121546</c:v>
                </c:pt>
                <c:pt idx="136">
                  <c:v>594.68180152927596</c:v>
                </c:pt>
                <c:pt idx="137">
                  <c:v>474.86727765577899</c:v>
                </c:pt>
                <c:pt idx="138">
                  <c:v>522.01390302467303</c:v>
                </c:pt>
                <c:pt idx="139">
                  <c:v>646.73733080984505</c:v>
                </c:pt>
                <c:pt idx="140">
                  <c:v>646.98012327328399</c:v>
                </c:pt>
                <c:pt idx="141">
                  <c:v>646.997464343042</c:v>
                </c:pt>
              </c:numCache>
            </c:numRef>
          </c:yVal>
          <c:smooth val="0"/>
          <c:extLst>
            <c:ext xmlns:c16="http://schemas.microsoft.com/office/drawing/2014/chart" uri="{C3380CC4-5D6E-409C-BE32-E72D297353CC}">
              <c16:uniqueId val="{0000003E-FD39-44BF-99FA-75783023E609}"/>
            </c:ext>
          </c:extLst>
        </c:ser>
        <c:ser>
          <c:idx val="63"/>
          <c:order val="63"/>
          <c:tx>
            <c:v>Flow Trajectories 1_44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Data'!$G$3789:$G$3986</c:f>
              <c:numCache>
                <c:formatCode>General</c:formatCode>
                <c:ptCount val="198"/>
                <c:pt idx="0">
                  <c:v>-5.8709289854977297E-5</c:v>
                </c:pt>
                <c:pt idx="1">
                  <c:v>2.87275629799497E-3</c:v>
                </c:pt>
                <c:pt idx="2">
                  <c:v>5.9922808353260002E-3</c:v>
                </c:pt>
                <c:pt idx="3">
                  <c:v>8.3307836515091205E-3</c:v>
                </c:pt>
                <c:pt idx="4">
                  <c:v>8.3600953062858002E-3</c:v>
                </c:pt>
                <c:pt idx="5">
                  <c:v>8.3893129098992596E-3</c:v>
                </c:pt>
                <c:pt idx="6">
                  <c:v>8.3951453331408306E-3</c:v>
                </c:pt>
                <c:pt idx="7">
                  <c:v>8.4129225377850298E-3</c:v>
                </c:pt>
                <c:pt idx="8">
                  <c:v>9.6561454930522393E-3</c:v>
                </c:pt>
                <c:pt idx="9">
                  <c:v>1.2361366554151E-2</c:v>
                </c:pt>
                <c:pt idx="10">
                  <c:v>1.48361976295162E-2</c:v>
                </c:pt>
                <c:pt idx="11">
                  <c:v>1.71149769446871E-2</c:v>
                </c:pt>
                <c:pt idx="12">
                  <c:v>1.9086810478806102E-2</c:v>
                </c:pt>
                <c:pt idx="13">
                  <c:v>2.0786955882608E-2</c:v>
                </c:pt>
                <c:pt idx="14">
                  <c:v>2.2284078107347002E-2</c:v>
                </c:pt>
                <c:pt idx="15">
                  <c:v>2.3632739453342301E-2</c:v>
                </c:pt>
                <c:pt idx="16">
                  <c:v>2.4877285135643398E-2</c:v>
                </c:pt>
                <c:pt idx="17">
                  <c:v>2.6049453883410199E-2</c:v>
                </c:pt>
                <c:pt idx="18">
                  <c:v>2.7169345966658001E-2</c:v>
                </c:pt>
                <c:pt idx="19">
                  <c:v>2.82512475660694E-2</c:v>
                </c:pt>
                <c:pt idx="20">
                  <c:v>2.93080642079479E-2</c:v>
                </c:pt>
                <c:pt idx="21">
                  <c:v>3.0348807290136299E-2</c:v>
                </c:pt>
                <c:pt idx="22">
                  <c:v>3.1377561156206601E-2</c:v>
                </c:pt>
                <c:pt idx="23">
                  <c:v>3.2395094635805102E-2</c:v>
                </c:pt>
                <c:pt idx="24">
                  <c:v>3.3401788438229899E-2</c:v>
                </c:pt>
                <c:pt idx="25">
                  <c:v>3.4399714423275898E-2</c:v>
                </c:pt>
                <c:pt idx="26">
                  <c:v>3.5492847275468302E-2</c:v>
                </c:pt>
                <c:pt idx="27">
                  <c:v>3.6590919613642303E-2</c:v>
                </c:pt>
                <c:pt idx="28">
                  <c:v>3.7707247322741097E-2</c:v>
                </c:pt>
                <c:pt idx="29">
                  <c:v>3.8856448126763102E-2</c:v>
                </c:pt>
                <c:pt idx="30">
                  <c:v>4.0052004030608997E-2</c:v>
                </c:pt>
                <c:pt idx="31">
                  <c:v>4.1303793713502499E-2</c:v>
                </c:pt>
                <c:pt idx="32">
                  <c:v>4.2616274094385197E-2</c:v>
                </c:pt>
                <c:pt idx="33">
                  <c:v>4.3988525926124698E-2</c:v>
                </c:pt>
                <c:pt idx="34">
                  <c:v>4.5416106472759898E-2</c:v>
                </c:pt>
                <c:pt idx="35">
                  <c:v>4.6890597148495798E-2</c:v>
                </c:pt>
                <c:pt idx="36">
                  <c:v>4.8397670312588299E-2</c:v>
                </c:pt>
                <c:pt idx="37">
                  <c:v>4.9921869896557197E-2</c:v>
                </c:pt>
                <c:pt idx="38">
                  <c:v>5.14577264940023E-2</c:v>
                </c:pt>
                <c:pt idx="39">
                  <c:v>5.3011081742649402E-2</c:v>
                </c:pt>
                <c:pt idx="40">
                  <c:v>5.4578065852476598E-2</c:v>
                </c:pt>
                <c:pt idx="41">
                  <c:v>5.6002389956586497E-2</c:v>
                </c:pt>
                <c:pt idx="42">
                  <c:v>5.7404566431750598E-2</c:v>
                </c:pt>
                <c:pt idx="43">
                  <c:v>5.8746849440452199E-2</c:v>
                </c:pt>
                <c:pt idx="44">
                  <c:v>5.9987870796524602E-2</c:v>
                </c:pt>
                <c:pt idx="45">
                  <c:v>6.1093415461393498E-2</c:v>
                </c:pt>
                <c:pt idx="46">
                  <c:v>6.2039250551518703E-2</c:v>
                </c:pt>
                <c:pt idx="47">
                  <c:v>6.2707061617749901E-2</c:v>
                </c:pt>
                <c:pt idx="48">
                  <c:v>6.3157827572666497E-2</c:v>
                </c:pt>
                <c:pt idx="49">
                  <c:v>6.3419134910959699E-2</c:v>
                </c:pt>
                <c:pt idx="50">
                  <c:v>6.3585588987046901E-2</c:v>
                </c:pt>
                <c:pt idx="51">
                  <c:v>6.3719241976256197E-2</c:v>
                </c:pt>
                <c:pt idx="52">
                  <c:v>6.3846233040092695E-2</c:v>
                </c:pt>
                <c:pt idx="53">
                  <c:v>6.3972918601928705E-2</c:v>
                </c:pt>
                <c:pt idx="54">
                  <c:v>6.4099562446853095E-2</c:v>
                </c:pt>
                <c:pt idx="55">
                  <c:v>6.4226157653481594E-2</c:v>
                </c:pt>
                <c:pt idx="56">
                  <c:v>6.4352696452828997E-2</c:v>
                </c:pt>
                <c:pt idx="57">
                  <c:v>6.4479170172866904E-2</c:v>
                </c:pt>
                <c:pt idx="58">
                  <c:v>6.4605569189881806E-2</c:v>
                </c:pt>
                <c:pt idx="59">
                  <c:v>6.47318828884208E-2</c:v>
                </c:pt>
                <c:pt idx="60">
                  <c:v>6.4858099631702207E-2</c:v>
                </c:pt>
                <c:pt idx="61">
                  <c:v>6.4984206744303802E-2</c:v>
                </c:pt>
                <c:pt idx="62">
                  <c:v>6.5110190508794297E-2</c:v>
                </c:pt>
                <c:pt idx="63">
                  <c:v>6.52360361777609E-2</c:v>
                </c:pt>
                <c:pt idx="64">
                  <c:v>6.5361719724113795E-2</c:v>
                </c:pt>
                <c:pt idx="65">
                  <c:v>6.54872370468884E-2</c:v>
                </c:pt>
                <c:pt idx="66">
                  <c:v>6.5612375726444294E-2</c:v>
                </c:pt>
                <c:pt idx="67">
                  <c:v>6.5736784658311204E-2</c:v>
                </c:pt>
                <c:pt idx="68">
                  <c:v>6.5860976496125295E-2</c:v>
                </c:pt>
                <c:pt idx="69">
                  <c:v>6.5984938263516105E-2</c:v>
                </c:pt>
                <c:pt idx="70">
                  <c:v>6.6108656860993695E-2</c:v>
                </c:pt>
                <c:pt idx="71">
                  <c:v>6.6232119127187503E-2</c:v>
                </c:pt>
                <c:pt idx="72">
                  <c:v>6.6355311901710096E-2</c:v>
                </c:pt>
                <c:pt idx="73">
                  <c:v>6.6478222085145103E-2</c:v>
                </c:pt>
                <c:pt idx="74">
                  <c:v>6.6600836703236396E-2</c:v>
                </c:pt>
                <c:pt idx="75">
                  <c:v>6.67231429695192E-2</c:v>
                </c:pt>
                <c:pt idx="76">
                  <c:v>6.6845124038390699E-2</c:v>
                </c:pt>
                <c:pt idx="77">
                  <c:v>6.6966778992438802E-2</c:v>
                </c:pt>
                <c:pt idx="78">
                  <c:v>6.7088120484414093E-2</c:v>
                </c:pt>
                <c:pt idx="79">
                  <c:v>6.7209138949361397E-2</c:v>
                </c:pt>
                <c:pt idx="80">
                  <c:v>6.7329825028901197E-2</c:v>
                </c:pt>
                <c:pt idx="81">
                  <c:v>6.7450169594974893E-2</c:v>
                </c:pt>
                <c:pt idx="82">
                  <c:v>6.7570163772383104E-2</c:v>
                </c:pt>
                <c:pt idx="83">
                  <c:v>6.7689798959982603E-2</c:v>
                </c:pt>
                <c:pt idx="84">
                  <c:v>6.7809064783455497E-2</c:v>
                </c:pt>
                <c:pt idx="85">
                  <c:v>6.7927923361472103E-2</c:v>
                </c:pt>
                <c:pt idx="86">
                  <c:v>6.8046364398461096E-2</c:v>
                </c:pt>
                <c:pt idx="87">
                  <c:v>6.8164169536485505E-2</c:v>
                </c:pt>
                <c:pt idx="88">
                  <c:v>6.8280712695193493E-2</c:v>
                </c:pt>
                <c:pt idx="89">
                  <c:v>6.8396818725833697E-2</c:v>
                </c:pt>
                <c:pt idx="90">
                  <c:v>6.8512522967208805E-2</c:v>
                </c:pt>
                <c:pt idx="91">
                  <c:v>6.8581751411356598E-2</c:v>
                </c:pt>
                <c:pt idx="92">
                  <c:v>6.8596766112668295E-2</c:v>
                </c:pt>
                <c:pt idx="93">
                  <c:v>6.9817786778633303E-2</c:v>
                </c:pt>
                <c:pt idx="94">
                  <c:v>7.0693501824680705E-2</c:v>
                </c:pt>
                <c:pt idx="95">
                  <c:v>7.2223820770866101E-2</c:v>
                </c:pt>
                <c:pt idx="96">
                  <c:v>7.5723285906721005E-2</c:v>
                </c:pt>
                <c:pt idx="97">
                  <c:v>7.7696298583897705E-2</c:v>
                </c:pt>
                <c:pt idx="98">
                  <c:v>8.0127799482271098E-2</c:v>
                </c:pt>
                <c:pt idx="99">
                  <c:v>8.1095542747528199E-2</c:v>
                </c:pt>
                <c:pt idx="100">
                  <c:v>8.1568988856057303E-2</c:v>
                </c:pt>
                <c:pt idx="101">
                  <c:v>8.2029808699245102E-2</c:v>
                </c:pt>
                <c:pt idx="102">
                  <c:v>8.2474158125844493E-2</c:v>
                </c:pt>
                <c:pt idx="103">
                  <c:v>8.2686188610995803E-2</c:v>
                </c:pt>
                <c:pt idx="104">
                  <c:v>8.2851996206882994E-2</c:v>
                </c:pt>
                <c:pt idx="105">
                  <c:v>8.2999693644446496E-2</c:v>
                </c:pt>
                <c:pt idx="106">
                  <c:v>8.3148244420983897E-2</c:v>
                </c:pt>
                <c:pt idx="107">
                  <c:v>8.3321159820545998E-2</c:v>
                </c:pt>
                <c:pt idx="108">
                  <c:v>8.3561300643567399E-2</c:v>
                </c:pt>
                <c:pt idx="109">
                  <c:v>8.4019100802448302E-2</c:v>
                </c:pt>
                <c:pt idx="110">
                  <c:v>8.5792187651369506E-2</c:v>
                </c:pt>
                <c:pt idx="111">
                  <c:v>8.6443336976376794E-2</c:v>
                </c:pt>
                <c:pt idx="112">
                  <c:v>8.6709373430991707E-2</c:v>
                </c:pt>
                <c:pt idx="113">
                  <c:v>8.6837689093731199E-2</c:v>
                </c:pt>
                <c:pt idx="114">
                  <c:v>8.6913967846620199E-2</c:v>
                </c:pt>
                <c:pt idx="115">
                  <c:v>8.7052972169089707E-2</c:v>
                </c:pt>
                <c:pt idx="116">
                  <c:v>8.7179559461242895E-2</c:v>
                </c:pt>
                <c:pt idx="117">
                  <c:v>8.7306108077815095E-2</c:v>
                </c:pt>
                <c:pt idx="118">
                  <c:v>8.7432595517814099E-2</c:v>
                </c:pt>
                <c:pt idx="119">
                  <c:v>8.75590221735945E-2</c:v>
                </c:pt>
                <c:pt idx="120">
                  <c:v>8.7685392664809403E-2</c:v>
                </c:pt>
                <c:pt idx="121">
                  <c:v>8.7824710624545693E-2</c:v>
                </c:pt>
                <c:pt idx="122">
                  <c:v>8.7951447767309496E-2</c:v>
                </c:pt>
                <c:pt idx="123">
                  <c:v>8.8078149264119304E-2</c:v>
                </c:pt>
                <c:pt idx="124">
                  <c:v>8.8204814405449306E-2</c:v>
                </c:pt>
                <c:pt idx="125">
                  <c:v>8.8331442534468896E-2</c:v>
                </c:pt>
                <c:pt idx="126">
                  <c:v>8.8470733300814799E-2</c:v>
                </c:pt>
                <c:pt idx="127">
                  <c:v>8.85976429441932E-2</c:v>
                </c:pt>
                <c:pt idx="128">
                  <c:v>8.8724508309738701E-2</c:v>
                </c:pt>
                <c:pt idx="129">
                  <c:v>8.8851330414729798E-2</c:v>
                </c:pt>
                <c:pt idx="130">
                  <c:v>8.8978126167387206E-2</c:v>
                </c:pt>
                <c:pt idx="131">
                  <c:v>8.9104892168773694E-2</c:v>
                </c:pt>
                <c:pt idx="132">
                  <c:v>8.9244378534015706E-2</c:v>
                </c:pt>
                <c:pt idx="133">
                  <c:v>8.9371352317279606E-2</c:v>
                </c:pt>
                <c:pt idx="134">
                  <c:v>8.9498309241641996E-2</c:v>
                </c:pt>
                <c:pt idx="135">
                  <c:v>8.9625246834439107E-2</c:v>
                </c:pt>
                <c:pt idx="136">
                  <c:v>8.9752163088238204E-2</c:v>
                </c:pt>
                <c:pt idx="137">
                  <c:v>8.9879057858117797E-2</c:v>
                </c:pt>
                <c:pt idx="138">
                  <c:v>9.0018726091661394E-2</c:v>
                </c:pt>
                <c:pt idx="139">
                  <c:v>9.01457307410507E-2</c:v>
                </c:pt>
                <c:pt idx="140">
                  <c:v>9.0272703522335795E-2</c:v>
                </c:pt>
                <c:pt idx="141">
                  <c:v>9.0399669168310701E-2</c:v>
                </c:pt>
                <c:pt idx="142">
                  <c:v>9.0526626347973899E-2</c:v>
                </c:pt>
                <c:pt idx="143">
                  <c:v>9.0653573716229299E-2</c:v>
                </c:pt>
                <c:pt idx="144">
                  <c:v>9.07932547029595E-2</c:v>
                </c:pt>
                <c:pt idx="145">
                  <c:v>9.0920260382557294E-2</c:v>
                </c:pt>
                <c:pt idx="146">
                  <c:v>9.1047265805449695E-2</c:v>
                </c:pt>
                <c:pt idx="147">
                  <c:v>9.1174269707939307E-2</c:v>
                </c:pt>
                <c:pt idx="148">
                  <c:v>9.1301267494785399E-2</c:v>
                </c:pt>
                <c:pt idx="149">
                  <c:v>9.1428260961976704E-2</c:v>
                </c:pt>
                <c:pt idx="150">
                  <c:v>9.1555237363242503E-2</c:v>
                </c:pt>
                <c:pt idx="151">
                  <c:v>9.16821797604946E-2</c:v>
                </c:pt>
                <c:pt idx="152">
                  <c:v>9.1809120849103101E-2</c:v>
                </c:pt>
                <c:pt idx="153">
                  <c:v>9.1936060590212296E-2</c:v>
                </c:pt>
                <c:pt idx="154">
                  <c:v>9.2062998942845795E-2</c:v>
                </c:pt>
                <c:pt idx="155">
                  <c:v>9.2189935863764394E-2</c:v>
                </c:pt>
                <c:pt idx="156">
                  <c:v>9.23689126022985E-2</c:v>
                </c:pt>
                <c:pt idx="157">
                  <c:v>9.2695752778786999E-2</c:v>
                </c:pt>
                <c:pt idx="158">
                  <c:v>9.3250777959262399E-2</c:v>
                </c:pt>
                <c:pt idx="159">
                  <c:v>9.5601650040521902E-2</c:v>
                </c:pt>
                <c:pt idx="160">
                  <c:v>9.7433113308897201E-2</c:v>
                </c:pt>
                <c:pt idx="161">
                  <c:v>9.8925026000305005E-2</c:v>
                </c:pt>
                <c:pt idx="162">
                  <c:v>9.9935723254777106E-2</c:v>
                </c:pt>
                <c:pt idx="163">
                  <c:v>0.100955968355208</c:v>
                </c:pt>
                <c:pt idx="164">
                  <c:v>0.101993714569362</c:v>
                </c:pt>
                <c:pt idx="165">
                  <c:v>0.10304925100781</c:v>
                </c:pt>
                <c:pt idx="166">
                  <c:v>0.103558709161295</c:v>
                </c:pt>
                <c:pt idx="167">
                  <c:v>0.104068492940565</c:v>
                </c:pt>
                <c:pt idx="168">
                  <c:v>0.105069967791138</c:v>
                </c:pt>
                <c:pt idx="169">
                  <c:v>0.10556716718115899</c:v>
                </c:pt>
                <c:pt idx="170">
                  <c:v>0.106049822226167</c:v>
                </c:pt>
                <c:pt idx="171">
                  <c:v>0.106529929258332</c:v>
                </c:pt>
                <c:pt idx="172">
                  <c:v>0.10702275901361399</c:v>
                </c:pt>
                <c:pt idx="173">
                  <c:v>0.107525136110382</c:v>
                </c:pt>
                <c:pt idx="174">
                  <c:v>0.10802355526284201</c:v>
                </c:pt>
                <c:pt idx="175">
                  <c:v>0.108548890897447</c:v>
                </c:pt>
                <c:pt idx="176">
                  <c:v>0.109089466390172</c:v>
                </c:pt>
                <c:pt idx="177">
                  <c:v>0.10963596067847201</c:v>
                </c:pt>
                <c:pt idx="178">
                  <c:v>0.110192197626387</c:v>
                </c:pt>
                <c:pt idx="179">
                  <c:v>0.11129764757739601</c:v>
                </c:pt>
                <c:pt idx="180">
                  <c:v>0.111828179934072</c:v>
                </c:pt>
                <c:pt idx="181">
                  <c:v>0.112358698660811</c:v>
                </c:pt>
                <c:pt idx="182">
                  <c:v>0.11276906717390001</c:v>
                </c:pt>
                <c:pt idx="183">
                  <c:v>0.113040760271372</c:v>
                </c:pt>
                <c:pt idx="184">
                  <c:v>0.11307251146623</c:v>
                </c:pt>
                <c:pt idx="185">
                  <c:v>0.113590231979549</c:v>
                </c:pt>
                <c:pt idx="186">
                  <c:v>0.114214009955328</c:v>
                </c:pt>
                <c:pt idx="187">
                  <c:v>0.118750868232426</c:v>
                </c:pt>
                <c:pt idx="188">
                  <c:v>0.120989801927256</c:v>
                </c:pt>
                <c:pt idx="189">
                  <c:v>0.12608043466258301</c:v>
                </c:pt>
                <c:pt idx="190">
                  <c:v>0.12846252929390101</c:v>
                </c:pt>
                <c:pt idx="191">
                  <c:v>0.128665580476191</c:v>
                </c:pt>
                <c:pt idx="192">
                  <c:v>0.128684629571408</c:v>
                </c:pt>
                <c:pt idx="193">
                  <c:v>0.12869097981038</c:v>
                </c:pt>
                <c:pt idx="194">
                  <c:v>0.13433387599202201</c:v>
                </c:pt>
                <c:pt idx="195">
                  <c:v>0.13691674243404101</c:v>
                </c:pt>
                <c:pt idx="196">
                  <c:v>0.137339362961343</c:v>
                </c:pt>
                <c:pt idx="197">
                  <c:v>0.13739933630019199</c:v>
                </c:pt>
              </c:numCache>
            </c:numRef>
          </c:xVal>
          <c:yVal>
            <c:numRef>
              <c:f>'Plot Data'!$H$3789:$H$3986</c:f>
              <c:numCache>
                <c:formatCode>General</c:formatCode>
                <c:ptCount val="198"/>
                <c:pt idx="0">
                  <c:v>291.48934331733102</c:v>
                </c:pt>
                <c:pt idx="1">
                  <c:v>287.931776149516</c:v>
                </c:pt>
                <c:pt idx="2">
                  <c:v>246.624048243153</c:v>
                </c:pt>
                <c:pt idx="3">
                  <c:v>277.527859519559</c:v>
                </c:pt>
                <c:pt idx="4">
                  <c:v>280.18788680691102</c:v>
                </c:pt>
                <c:pt idx="5">
                  <c:v>282.837904836826</c:v>
                </c:pt>
                <c:pt idx="6">
                  <c:v>283.36670797686901</c:v>
                </c:pt>
                <c:pt idx="7">
                  <c:v>284.87147839036498</c:v>
                </c:pt>
                <c:pt idx="8">
                  <c:v>359.31575998426501</c:v>
                </c:pt>
                <c:pt idx="9">
                  <c:v>347.98603141074</c:v>
                </c:pt>
                <c:pt idx="10">
                  <c:v>351.33491367079398</c:v>
                </c:pt>
                <c:pt idx="11">
                  <c:v>362.10314755519198</c:v>
                </c:pt>
                <c:pt idx="12">
                  <c:v>374.74431441831399</c:v>
                </c:pt>
                <c:pt idx="13">
                  <c:v>386.10430042215398</c:v>
                </c:pt>
                <c:pt idx="14">
                  <c:v>395.68394479176499</c:v>
                </c:pt>
                <c:pt idx="15">
                  <c:v>402.68945256606901</c:v>
                </c:pt>
                <c:pt idx="16">
                  <c:v>407.17509208958398</c:v>
                </c:pt>
                <c:pt idx="17">
                  <c:v>409.81992553601799</c:v>
                </c:pt>
                <c:pt idx="18">
                  <c:v>411.22862176130701</c:v>
                </c:pt>
                <c:pt idx="19">
                  <c:v>411.77846542842798</c:v>
                </c:pt>
                <c:pt idx="20">
                  <c:v>411.49161935289101</c:v>
                </c:pt>
                <c:pt idx="21">
                  <c:v>410.97727306422701</c:v>
                </c:pt>
                <c:pt idx="22">
                  <c:v>410.36974351237598</c:v>
                </c:pt>
                <c:pt idx="23">
                  <c:v>409.84893554682202</c:v>
                </c:pt>
                <c:pt idx="24">
                  <c:v>409.38817494640801</c:v>
                </c:pt>
                <c:pt idx="25">
                  <c:v>408.84674525267201</c:v>
                </c:pt>
                <c:pt idx="26">
                  <c:v>408.03629432593902</c:v>
                </c:pt>
                <c:pt idx="27">
                  <c:v>406.37632028076501</c:v>
                </c:pt>
                <c:pt idx="28">
                  <c:v>403.569837295897</c:v>
                </c:pt>
                <c:pt idx="29">
                  <c:v>399.85089513341399</c:v>
                </c:pt>
                <c:pt idx="30">
                  <c:v>395.47695196788499</c:v>
                </c:pt>
                <c:pt idx="31">
                  <c:v>390.90911060093202</c:v>
                </c:pt>
                <c:pt idx="32">
                  <c:v>386.55939513887301</c:v>
                </c:pt>
                <c:pt idx="33">
                  <c:v>382.51839376654101</c:v>
                </c:pt>
                <c:pt idx="34">
                  <c:v>378.97485436549198</c:v>
                </c:pt>
                <c:pt idx="35">
                  <c:v>376.542492978599</c:v>
                </c:pt>
                <c:pt idx="36">
                  <c:v>375.49769070293002</c:v>
                </c:pt>
                <c:pt idx="37">
                  <c:v>375.30373611349103</c:v>
                </c:pt>
                <c:pt idx="38">
                  <c:v>375.12217994540703</c:v>
                </c:pt>
                <c:pt idx="39">
                  <c:v>375.058429971625</c:v>
                </c:pt>
                <c:pt idx="40">
                  <c:v>375.94819723805801</c:v>
                </c:pt>
                <c:pt idx="41">
                  <c:v>379.16932376523602</c:v>
                </c:pt>
                <c:pt idx="42">
                  <c:v>389.11154840434398</c:v>
                </c:pt>
                <c:pt idx="43">
                  <c:v>409.20448470604498</c:v>
                </c:pt>
                <c:pt idx="44">
                  <c:v>434.98066805244002</c:v>
                </c:pt>
                <c:pt idx="45">
                  <c:v>460.59279597475103</c:v>
                </c:pt>
                <c:pt idx="46">
                  <c:v>481.38575205346098</c:v>
                </c:pt>
                <c:pt idx="47">
                  <c:v>494.73887584058201</c:v>
                </c:pt>
                <c:pt idx="48">
                  <c:v>500.76416653490702</c:v>
                </c:pt>
                <c:pt idx="49">
                  <c:v>503.24261511117498</c:v>
                </c:pt>
                <c:pt idx="50">
                  <c:v>504.93730916972402</c:v>
                </c:pt>
                <c:pt idx="51">
                  <c:v>506.36753606916898</c:v>
                </c:pt>
                <c:pt idx="52">
                  <c:v>507.716431678579</c:v>
                </c:pt>
                <c:pt idx="53">
                  <c:v>507.93650347374597</c:v>
                </c:pt>
                <c:pt idx="54">
                  <c:v>508.34874797699899</c:v>
                </c:pt>
                <c:pt idx="55">
                  <c:v>508.96194729525803</c:v>
                </c:pt>
                <c:pt idx="56">
                  <c:v>509.78500430617299</c:v>
                </c:pt>
                <c:pt idx="57">
                  <c:v>510.82692214410798</c:v>
                </c:pt>
                <c:pt idx="58">
                  <c:v>512.09677888702402</c:v>
                </c:pt>
                <c:pt idx="59">
                  <c:v>513.60369726907197</c:v>
                </c:pt>
                <c:pt idx="60">
                  <c:v>515.35680936106905</c:v>
                </c:pt>
                <c:pt idx="61">
                  <c:v>517.36521629695301</c:v>
                </c:pt>
                <c:pt idx="62">
                  <c:v>519.637943276702</c:v>
                </c:pt>
                <c:pt idx="63">
                  <c:v>522.18389024061003</c:v>
                </c:pt>
                <c:pt idx="64">
                  <c:v>524.17259283123303</c:v>
                </c:pt>
                <c:pt idx="65">
                  <c:v>524.91904399119699</c:v>
                </c:pt>
                <c:pt idx="66">
                  <c:v>525.89403976634298</c:v>
                </c:pt>
                <c:pt idx="67">
                  <c:v>527.18739933228505</c:v>
                </c:pt>
                <c:pt idx="68">
                  <c:v>528.67446667875299</c:v>
                </c:pt>
                <c:pt idx="69">
                  <c:v>530.35699616188901</c:v>
                </c:pt>
                <c:pt idx="70">
                  <c:v>532.23674946748201</c:v>
                </c:pt>
                <c:pt idx="71">
                  <c:v>534.31495644450501</c:v>
                </c:pt>
                <c:pt idx="72">
                  <c:v>536.59266056824504</c:v>
                </c:pt>
                <c:pt idx="73">
                  <c:v>539.07062320309603</c:v>
                </c:pt>
                <c:pt idx="74">
                  <c:v>541.74931894804195</c:v>
                </c:pt>
                <c:pt idx="75">
                  <c:v>544.62893314072005</c:v>
                </c:pt>
                <c:pt idx="76">
                  <c:v>547.22405893520397</c:v>
                </c:pt>
                <c:pt idx="77">
                  <c:v>548.629918853341</c:v>
                </c:pt>
                <c:pt idx="78">
                  <c:v>550.14823160181197</c:v>
                </c:pt>
                <c:pt idx="79">
                  <c:v>551.77874156438304</c:v>
                </c:pt>
                <c:pt idx="80">
                  <c:v>553.52109982868603</c:v>
                </c:pt>
                <c:pt idx="81">
                  <c:v>555.37486502277</c:v>
                </c:pt>
                <c:pt idx="82">
                  <c:v>557.33950457020899</c:v>
                </c:pt>
                <c:pt idx="83">
                  <c:v>559.41439634687094</c:v>
                </c:pt>
                <c:pt idx="84">
                  <c:v>561.448477079893</c:v>
                </c:pt>
                <c:pt idx="85">
                  <c:v>562.47829055307</c:v>
                </c:pt>
                <c:pt idx="86">
                  <c:v>563.65815625578296</c:v>
                </c:pt>
                <c:pt idx="87">
                  <c:v>564.96856744173704</c:v>
                </c:pt>
                <c:pt idx="88">
                  <c:v>566.34754836125899</c:v>
                </c:pt>
                <c:pt idx="89">
                  <c:v>567.21434695253504</c:v>
                </c:pt>
                <c:pt idx="90">
                  <c:v>567.81381663081697</c:v>
                </c:pt>
                <c:pt idx="91">
                  <c:v>568.206173585599</c:v>
                </c:pt>
                <c:pt idx="92">
                  <c:v>568.44371807454604</c:v>
                </c:pt>
                <c:pt idx="93">
                  <c:v>580.33401204618895</c:v>
                </c:pt>
                <c:pt idx="94">
                  <c:v>596.39306096357802</c:v>
                </c:pt>
                <c:pt idx="95">
                  <c:v>612.33796790756196</c:v>
                </c:pt>
                <c:pt idx="96">
                  <c:v>488.39205717735001</c:v>
                </c:pt>
                <c:pt idx="97">
                  <c:v>385.13186338027498</c:v>
                </c:pt>
                <c:pt idx="98">
                  <c:v>246.30182739217099</c:v>
                </c:pt>
                <c:pt idx="99">
                  <c:v>201.91177087952499</c:v>
                </c:pt>
                <c:pt idx="100">
                  <c:v>174.776060352923</c:v>
                </c:pt>
                <c:pt idx="101">
                  <c:v>142.82538087580099</c:v>
                </c:pt>
                <c:pt idx="102">
                  <c:v>108.12602400160699</c:v>
                </c:pt>
                <c:pt idx="103">
                  <c:v>91.486980946977297</c:v>
                </c:pt>
                <c:pt idx="104">
                  <c:v>81.367676556679797</c:v>
                </c:pt>
                <c:pt idx="105">
                  <c:v>76.016108417787294</c:v>
                </c:pt>
                <c:pt idx="106">
                  <c:v>74.932178104935204</c:v>
                </c:pt>
                <c:pt idx="107">
                  <c:v>78.398890166090496</c:v>
                </c:pt>
                <c:pt idx="108">
                  <c:v>87.931703610742701</c:v>
                </c:pt>
                <c:pt idx="109">
                  <c:v>109.784940400568</c:v>
                </c:pt>
                <c:pt idx="110">
                  <c:v>186.826908252712</c:v>
                </c:pt>
                <c:pt idx="111">
                  <c:v>213.04052899605799</c:v>
                </c:pt>
                <c:pt idx="112">
                  <c:v>223.88614805525199</c:v>
                </c:pt>
                <c:pt idx="113">
                  <c:v>229.14512781833801</c:v>
                </c:pt>
                <c:pt idx="114">
                  <c:v>232.27601724795801</c:v>
                </c:pt>
                <c:pt idx="115">
                  <c:v>237.349285212913</c:v>
                </c:pt>
                <c:pt idx="116">
                  <c:v>242.10502376791999</c:v>
                </c:pt>
                <c:pt idx="117">
                  <c:v>246.40424603957601</c:v>
                </c:pt>
                <c:pt idx="118">
                  <c:v>250.332074486084</c:v>
                </c:pt>
                <c:pt idx="119">
                  <c:v>254.25960443060899</c:v>
                </c:pt>
                <c:pt idx="120">
                  <c:v>258.18660813619101</c:v>
                </c:pt>
                <c:pt idx="121">
                  <c:v>262.66421906649902</c:v>
                </c:pt>
                <c:pt idx="122">
                  <c:v>266.794993720675</c:v>
                </c:pt>
                <c:pt idx="123">
                  <c:v>270.91932066233198</c:v>
                </c:pt>
                <c:pt idx="124">
                  <c:v>275.03676384402002</c:v>
                </c:pt>
                <c:pt idx="125">
                  <c:v>279.14680398936201</c:v>
                </c:pt>
                <c:pt idx="126">
                  <c:v>283.66176314816602</c:v>
                </c:pt>
                <c:pt idx="127">
                  <c:v>287.944479670806</c:v>
                </c:pt>
                <c:pt idx="128">
                  <c:v>291.21541909720401</c:v>
                </c:pt>
                <c:pt idx="129">
                  <c:v>293.616311200626</c:v>
                </c:pt>
                <c:pt idx="130">
                  <c:v>296.00170169719001</c:v>
                </c:pt>
                <c:pt idx="131">
                  <c:v>298.37162842860801</c:v>
                </c:pt>
                <c:pt idx="132">
                  <c:v>301.00836179132801</c:v>
                </c:pt>
                <c:pt idx="133">
                  <c:v>303.51613626300599</c:v>
                </c:pt>
                <c:pt idx="134">
                  <c:v>306.00519273946901</c:v>
                </c:pt>
                <c:pt idx="135">
                  <c:v>308.47508167852698</c:v>
                </c:pt>
                <c:pt idx="136">
                  <c:v>310.92584081863203</c:v>
                </c:pt>
                <c:pt idx="137">
                  <c:v>313.35761678642302</c:v>
                </c:pt>
                <c:pt idx="138">
                  <c:v>316.09012375866598</c:v>
                </c:pt>
                <c:pt idx="139">
                  <c:v>317.39270694095501</c:v>
                </c:pt>
                <c:pt idx="140">
                  <c:v>317.40936597132099</c:v>
                </c:pt>
                <c:pt idx="141">
                  <c:v>317.40391444097003</c:v>
                </c:pt>
                <c:pt idx="142">
                  <c:v>317.37668742486699</c:v>
                </c:pt>
                <c:pt idx="143">
                  <c:v>317.32815711615501</c:v>
                </c:pt>
                <c:pt idx="144">
                  <c:v>317.34017534805599</c:v>
                </c:pt>
                <c:pt idx="145">
                  <c:v>317.38523409246397</c:v>
                </c:pt>
                <c:pt idx="146">
                  <c:v>317.41747631145302</c:v>
                </c:pt>
                <c:pt idx="147">
                  <c:v>317.429671181289</c:v>
                </c:pt>
                <c:pt idx="148">
                  <c:v>317.40983905278301</c:v>
                </c:pt>
                <c:pt idx="149">
                  <c:v>317.36801026853101</c:v>
                </c:pt>
                <c:pt idx="150">
                  <c:v>316.02432615502698</c:v>
                </c:pt>
                <c:pt idx="151">
                  <c:v>312.933604552742</c:v>
                </c:pt>
                <c:pt idx="152">
                  <c:v>309.80919936057501</c:v>
                </c:pt>
                <c:pt idx="153">
                  <c:v>306.650850057421</c:v>
                </c:pt>
                <c:pt idx="154">
                  <c:v>303.458276221517</c:v>
                </c:pt>
                <c:pt idx="155">
                  <c:v>300.23117672587802</c:v>
                </c:pt>
                <c:pt idx="156">
                  <c:v>295.62172494859902</c:v>
                </c:pt>
                <c:pt idx="157">
                  <c:v>285.057318386384</c:v>
                </c:pt>
                <c:pt idx="158">
                  <c:v>264.65064829424102</c:v>
                </c:pt>
                <c:pt idx="159">
                  <c:v>185.31800948363801</c:v>
                </c:pt>
                <c:pt idx="160">
                  <c:v>144.81167936769901</c:v>
                </c:pt>
                <c:pt idx="161">
                  <c:v>127.28931352791901</c:v>
                </c:pt>
                <c:pt idx="162">
                  <c:v>124.797647628432</c:v>
                </c:pt>
                <c:pt idx="163">
                  <c:v>127.222423145908</c:v>
                </c:pt>
                <c:pt idx="164">
                  <c:v>138.72583676830601</c:v>
                </c:pt>
                <c:pt idx="165">
                  <c:v>161.90833300259399</c:v>
                </c:pt>
                <c:pt idx="166">
                  <c:v>163.145420691786</c:v>
                </c:pt>
                <c:pt idx="167">
                  <c:v>164.60434150811301</c:v>
                </c:pt>
                <c:pt idx="168">
                  <c:v>155.697336955347</c:v>
                </c:pt>
                <c:pt idx="169">
                  <c:v>149.211729513493</c:v>
                </c:pt>
                <c:pt idx="170">
                  <c:v>134.90870632991499</c:v>
                </c:pt>
                <c:pt idx="171">
                  <c:v>120.94260162864499</c:v>
                </c:pt>
                <c:pt idx="172">
                  <c:v>114.69887198340599</c:v>
                </c:pt>
                <c:pt idx="173">
                  <c:v>113.260778906841</c:v>
                </c:pt>
                <c:pt idx="174">
                  <c:v>110.927247901917</c:v>
                </c:pt>
                <c:pt idx="175">
                  <c:v>120.78031555222201</c:v>
                </c:pt>
                <c:pt idx="176">
                  <c:v>138.501641750293</c:v>
                </c:pt>
                <c:pt idx="177">
                  <c:v>161.39625788613299</c:v>
                </c:pt>
                <c:pt idx="178">
                  <c:v>193.37846269262801</c:v>
                </c:pt>
                <c:pt idx="179">
                  <c:v>268.99425823948502</c:v>
                </c:pt>
                <c:pt idx="180">
                  <c:v>294.11886932968298</c:v>
                </c:pt>
                <c:pt idx="181">
                  <c:v>321.85031149191099</c:v>
                </c:pt>
                <c:pt idx="182">
                  <c:v>347.95364568207498</c:v>
                </c:pt>
                <c:pt idx="183">
                  <c:v>365.61185795770098</c:v>
                </c:pt>
                <c:pt idx="184">
                  <c:v>550.90390443697902</c:v>
                </c:pt>
                <c:pt idx="185">
                  <c:v>573.53706943529403</c:v>
                </c:pt>
                <c:pt idx="186">
                  <c:v>612.32104717267396</c:v>
                </c:pt>
                <c:pt idx="187">
                  <c:v>531.17007812902102</c:v>
                </c:pt>
                <c:pt idx="188">
                  <c:v>535.13471497429896</c:v>
                </c:pt>
                <c:pt idx="189">
                  <c:v>558.02614820830797</c:v>
                </c:pt>
                <c:pt idx="190">
                  <c:v>544.57110782679001</c:v>
                </c:pt>
                <c:pt idx="191">
                  <c:v>542.786670619235</c:v>
                </c:pt>
                <c:pt idx="192">
                  <c:v>542.62036727042596</c:v>
                </c:pt>
                <c:pt idx="193">
                  <c:v>437.001414667863</c:v>
                </c:pt>
                <c:pt idx="194">
                  <c:v>539.313760066143</c:v>
                </c:pt>
                <c:pt idx="195">
                  <c:v>637.01704690565498</c:v>
                </c:pt>
                <c:pt idx="196">
                  <c:v>646.24494053045396</c:v>
                </c:pt>
                <c:pt idx="197">
                  <c:v>647.55215317267402</c:v>
                </c:pt>
              </c:numCache>
            </c:numRef>
          </c:yVal>
          <c:smooth val="0"/>
          <c:extLst>
            <c:ext xmlns:c16="http://schemas.microsoft.com/office/drawing/2014/chart" uri="{C3380CC4-5D6E-409C-BE32-E72D297353CC}">
              <c16:uniqueId val="{0000003F-FD39-44BF-99FA-75783023E609}"/>
            </c:ext>
          </c:extLst>
        </c:ser>
        <c:ser>
          <c:idx val="64"/>
          <c:order val="64"/>
          <c:tx>
            <c:v>Flow Trajectories 1_45_0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Data'!$G$3989:$G$4022</c:f>
              <c:numCache>
                <c:formatCode>General</c:formatCode>
                <c:ptCount val="34"/>
                <c:pt idx="0">
                  <c:v>-5.8927323277089201E-5</c:v>
                </c:pt>
                <c:pt idx="1">
                  <c:v>5.3011814408744796E-3</c:v>
                </c:pt>
                <c:pt idx="2">
                  <c:v>1.0452532891274499E-2</c:v>
                </c:pt>
                <c:pt idx="3">
                  <c:v>1.55545557919227E-2</c:v>
                </c:pt>
                <c:pt idx="4">
                  <c:v>2.06215351664315E-2</c:v>
                </c:pt>
                <c:pt idx="5">
                  <c:v>2.6200231910504499E-2</c:v>
                </c:pt>
                <c:pt idx="6">
                  <c:v>3.1279932490167903E-2</c:v>
                </c:pt>
                <c:pt idx="7">
                  <c:v>3.68654341485046E-2</c:v>
                </c:pt>
                <c:pt idx="8">
                  <c:v>4.2456805907376702E-2</c:v>
                </c:pt>
                <c:pt idx="9">
                  <c:v>4.7541535637558002E-2</c:v>
                </c:pt>
                <c:pt idx="10">
                  <c:v>5.3133737564186601E-2</c:v>
                </c:pt>
                <c:pt idx="11">
                  <c:v>5.8731028015463302E-2</c:v>
                </c:pt>
                <c:pt idx="12">
                  <c:v>6.3820275479460106E-2</c:v>
                </c:pt>
                <c:pt idx="13">
                  <c:v>6.8905675877741004E-2</c:v>
                </c:pt>
                <c:pt idx="14">
                  <c:v>7.1450203879007093E-2</c:v>
                </c:pt>
                <c:pt idx="15">
                  <c:v>7.5524317858035594E-2</c:v>
                </c:pt>
                <c:pt idx="16">
                  <c:v>7.8680653839914502E-2</c:v>
                </c:pt>
                <c:pt idx="17">
                  <c:v>8.0709995692723205E-2</c:v>
                </c:pt>
                <c:pt idx="18">
                  <c:v>8.2740785759437302E-2</c:v>
                </c:pt>
                <c:pt idx="19">
                  <c:v>8.4776276653540206E-2</c:v>
                </c:pt>
                <c:pt idx="20">
                  <c:v>8.6811817480086595E-2</c:v>
                </c:pt>
                <c:pt idx="21">
                  <c:v>8.8848829223057701E-2</c:v>
                </c:pt>
                <c:pt idx="22">
                  <c:v>9.0887943952731101E-2</c:v>
                </c:pt>
                <c:pt idx="23">
                  <c:v>9.3032128390633406E-2</c:v>
                </c:pt>
                <c:pt idx="24">
                  <c:v>9.4562217685910305E-2</c:v>
                </c:pt>
                <c:pt idx="25">
                  <c:v>9.5453165848973398E-2</c:v>
                </c:pt>
                <c:pt idx="26">
                  <c:v>9.5484931839881701E-2</c:v>
                </c:pt>
                <c:pt idx="27">
                  <c:v>9.5516683034739994E-2</c:v>
                </c:pt>
                <c:pt idx="28">
                  <c:v>9.6249973627666699E-2</c:v>
                </c:pt>
                <c:pt idx="29">
                  <c:v>9.7353775742801699E-2</c:v>
                </c:pt>
                <c:pt idx="30">
                  <c:v>9.8394517159856698E-2</c:v>
                </c:pt>
                <c:pt idx="31">
                  <c:v>9.9529915756948195E-2</c:v>
                </c:pt>
                <c:pt idx="32">
                  <c:v>0.100291605662468</c:v>
                </c:pt>
                <c:pt idx="33">
                  <c:v>0.100344779889831</c:v>
                </c:pt>
              </c:numCache>
            </c:numRef>
          </c:xVal>
          <c:yVal>
            <c:numRef>
              <c:f>'Plot Data'!$H$3989:$H$4022</c:f>
              <c:numCache>
                <c:formatCode>General</c:formatCode>
                <c:ptCount val="34"/>
                <c:pt idx="0">
                  <c:v>295.97006033206998</c:v>
                </c:pt>
                <c:pt idx="1">
                  <c:v>332.01487444739098</c:v>
                </c:pt>
                <c:pt idx="2">
                  <c:v>437.64347945978801</c:v>
                </c:pt>
                <c:pt idx="3">
                  <c:v>476.61263150398901</c:v>
                </c:pt>
                <c:pt idx="4">
                  <c:v>452.392095750495</c:v>
                </c:pt>
                <c:pt idx="5">
                  <c:v>435.72674070767101</c:v>
                </c:pt>
                <c:pt idx="6">
                  <c:v>434.88590291109398</c:v>
                </c:pt>
                <c:pt idx="7">
                  <c:v>430.27079392095101</c:v>
                </c:pt>
                <c:pt idx="8">
                  <c:v>435.65558963418403</c:v>
                </c:pt>
                <c:pt idx="9">
                  <c:v>443.50259546860798</c:v>
                </c:pt>
                <c:pt idx="10">
                  <c:v>450.52206699826303</c:v>
                </c:pt>
                <c:pt idx="11">
                  <c:v>466.919527472102</c:v>
                </c:pt>
                <c:pt idx="12">
                  <c:v>484.010610940704</c:v>
                </c:pt>
                <c:pt idx="13">
                  <c:v>494.32716961694001</c:v>
                </c:pt>
                <c:pt idx="14">
                  <c:v>503.10358677802702</c:v>
                </c:pt>
                <c:pt idx="15">
                  <c:v>523.28683278006997</c:v>
                </c:pt>
                <c:pt idx="16">
                  <c:v>537.859634331248</c:v>
                </c:pt>
                <c:pt idx="17">
                  <c:v>532.57477563425505</c:v>
                </c:pt>
                <c:pt idx="18">
                  <c:v>530.50253223660195</c:v>
                </c:pt>
                <c:pt idx="19">
                  <c:v>538.34886813816399</c:v>
                </c:pt>
                <c:pt idx="20">
                  <c:v>546.42211735509704</c:v>
                </c:pt>
                <c:pt idx="21">
                  <c:v>557.76601360151506</c:v>
                </c:pt>
                <c:pt idx="22">
                  <c:v>573.96362886860504</c:v>
                </c:pt>
                <c:pt idx="23">
                  <c:v>599.68137375617005</c:v>
                </c:pt>
                <c:pt idx="24">
                  <c:v>614.69614190669597</c:v>
                </c:pt>
                <c:pt idx="25">
                  <c:v>622.689358813289</c:v>
                </c:pt>
                <c:pt idx="26">
                  <c:v>623.27187867714395</c:v>
                </c:pt>
                <c:pt idx="27">
                  <c:v>338.27157714811</c:v>
                </c:pt>
                <c:pt idx="28">
                  <c:v>375.509372925886</c:v>
                </c:pt>
                <c:pt idx="29">
                  <c:v>420.443283031958</c:v>
                </c:pt>
                <c:pt idx="30">
                  <c:v>463.85718816764597</c:v>
                </c:pt>
                <c:pt idx="31">
                  <c:v>501.413236615664</c:v>
                </c:pt>
                <c:pt idx="32">
                  <c:v>515.21284030936397</c:v>
                </c:pt>
                <c:pt idx="33">
                  <c:v>515.39262865615399</c:v>
                </c:pt>
              </c:numCache>
            </c:numRef>
          </c:yVal>
          <c:smooth val="0"/>
          <c:extLst>
            <c:ext xmlns:c16="http://schemas.microsoft.com/office/drawing/2014/chart" uri="{C3380CC4-5D6E-409C-BE32-E72D297353CC}">
              <c16:uniqueId val="{00000040-FD39-44BF-99FA-75783023E609}"/>
            </c:ext>
          </c:extLst>
        </c:ser>
        <c:ser>
          <c:idx val="65"/>
          <c:order val="65"/>
          <c:tx>
            <c:v>Flow Trajectories 1_45_1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Data'!$G$4025:$G$4040</c:f>
              <c:numCache>
                <c:formatCode>General</c:formatCode>
                <c:ptCount val="16"/>
                <c:pt idx="0">
                  <c:v>0.100344779889831</c:v>
                </c:pt>
                <c:pt idx="1">
                  <c:v>0.101359553741362</c:v>
                </c:pt>
                <c:pt idx="2">
                  <c:v>0.102380388949153</c:v>
                </c:pt>
                <c:pt idx="3">
                  <c:v>0.10392103462691001</c:v>
                </c:pt>
                <c:pt idx="4">
                  <c:v>0.10903565683960501</c:v>
                </c:pt>
                <c:pt idx="5">
                  <c:v>0.11434308743773899</c:v>
                </c:pt>
                <c:pt idx="6">
                  <c:v>0.115457645554383</c:v>
                </c:pt>
                <c:pt idx="7">
                  <c:v>0.11692722090871401</c:v>
                </c:pt>
                <c:pt idx="8">
                  <c:v>0.116965318184431</c:v>
                </c:pt>
                <c:pt idx="9">
                  <c:v>0.11697166842340299</c:v>
                </c:pt>
                <c:pt idx="10">
                  <c:v>0.118476322176336</c:v>
                </c:pt>
                <c:pt idx="11">
                  <c:v>0.120300372965682</c:v>
                </c:pt>
                <c:pt idx="12">
                  <c:v>0.122895757292311</c:v>
                </c:pt>
                <c:pt idx="13">
                  <c:v>0.12597262566093501</c:v>
                </c:pt>
                <c:pt idx="14">
                  <c:v>0.12619330865398901</c:v>
                </c:pt>
                <c:pt idx="15">
                  <c:v>0.12619648357004801</c:v>
                </c:pt>
              </c:numCache>
            </c:numRef>
          </c:xVal>
          <c:yVal>
            <c:numRef>
              <c:f>'Plot Data'!$H$4025:$H$4040</c:f>
              <c:numCache>
                <c:formatCode>General</c:formatCode>
                <c:ptCount val="16"/>
                <c:pt idx="0">
                  <c:v>512.58189020128896</c:v>
                </c:pt>
                <c:pt idx="1">
                  <c:v>522.63204062472198</c:v>
                </c:pt>
                <c:pt idx="2">
                  <c:v>533.48652800232799</c:v>
                </c:pt>
                <c:pt idx="3">
                  <c:v>570.04595687668098</c:v>
                </c:pt>
                <c:pt idx="4">
                  <c:v>653.00123253570496</c:v>
                </c:pt>
                <c:pt idx="5">
                  <c:v>720.532229771944</c:v>
                </c:pt>
                <c:pt idx="6">
                  <c:v>711.23277782580897</c:v>
                </c:pt>
                <c:pt idx="7">
                  <c:v>698.80784757916501</c:v>
                </c:pt>
                <c:pt idx="8">
                  <c:v>698.53355271267299</c:v>
                </c:pt>
                <c:pt idx="9">
                  <c:v>623.02309377775396</c:v>
                </c:pt>
                <c:pt idx="10">
                  <c:v>576.67758345803702</c:v>
                </c:pt>
                <c:pt idx="11">
                  <c:v>559.27522906189199</c:v>
                </c:pt>
                <c:pt idx="12">
                  <c:v>592.88990706099901</c:v>
                </c:pt>
                <c:pt idx="13">
                  <c:v>664.46299883525</c:v>
                </c:pt>
                <c:pt idx="14">
                  <c:v>666.95438630267699</c:v>
                </c:pt>
                <c:pt idx="15">
                  <c:v>666.990463804265</c:v>
                </c:pt>
              </c:numCache>
            </c:numRef>
          </c:yVal>
          <c:smooth val="0"/>
          <c:extLst>
            <c:ext xmlns:c16="http://schemas.microsoft.com/office/drawing/2014/chart" uri="{C3380CC4-5D6E-409C-BE32-E72D297353CC}">
              <c16:uniqueId val="{00000041-FD39-44BF-99FA-75783023E609}"/>
            </c:ext>
          </c:extLst>
        </c:ser>
        <c:ser>
          <c:idx val="66"/>
          <c:order val="66"/>
          <c:tx>
            <c:v>Flow Trajectories 1_46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Data'!$G$4043:$G$4096</c:f>
              <c:numCache>
                <c:formatCode>General</c:formatCode>
                <c:ptCount val="54"/>
                <c:pt idx="0">
                  <c:v>-5.8923984824057602E-5</c:v>
                </c:pt>
                <c:pt idx="1">
                  <c:v>5.30117985462165E-3</c:v>
                </c:pt>
                <c:pt idx="2">
                  <c:v>1.0452592607982401E-2</c:v>
                </c:pt>
                <c:pt idx="3">
                  <c:v>1.55547306034498E-2</c:v>
                </c:pt>
                <c:pt idx="4">
                  <c:v>2.0621591209685701E-2</c:v>
                </c:pt>
                <c:pt idx="5">
                  <c:v>2.6200166964528499E-2</c:v>
                </c:pt>
                <c:pt idx="6">
                  <c:v>3.1279792318665699E-2</c:v>
                </c:pt>
                <c:pt idx="7">
                  <c:v>3.6865224427150498E-2</c:v>
                </c:pt>
                <c:pt idx="8">
                  <c:v>4.2456499207718101E-2</c:v>
                </c:pt>
                <c:pt idx="9">
                  <c:v>4.7541605389099802E-2</c:v>
                </c:pt>
                <c:pt idx="10">
                  <c:v>5.3133735765661903E-2</c:v>
                </c:pt>
                <c:pt idx="11">
                  <c:v>5.87281273829088E-2</c:v>
                </c:pt>
                <c:pt idx="12">
                  <c:v>6.3810963036591298E-2</c:v>
                </c:pt>
                <c:pt idx="13">
                  <c:v>6.9403497007426498E-2</c:v>
                </c:pt>
                <c:pt idx="14">
                  <c:v>7.4597906539750902E-2</c:v>
                </c:pt>
                <c:pt idx="15">
                  <c:v>7.5615644166942206E-2</c:v>
                </c:pt>
                <c:pt idx="16">
                  <c:v>7.8156219186985204E-2</c:v>
                </c:pt>
                <c:pt idx="17">
                  <c:v>8.1605730030827106E-2</c:v>
                </c:pt>
                <c:pt idx="18">
                  <c:v>8.4647098899179193E-2</c:v>
                </c:pt>
                <c:pt idx="19">
                  <c:v>8.7181902533654307E-2</c:v>
                </c:pt>
                <c:pt idx="20">
                  <c:v>8.9210112563589003E-2</c:v>
                </c:pt>
                <c:pt idx="21">
                  <c:v>8.9616451328409702E-2</c:v>
                </c:pt>
                <c:pt idx="22">
                  <c:v>9.1179756913690096E-2</c:v>
                </c:pt>
                <c:pt idx="23">
                  <c:v>9.2397782393478206E-2</c:v>
                </c:pt>
                <c:pt idx="24">
                  <c:v>9.4634260667532194E-2</c:v>
                </c:pt>
                <c:pt idx="25">
                  <c:v>9.66707896660495E-2</c:v>
                </c:pt>
                <c:pt idx="26">
                  <c:v>9.8711313150780494E-2</c:v>
                </c:pt>
                <c:pt idx="27">
                  <c:v>0.10075567209631101</c:v>
                </c:pt>
                <c:pt idx="28">
                  <c:v>0.102296923080974</c:v>
                </c:pt>
                <c:pt idx="29">
                  <c:v>0.103528877349196</c:v>
                </c:pt>
                <c:pt idx="30">
                  <c:v>0.104553288444914</c:v>
                </c:pt>
                <c:pt idx="31">
                  <c:v>0.104614265515262</c:v>
                </c:pt>
                <c:pt idx="32">
                  <c:v>0.104615535563056</c:v>
                </c:pt>
                <c:pt idx="33">
                  <c:v>0.10565244034894</c:v>
                </c:pt>
                <c:pt idx="34">
                  <c:v>0.10668554363341</c:v>
                </c:pt>
                <c:pt idx="35">
                  <c:v>0.10769843899863001</c:v>
                </c:pt>
                <c:pt idx="36">
                  <c:v>0.108705318374576</c:v>
                </c:pt>
                <c:pt idx="37">
                  <c:v>0.10920885631892201</c:v>
                </c:pt>
                <c:pt idx="38">
                  <c:v>0.11022799062739499</c:v>
                </c:pt>
                <c:pt idx="39">
                  <c:v>0.113719945649494</c:v>
                </c:pt>
                <c:pt idx="40">
                  <c:v>0.114803157269044</c:v>
                </c:pt>
                <c:pt idx="41">
                  <c:v>0.11797452370762899</c:v>
                </c:pt>
                <c:pt idx="42">
                  <c:v>0.119512089391083</c:v>
                </c:pt>
                <c:pt idx="43">
                  <c:v>0.123792975314567</c:v>
                </c:pt>
                <c:pt idx="44">
                  <c:v>0.12521181159743699</c:v>
                </c:pt>
                <c:pt idx="45">
                  <c:v>0.12538953469209599</c:v>
                </c:pt>
                <c:pt idx="46">
                  <c:v>0.12539588468748999</c:v>
                </c:pt>
                <c:pt idx="47">
                  <c:v>0.12540223492646199</c:v>
                </c:pt>
                <c:pt idx="48">
                  <c:v>0.12690986333281801</c:v>
                </c:pt>
                <c:pt idx="49">
                  <c:v>0.127214030052821</c:v>
                </c:pt>
                <c:pt idx="50">
                  <c:v>0.13028673016680101</c:v>
                </c:pt>
                <c:pt idx="51">
                  <c:v>0.13337127050485501</c:v>
                </c:pt>
                <c:pt idx="52">
                  <c:v>0.134662459371923</c:v>
                </c:pt>
                <c:pt idx="53">
                  <c:v>0.13466722168794701</c:v>
                </c:pt>
              </c:numCache>
            </c:numRef>
          </c:xVal>
          <c:yVal>
            <c:numRef>
              <c:f>'Plot Data'!$H$4043:$H$4096</c:f>
              <c:numCache>
                <c:formatCode>General</c:formatCode>
                <c:ptCount val="54"/>
                <c:pt idx="0">
                  <c:v>295.98007249957902</c:v>
                </c:pt>
                <c:pt idx="1">
                  <c:v>332.07851682404601</c:v>
                </c:pt>
                <c:pt idx="2">
                  <c:v>437.83032614619702</c:v>
                </c:pt>
                <c:pt idx="3">
                  <c:v>477.03245265271698</c:v>
                </c:pt>
                <c:pt idx="4">
                  <c:v>452.57769891205902</c:v>
                </c:pt>
                <c:pt idx="5">
                  <c:v>435.697211922044</c:v>
                </c:pt>
                <c:pt idx="6">
                  <c:v>434.72753377909601</c:v>
                </c:pt>
                <c:pt idx="7">
                  <c:v>429.99618575386802</c:v>
                </c:pt>
                <c:pt idx="8">
                  <c:v>435.211584652922</c:v>
                </c:pt>
                <c:pt idx="9">
                  <c:v>443.70651924322698</c:v>
                </c:pt>
                <c:pt idx="10">
                  <c:v>450.60239401494999</c:v>
                </c:pt>
                <c:pt idx="11">
                  <c:v>461.70857253652002</c:v>
                </c:pt>
                <c:pt idx="12">
                  <c:v>466.64938540659199</c:v>
                </c:pt>
                <c:pt idx="13">
                  <c:v>474.892141728463</c:v>
                </c:pt>
                <c:pt idx="14">
                  <c:v>499.484256110194</c:v>
                </c:pt>
                <c:pt idx="15">
                  <c:v>502.85403273261898</c:v>
                </c:pt>
                <c:pt idx="16">
                  <c:v>503.89065683086699</c:v>
                </c:pt>
                <c:pt idx="17">
                  <c:v>494.18874032132101</c:v>
                </c:pt>
                <c:pt idx="18">
                  <c:v>481.66684898083901</c:v>
                </c:pt>
                <c:pt idx="19">
                  <c:v>472.12444911953202</c:v>
                </c:pt>
                <c:pt idx="20">
                  <c:v>465.32524043356602</c:v>
                </c:pt>
                <c:pt idx="21">
                  <c:v>464.638049349352</c:v>
                </c:pt>
                <c:pt idx="22">
                  <c:v>462.35824009257402</c:v>
                </c:pt>
                <c:pt idx="23">
                  <c:v>460.39465431827898</c:v>
                </c:pt>
                <c:pt idx="24">
                  <c:v>463.18455974631797</c:v>
                </c:pt>
                <c:pt idx="25">
                  <c:v>471.98801279845202</c:v>
                </c:pt>
                <c:pt idx="26">
                  <c:v>488.53855193371299</c:v>
                </c:pt>
                <c:pt idx="27">
                  <c:v>513.36195921895205</c:v>
                </c:pt>
                <c:pt idx="28">
                  <c:v>549.92249991419499</c:v>
                </c:pt>
                <c:pt idx="29">
                  <c:v>585.68637372810997</c:v>
                </c:pt>
                <c:pt idx="30">
                  <c:v>605.85599423773704</c:v>
                </c:pt>
                <c:pt idx="31">
                  <c:v>606.74553154601904</c:v>
                </c:pt>
                <c:pt idx="32">
                  <c:v>504.69061031269899</c:v>
                </c:pt>
                <c:pt idx="33">
                  <c:v>548.46404469502102</c:v>
                </c:pt>
                <c:pt idx="34">
                  <c:v>586.73786696700495</c:v>
                </c:pt>
                <c:pt idx="35">
                  <c:v>580.89063465496099</c:v>
                </c:pt>
                <c:pt idx="36">
                  <c:v>561.59103896003103</c:v>
                </c:pt>
                <c:pt idx="37">
                  <c:v>552.66412815654598</c:v>
                </c:pt>
                <c:pt idx="38">
                  <c:v>561.00988781293995</c:v>
                </c:pt>
                <c:pt idx="39">
                  <c:v>621.26790536613396</c:v>
                </c:pt>
                <c:pt idx="40">
                  <c:v>595.93696595761196</c:v>
                </c:pt>
                <c:pt idx="41">
                  <c:v>647.87665272574395</c:v>
                </c:pt>
                <c:pt idx="42">
                  <c:v>683.08666186010998</c:v>
                </c:pt>
                <c:pt idx="43">
                  <c:v>723.71850835434702</c:v>
                </c:pt>
                <c:pt idx="44">
                  <c:v>711.46125347075997</c:v>
                </c:pt>
                <c:pt idx="45">
                  <c:v>709.90755565188897</c:v>
                </c:pt>
                <c:pt idx="46">
                  <c:v>709.85309745815096</c:v>
                </c:pt>
                <c:pt idx="47">
                  <c:v>608.73848556755195</c:v>
                </c:pt>
                <c:pt idx="48">
                  <c:v>570.26216910684002</c:v>
                </c:pt>
                <c:pt idx="49">
                  <c:v>563.05740525754504</c:v>
                </c:pt>
                <c:pt idx="50">
                  <c:v>572.75855331162495</c:v>
                </c:pt>
                <c:pt idx="51">
                  <c:v>661.29581105523698</c:v>
                </c:pt>
                <c:pt idx="52">
                  <c:v>671.56947891624395</c:v>
                </c:pt>
                <c:pt idx="53">
                  <c:v>671.60540529197499</c:v>
                </c:pt>
              </c:numCache>
            </c:numRef>
          </c:yVal>
          <c:smooth val="0"/>
          <c:extLst>
            <c:ext xmlns:c16="http://schemas.microsoft.com/office/drawing/2014/chart" uri="{C3380CC4-5D6E-409C-BE32-E72D297353CC}">
              <c16:uniqueId val="{00000042-FD39-44BF-99FA-75783023E609}"/>
            </c:ext>
          </c:extLst>
        </c:ser>
        <c:ser>
          <c:idx val="67"/>
          <c:order val="67"/>
          <c:tx>
            <c:v>Flow Trajectories 1_47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Data'!$G$4099:$G$4149</c:f>
              <c:numCache>
                <c:formatCode>General</c:formatCode>
                <c:ptCount val="51"/>
                <c:pt idx="0">
                  <c:v>-5.8924927429496197E-5</c:v>
                </c:pt>
                <c:pt idx="1">
                  <c:v>5.3003871606476004E-3</c:v>
                </c:pt>
                <c:pt idx="2">
                  <c:v>1.04560328052447E-2</c:v>
                </c:pt>
                <c:pt idx="3">
                  <c:v>1.55563753348129E-2</c:v>
                </c:pt>
                <c:pt idx="4">
                  <c:v>2.0622302567680901E-2</c:v>
                </c:pt>
                <c:pt idx="5">
                  <c:v>2.62010976760296E-2</c:v>
                </c:pt>
                <c:pt idx="6">
                  <c:v>3.1279956711627699E-2</c:v>
                </c:pt>
                <c:pt idx="7">
                  <c:v>3.6866677898834403E-2</c:v>
                </c:pt>
                <c:pt idx="8">
                  <c:v>4.2458051009054198E-2</c:v>
                </c:pt>
                <c:pt idx="9">
                  <c:v>4.75418726643849E-2</c:v>
                </c:pt>
                <c:pt idx="10">
                  <c:v>5.3133111305867703E-2</c:v>
                </c:pt>
                <c:pt idx="11">
                  <c:v>5.8217755118496702E-2</c:v>
                </c:pt>
                <c:pt idx="12">
                  <c:v>6.3296287959974398E-2</c:v>
                </c:pt>
                <c:pt idx="13">
                  <c:v>6.7866987014527203E-2</c:v>
                </c:pt>
                <c:pt idx="14">
                  <c:v>7.0513789403669397E-2</c:v>
                </c:pt>
                <c:pt idx="15">
                  <c:v>7.4182574648943997E-2</c:v>
                </c:pt>
                <c:pt idx="16">
                  <c:v>7.9264055143469306E-2</c:v>
                </c:pt>
                <c:pt idx="17">
                  <c:v>8.2810577907873301E-2</c:v>
                </c:pt>
                <c:pt idx="18">
                  <c:v>8.6454405269471998E-2</c:v>
                </c:pt>
                <c:pt idx="19">
                  <c:v>8.9994101124063697E-2</c:v>
                </c:pt>
                <c:pt idx="20">
                  <c:v>9.3535920272798903E-2</c:v>
                </c:pt>
                <c:pt idx="21">
                  <c:v>9.6575931311986496E-2</c:v>
                </c:pt>
                <c:pt idx="22">
                  <c:v>9.8097086874120706E-2</c:v>
                </c:pt>
                <c:pt idx="23">
                  <c:v>0.100736653823931</c:v>
                </c:pt>
                <c:pt idx="24">
                  <c:v>0.103276038955331</c:v>
                </c:pt>
                <c:pt idx="25">
                  <c:v>0.10530940261558901</c:v>
                </c:pt>
                <c:pt idx="26">
                  <c:v>0.10734492140299599</c:v>
                </c:pt>
                <c:pt idx="27">
                  <c:v>0.108873856175791</c:v>
                </c:pt>
                <c:pt idx="28">
                  <c:v>0.110405411740976</c:v>
                </c:pt>
                <c:pt idx="29">
                  <c:v>0.11163336930161701</c:v>
                </c:pt>
                <c:pt idx="30">
                  <c:v>0.112662764714464</c:v>
                </c:pt>
                <c:pt idx="31">
                  <c:v>0.113994067053026</c:v>
                </c:pt>
                <c:pt idx="32">
                  <c:v>0.115025134447316</c:v>
                </c:pt>
                <c:pt idx="33">
                  <c:v>0.11606041937583</c:v>
                </c:pt>
                <c:pt idx="34">
                  <c:v>0.116704877401579</c:v>
                </c:pt>
                <c:pt idx="35">
                  <c:v>0.11676853733374799</c:v>
                </c:pt>
                <c:pt idx="36">
                  <c:v>0.11680028852860599</c:v>
                </c:pt>
                <c:pt idx="37">
                  <c:v>0.117836505067394</c:v>
                </c:pt>
                <c:pt idx="38">
                  <c:v>0.11925001758382101</c:v>
                </c:pt>
                <c:pt idx="39">
                  <c:v>0.120789640285578</c:v>
                </c:pt>
                <c:pt idx="40">
                  <c:v>0.12230338170535</c:v>
                </c:pt>
                <c:pt idx="41">
                  <c:v>0.12535903668276899</c:v>
                </c:pt>
                <c:pt idx="42">
                  <c:v>0.12791139598932899</c:v>
                </c:pt>
                <c:pt idx="43">
                  <c:v>0.130465489284425</c:v>
                </c:pt>
                <c:pt idx="44">
                  <c:v>0.13504183359861799</c:v>
                </c:pt>
                <c:pt idx="45">
                  <c:v>0.135079933533784</c:v>
                </c:pt>
                <c:pt idx="46">
                  <c:v>0.135086283772756</c:v>
                </c:pt>
                <c:pt idx="47">
                  <c:v>0.13965102012397401</c:v>
                </c:pt>
                <c:pt idx="48">
                  <c:v>0.14375935553663799</c:v>
                </c:pt>
                <c:pt idx="49">
                  <c:v>0.14404109047829999</c:v>
                </c:pt>
                <c:pt idx="50">
                  <c:v>0.144044265364592</c:v>
                </c:pt>
              </c:numCache>
            </c:numRef>
          </c:xVal>
          <c:yVal>
            <c:numRef>
              <c:f>'Plot Data'!$H$4099:$H$4149</c:f>
              <c:numCache>
                <c:formatCode>General</c:formatCode>
                <c:ptCount val="51"/>
                <c:pt idx="0">
                  <c:v>295.32948604600898</c:v>
                </c:pt>
                <c:pt idx="1">
                  <c:v>330.25740166721198</c:v>
                </c:pt>
                <c:pt idx="2">
                  <c:v>442.553941274279</c:v>
                </c:pt>
                <c:pt idx="3">
                  <c:v>478.80525798615002</c:v>
                </c:pt>
                <c:pt idx="4">
                  <c:v>452.58573184278799</c:v>
                </c:pt>
                <c:pt idx="5">
                  <c:v>436.08467672883802</c:v>
                </c:pt>
                <c:pt idx="6">
                  <c:v>433.80304080326499</c:v>
                </c:pt>
                <c:pt idx="7">
                  <c:v>431.26651424706398</c:v>
                </c:pt>
                <c:pt idx="8">
                  <c:v>436.66679663944097</c:v>
                </c:pt>
                <c:pt idx="9">
                  <c:v>442.948195304671</c:v>
                </c:pt>
                <c:pt idx="10">
                  <c:v>448.257901342097</c:v>
                </c:pt>
                <c:pt idx="11">
                  <c:v>456.18715039797399</c:v>
                </c:pt>
                <c:pt idx="12">
                  <c:v>453.27732467082598</c:v>
                </c:pt>
                <c:pt idx="13">
                  <c:v>450.79311954972098</c:v>
                </c:pt>
                <c:pt idx="14">
                  <c:v>460.14484694687201</c:v>
                </c:pt>
                <c:pt idx="15">
                  <c:v>481.018821606524</c:v>
                </c:pt>
                <c:pt idx="16">
                  <c:v>483.570849305872</c:v>
                </c:pt>
                <c:pt idx="17">
                  <c:v>465.83578558100203</c:v>
                </c:pt>
                <c:pt idx="18">
                  <c:v>440.82239887635598</c:v>
                </c:pt>
                <c:pt idx="19">
                  <c:v>413.353725834675</c:v>
                </c:pt>
                <c:pt idx="20">
                  <c:v>390.92216810962998</c:v>
                </c:pt>
                <c:pt idx="21">
                  <c:v>378.93378973843301</c:v>
                </c:pt>
                <c:pt idx="22">
                  <c:v>374.80243543033498</c:v>
                </c:pt>
                <c:pt idx="23">
                  <c:v>371.88417720704001</c:v>
                </c:pt>
                <c:pt idx="24">
                  <c:v>371.27332225707102</c:v>
                </c:pt>
                <c:pt idx="25">
                  <c:v>373.568785194604</c:v>
                </c:pt>
                <c:pt idx="26">
                  <c:v>379.17825433552201</c:v>
                </c:pt>
                <c:pt idx="27">
                  <c:v>386.977798337352</c:v>
                </c:pt>
                <c:pt idx="28">
                  <c:v>399.06357753177502</c:v>
                </c:pt>
                <c:pt idx="29">
                  <c:v>415.645710196354</c:v>
                </c:pt>
                <c:pt idx="30">
                  <c:v>438.44030480315399</c:v>
                </c:pt>
                <c:pt idx="31">
                  <c:v>464.48277066724398</c:v>
                </c:pt>
                <c:pt idx="32">
                  <c:v>493.50853638475098</c:v>
                </c:pt>
                <c:pt idx="33">
                  <c:v>532.62569317112104</c:v>
                </c:pt>
                <c:pt idx="34">
                  <c:v>556.85757800586202</c:v>
                </c:pt>
                <c:pt idx="35">
                  <c:v>559.62626239863198</c:v>
                </c:pt>
                <c:pt idx="36">
                  <c:v>484.15945700854098</c:v>
                </c:pt>
                <c:pt idx="37">
                  <c:v>524.38399548778102</c:v>
                </c:pt>
                <c:pt idx="38">
                  <c:v>591.74469239729797</c:v>
                </c:pt>
                <c:pt idx="39">
                  <c:v>629.53269372069599</c:v>
                </c:pt>
                <c:pt idx="40">
                  <c:v>605.11479405692205</c:v>
                </c:pt>
                <c:pt idx="41">
                  <c:v>623.98390626787204</c:v>
                </c:pt>
                <c:pt idx="42">
                  <c:v>655.30443571866897</c:v>
                </c:pt>
                <c:pt idx="43">
                  <c:v>693.03952472036497</c:v>
                </c:pt>
                <c:pt idx="44">
                  <c:v>704.74351603181901</c:v>
                </c:pt>
                <c:pt idx="45">
                  <c:v>704.64410556681503</c:v>
                </c:pt>
                <c:pt idx="46">
                  <c:v>587.951999971551</c:v>
                </c:pt>
                <c:pt idx="47">
                  <c:v>568.92022642913901</c:v>
                </c:pt>
                <c:pt idx="48">
                  <c:v>676.80174974299803</c:v>
                </c:pt>
                <c:pt idx="49">
                  <c:v>678.94567311249705</c:v>
                </c:pt>
                <c:pt idx="50">
                  <c:v>678.96967022321405</c:v>
                </c:pt>
              </c:numCache>
            </c:numRef>
          </c:yVal>
          <c:smooth val="0"/>
          <c:extLst>
            <c:ext xmlns:c16="http://schemas.microsoft.com/office/drawing/2014/chart" uri="{C3380CC4-5D6E-409C-BE32-E72D297353CC}">
              <c16:uniqueId val="{00000043-FD39-44BF-99FA-75783023E609}"/>
            </c:ext>
          </c:extLst>
        </c:ser>
        <c:ser>
          <c:idx val="68"/>
          <c:order val="68"/>
          <c:tx>
            <c:v>Flow Trajectories 1_48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Data'!$G$4152:$G$4213</c:f>
              <c:numCache>
                <c:formatCode>General</c:formatCode>
                <c:ptCount val="62"/>
                <c:pt idx="0">
                  <c:v>-5.8926977007818098E-5</c:v>
                </c:pt>
                <c:pt idx="1">
                  <c:v>5.29726514501165E-3</c:v>
                </c:pt>
                <c:pt idx="2">
                  <c:v>6.8453726176576999E-3</c:v>
                </c:pt>
                <c:pt idx="3">
                  <c:v>1.21017817083193E-2</c:v>
                </c:pt>
                <c:pt idx="4">
                  <c:v>1.7180575508906198E-2</c:v>
                </c:pt>
                <c:pt idx="5">
                  <c:v>2.27516455480496E-2</c:v>
                </c:pt>
                <c:pt idx="6">
                  <c:v>2.8334382496280001E-2</c:v>
                </c:pt>
                <c:pt idx="7">
                  <c:v>3.3919701534512903E-2</c:v>
                </c:pt>
                <c:pt idx="8">
                  <c:v>3.9510459665360799E-2</c:v>
                </c:pt>
                <c:pt idx="9">
                  <c:v>4.4593699862815001E-2</c:v>
                </c:pt>
                <c:pt idx="10">
                  <c:v>5.0183378849552103E-2</c:v>
                </c:pt>
                <c:pt idx="11">
                  <c:v>5.5775600785282597E-2</c:v>
                </c:pt>
                <c:pt idx="12">
                  <c:v>6.0855618462614301E-2</c:v>
                </c:pt>
                <c:pt idx="13">
                  <c:v>6.6435010315294293E-2</c:v>
                </c:pt>
                <c:pt idx="14">
                  <c:v>7.2032805920028101E-2</c:v>
                </c:pt>
                <c:pt idx="15">
                  <c:v>7.6618202399666505E-2</c:v>
                </c:pt>
                <c:pt idx="16">
                  <c:v>8.0776452678805094E-2</c:v>
                </c:pt>
                <c:pt idx="17">
                  <c:v>8.1182624078284096E-2</c:v>
                </c:pt>
                <c:pt idx="18">
                  <c:v>8.4236591450042905E-2</c:v>
                </c:pt>
                <c:pt idx="19">
                  <c:v>8.8478980850004704E-2</c:v>
                </c:pt>
                <c:pt idx="20">
                  <c:v>8.9488725017355802E-2</c:v>
                </c:pt>
                <c:pt idx="21">
                  <c:v>9.3551822311736504E-2</c:v>
                </c:pt>
                <c:pt idx="22">
                  <c:v>9.5070040667494402E-2</c:v>
                </c:pt>
                <c:pt idx="23">
                  <c:v>9.5476170865193194E-2</c:v>
                </c:pt>
                <c:pt idx="24">
                  <c:v>9.9042254190185794E-2</c:v>
                </c:pt>
                <c:pt idx="25">
                  <c:v>0.100562106708263</c:v>
                </c:pt>
                <c:pt idx="26">
                  <c:v>0.10421083020253</c:v>
                </c:pt>
                <c:pt idx="27">
                  <c:v>0.10725256279761999</c:v>
                </c:pt>
                <c:pt idx="28">
                  <c:v>0.110294795414501</c:v>
                </c:pt>
                <c:pt idx="29">
                  <c:v>0.11333723539042501</c:v>
                </c:pt>
                <c:pt idx="30">
                  <c:v>0.115872747192675</c:v>
                </c:pt>
                <c:pt idx="31">
                  <c:v>0.11840845312417</c:v>
                </c:pt>
                <c:pt idx="32">
                  <c:v>0.12043893694768799</c:v>
                </c:pt>
                <c:pt idx="33">
                  <c:v>0.12247081788610301</c:v>
                </c:pt>
                <c:pt idx="34">
                  <c:v>0.12399628924089399</c:v>
                </c:pt>
                <c:pt idx="35">
                  <c:v>0.125727769977107</c:v>
                </c:pt>
                <c:pt idx="36">
                  <c:v>0.127258695115959</c:v>
                </c:pt>
                <c:pt idx="37">
                  <c:v>0.12827871409800101</c:v>
                </c:pt>
                <c:pt idx="38">
                  <c:v>0.12930281879592201</c:v>
                </c:pt>
                <c:pt idx="39">
                  <c:v>0.13033801109775001</c:v>
                </c:pt>
                <c:pt idx="40">
                  <c:v>0.131381756710824</c:v>
                </c:pt>
                <c:pt idx="41">
                  <c:v>0.13243874629340199</c:v>
                </c:pt>
                <c:pt idx="42">
                  <c:v>0.133482833543277</c:v>
                </c:pt>
                <c:pt idx="43">
                  <c:v>0.13410033049485701</c:v>
                </c:pt>
                <c:pt idx="44">
                  <c:v>0.13410845980188699</c:v>
                </c:pt>
                <c:pt idx="45">
                  <c:v>0.13410922184029</c:v>
                </c:pt>
                <c:pt idx="46">
                  <c:v>0.134109475849849</c:v>
                </c:pt>
                <c:pt idx="47">
                  <c:v>0.13462555737564499</c:v>
                </c:pt>
                <c:pt idx="48">
                  <c:v>0.13514555065991901</c:v>
                </c:pt>
                <c:pt idx="49">
                  <c:v>0.13566079085143401</c:v>
                </c:pt>
                <c:pt idx="50">
                  <c:v>0.136179410102993</c:v>
                </c:pt>
                <c:pt idx="51">
                  <c:v>0.13751916942723399</c:v>
                </c:pt>
                <c:pt idx="52">
                  <c:v>0.14116479707607699</c:v>
                </c:pt>
                <c:pt idx="53">
                  <c:v>0.143400533065976</c:v>
                </c:pt>
                <c:pt idx="54">
                  <c:v>0.145951399474783</c:v>
                </c:pt>
                <c:pt idx="55">
                  <c:v>0.15000890745769499</c:v>
                </c:pt>
                <c:pt idx="56">
                  <c:v>0.15102164691978701</c:v>
                </c:pt>
                <c:pt idx="57">
                  <c:v>0.15105974306955999</c:v>
                </c:pt>
                <c:pt idx="58">
                  <c:v>0.15106609330853199</c:v>
                </c:pt>
                <c:pt idx="59">
                  <c:v>0.15408377678115801</c:v>
                </c:pt>
                <c:pt idx="60">
                  <c:v>0.15936568096556999</c:v>
                </c:pt>
                <c:pt idx="61">
                  <c:v>0.15983047435221101</c:v>
                </c:pt>
              </c:numCache>
            </c:numRef>
          </c:xVal>
          <c:yVal>
            <c:numRef>
              <c:f>'Plot Data'!$H$4152:$H$4213</c:f>
              <c:numCache>
                <c:formatCode>General</c:formatCode>
                <c:ptCount val="62"/>
                <c:pt idx="0">
                  <c:v>294.23307076437601</c:v>
                </c:pt>
                <c:pt idx="1">
                  <c:v>324.90999783870001</c:v>
                </c:pt>
                <c:pt idx="2">
                  <c:v>356.62223564143602</c:v>
                </c:pt>
                <c:pt idx="3">
                  <c:v>479.02694072529198</c:v>
                </c:pt>
                <c:pt idx="4">
                  <c:v>476.35808382160599</c:v>
                </c:pt>
                <c:pt idx="5">
                  <c:v>445.17972569770899</c:v>
                </c:pt>
                <c:pt idx="6">
                  <c:v>435.68050044729699</c:v>
                </c:pt>
                <c:pt idx="7">
                  <c:v>430.74675778336098</c:v>
                </c:pt>
                <c:pt idx="8">
                  <c:v>435.08720034573503</c:v>
                </c:pt>
                <c:pt idx="9">
                  <c:v>440.33800963851598</c:v>
                </c:pt>
                <c:pt idx="10">
                  <c:v>442.89085088901498</c:v>
                </c:pt>
                <c:pt idx="11">
                  <c:v>449.93675862638298</c:v>
                </c:pt>
                <c:pt idx="12">
                  <c:v>449.64526552728302</c:v>
                </c:pt>
                <c:pt idx="13">
                  <c:v>434.35350612128099</c:v>
                </c:pt>
                <c:pt idx="14">
                  <c:v>451.18992548052</c:v>
                </c:pt>
                <c:pt idx="15">
                  <c:v>475.262019033824</c:v>
                </c:pt>
                <c:pt idx="16">
                  <c:v>461.62924245121297</c:v>
                </c:pt>
                <c:pt idx="17">
                  <c:v>459.42070163640199</c:v>
                </c:pt>
                <c:pt idx="18">
                  <c:v>433.93584891885502</c:v>
                </c:pt>
                <c:pt idx="19">
                  <c:v>391.97539972036901</c:v>
                </c:pt>
                <c:pt idx="20">
                  <c:v>382.37579727038701</c:v>
                </c:pt>
                <c:pt idx="21">
                  <c:v>351.429882894863</c:v>
                </c:pt>
                <c:pt idx="22">
                  <c:v>343.509529562127</c:v>
                </c:pt>
                <c:pt idx="23">
                  <c:v>341.59044456197398</c:v>
                </c:pt>
                <c:pt idx="24">
                  <c:v>328.02914734442902</c:v>
                </c:pt>
                <c:pt idx="25">
                  <c:v>322.73052136738897</c:v>
                </c:pt>
                <c:pt idx="26">
                  <c:v>311.39659799293003</c:v>
                </c:pt>
                <c:pt idx="27">
                  <c:v>303.88492529382597</c:v>
                </c:pt>
                <c:pt idx="28">
                  <c:v>297.15156561226502</c:v>
                </c:pt>
                <c:pt idx="29">
                  <c:v>290.82924346411897</c:v>
                </c:pt>
                <c:pt idx="30">
                  <c:v>285.85718506522699</c:v>
                </c:pt>
                <c:pt idx="31">
                  <c:v>281.20906882927301</c:v>
                </c:pt>
                <c:pt idx="32">
                  <c:v>279.73063461633097</c:v>
                </c:pt>
                <c:pt idx="33">
                  <c:v>279.82418308954101</c:v>
                </c:pt>
                <c:pt idx="34">
                  <c:v>281.65357882763101</c:v>
                </c:pt>
                <c:pt idx="35">
                  <c:v>287.05541294053501</c:v>
                </c:pt>
                <c:pt idx="36">
                  <c:v>295.360309442519</c:v>
                </c:pt>
                <c:pt idx="37">
                  <c:v>300.421839491414</c:v>
                </c:pt>
                <c:pt idx="38">
                  <c:v>310.56436130018301</c:v>
                </c:pt>
                <c:pt idx="39">
                  <c:v>335.288070763284</c:v>
                </c:pt>
                <c:pt idx="40">
                  <c:v>373.98560446148798</c:v>
                </c:pt>
                <c:pt idx="41">
                  <c:v>438.22647851729897</c:v>
                </c:pt>
                <c:pt idx="42">
                  <c:v>489.65712138766497</c:v>
                </c:pt>
                <c:pt idx="43">
                  <c:v>508.61008609347198</c:v>
                </c:pt>
                <c:pt idx="44">
                  <c:v>508.859441794715</c:v>
                </c:pt>
                <c:pt idx="45">
                  <c:v>508.882828106104</c:v>
                </c:pt>
                <c:pt idx="46">
                  <c:v>516.95580283320896</c:v>
                </c:pt>
                <c:pt idx="47">
                  <c:v>534.26563112118095</c:v>
                </c:pt>
                <c:pt idx="48">
                  <c:v>560.30602677674199</c:v>
                </c:pt>
                <c:pt idx="49">
                  <c:v>577.47963157705101</c:v>
                </c:pt>
                <c:pt idx="50">
                  <c:v>602.69604750814801</c:v>
                </c:pt>
                <c:pt idx="51">
                  <c:v>660.79565841571605</c:v>
                </c:pt>
                <c:pt idx="52">
                  <c:v>632.19281369477005</c:v>
                </c:pt>
                <c:pt idx="53">
                  <c:v>633.04784840595698</c:v>
                </c:pt>
                <c:pt idx="54">
                  <c:v>661.03858065299198</c:v>
                </c:pt>
                <c:pt idx="55">
                  <c:v>644.31992878977803</c:v>
                </c:pt>
                <c:pt idx="56">
                  <c:v>636.03779316136001</c:v>
                </c:pt>
                <c:pt idx="57">
                  <c:v>635.72208919709794</c:v>
                </c:pt>
                <c:pt idx="58">
                  <c:v>507.29059618668299</c:v>
                </c:pt>
                <c:pt idx="59">
                  <c:v>448.69666130706599</c:v>
                </c:pt>
                <c:pt idx="60">
                  <c:v>662.72951352566702</c:v>
                </c:pt>
                <c:pt idx="61">
                  <c:v>668.08057344438703</c:v>
                </c:pt>
              </c:numCache>
            </c:numRef>
          </c:yVal>
          <c:smooth val="0"/>
          <c:extLst>
            <c:ext xmlns:c16="http://schemas.microsoft.com/office/drawing/2014/chart" uri="{C3380CC4-5D6E-409C-BE32-E72D297353CC}">
              <c16:uniqueId val="{00000044-FD39-44BF-99FA-75783023E609}"/>
            </c:ext>
          </c:extLst>
        </c:ser>
        <c:ser>
          <c:idx val="69"/>
          <c:order val="69"/>
          <c:tx>
            <c:v>Flow Trajectories 1_49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Data'!$G$4216:$G$4293</c:f>
              <c:numCache>
                <c:formatCode>General</c:formatCode>
                <c:ptCount val="78"/>
                <c:pt idx="0">
                  <c:v>-5.8929827905299497E-5</c:v>
                </c:pt>
                <c:pt idx="1">
                  <c:v>5.2885026042848596E-3</c:v>
                </c:pt>
                <c:pt idx="2">
                  <c:v>1.0476515236448099E-2</c:v>
                </c:pt>
                <c:pt idx="3">
                  <c:v>1.55642348971898E-2</c:v>
                </c:pt>
                <c:pt idx="4">
                  <c:v>2.1136271239446801E-2</c:v>
                </c:pt>
                <c:pt idx="5">
                  <c:v>2.67156439915338E-2</c:v>
                </c:pt>
                <c:pt idx="6">
                  <c:v>3.2298895825823098E-2</c:v>
                </c:pt>
                <c:pt idx="7">
                  <c:v>3.7888730481129097E-2</c:v>
                </c:pt>
                <c:pt idx="8">
                  <c:v>4.29708900433124E-2</c:v>
                </c:pt>
                <c:pt idx="9">
                  <c:v>4.8560287616605302E-2</c:v>
                </c:pt>
                <c:pt idx="10">
                  <c:v>5.4151196414820899E-2</c:v>
                </c:pt>
                <c:pt idx="11">
                  <c:v>5.9232389063067298E-2</c:v>
                </c:pt>
                <c:pt idx="12">
                  <c:v>6.4302094043379707E-2</c:v>
                </c:pt>
                <c:pt idx="13">
                  <c:v>6.9879509411797602E-2</c:v>
                </c:pt>
                <c:pt idx="14">
                  <c:v>7.0795022573273705E-2</c:v>
                </c:pt>
                <c:pt idx="15">
                  <c:v>7.5923016580674005E-2</c:v>
                </c:pt>
                <c:pt idx="16">
                  <c:v>7.79530991626671E-2</c:v>
                </c:pt>
                <c:pt idx="17">
                  <c:v>8.2203580640029902E-2</c:v>
                </c:pt>
                <c:pt idx="18">
                  <c:v>8.56346963334121E-2</c:v>
                </c:pt>
                <c:pt idx="19">
                  <c:v>8.8862087294834302E-2</c:v>
                </c:pt>
                <c:pt idx="20">
                  <c:v>9.3000624149760597E-2</c:v>
                </c:pt>
                <c:pt idx="21">
                  <c:v>9.7050279420464805E-2</c:v>
                </c:pt>
                <c:pt idx="22">
                  <c:v>0.101610845476109</c:v>
                </c:pt>
                <c:pt idx="23">
                  <c:v>0.10566503565082901</c:v>
                </c:pt>
                <c:pt idx="24">
                  <c:v>0.10971912820151999</c:v>
                </c:pt>
                <c:pt idx="25">
                  <c:v>0.110530292231749</c:v>
                </c:pt>
                <c:pt idx="26">
                  <c:v>0.114681918647958</c:v>
                </c:pt>
                <c:pt idx="27">
                  <c:v>0.118733298188428</c:v>
                </c:pt>
                <c:pt idx="28">
                  <c:v>0.122785194004046</c:v>
                </c:pt>
                <c:pt idx="29">
                  <c:v>0.12633196204611799</c:v>
                </c:pt>
                <c:pt idx="30">
                  <c:v>0.12886626714874</c:v>
                </c:pt>
                <c:pt idx="31">
                  <c:v>0.13213100355884899</c:v>
                </c:pt>
                <c:pt idx="32">
                  <c:v>0.13567709824559901</c:v>
                </c:pt>
                <c:pt idx="33">
                  <c:v>0.13871639804274</c:v>
                </c:pt>
                <c:pt idx="34">
                  <c:v>0.14175611536440799</c:v>
                </c:pt>
                <c:pt idx="35">
                  <c:v>0.14479360631508501</c:v>
                </c:pt>
                <c:pt idx="36">
                  <c:v>0.14742715170264201</c:v>
                </c:pt>
                <c:pt idx="37">
                  <c:v>0.149962167804852</c:v>
                </c:pt>
                <c:pt idx="38">
                  <c:v>0.15199121605700899</c:v>
                </c:pt>
                <c:pt idx="39">
                  <c:v>0.15402201607624499</c:v>
                </c:pt>
                <c:pt idx="40">
                  <c:v>0.15554702094084</c:v>
                </c:pt>
                <c:pt idx="41">
                  <c:v>0.156566017160469</c:v>
                </c:pt>
                <c:pt idx="42">
                  <c:v>0.15758952607533</c:v>
                </c:pt>
                <c:pt idx="43">
                  <c:v>0.15810630351507099</c:v>
                </c:pt>
                <c:pt idx="44">
                  <c:v>0.158636788637148</c:v>
                </c:pt>
                <c:pt idx="45">
                  <c:v>0.15917166891173501</c:v>
                </c:pt>
                <c:pt idx="46">
                  <c:v>0.15991599668593101</c:v>
                </c:pt>
                <c:pt idx="47">
                  <c:v>0.160453875308086</c:v>
                </c:pt>
                <c:pt idx="48">
                  <c:v>0.160916411092624</c:v>
                </c:pt>
                <c:pt idx="49">
                  <c:v>0.16138151962747499</c:v>
                </c:pt>
                <c:pt idx="50">
                  <c:v>0.161421377990873</c:v>
                </c:pt>
                <c:pt idx="51">
                  <c:v>0.16143266387945299</c:v>
                </c:pt>
                <c:pt idx="52">
                  <c:v>0.161535518997727</c:v>
                </c:pt>
                <c:pt idx="53">
                  <c:v>0.16163659965971799</c:v>
                </c:pt>
                <c:pt idx="54">
                  <c:v>0.16173597622617</c:v>
                </c:pt>
                <c:pt idx="55">
                  <c:v>0.161833709399609</c:v>
                </c:pt>
                <c:pt idx="56">
                  <c:v>0.16186274367501799</c:v>
                </c:pt>
                <c:pt idx="57">
                  <c:v>0.16187865724272599</c:v>
                </c:pt>
                <c:pt idx="58">
                  <c:v>0.162190783431965</c:v>
                </c:pt>
                <c:pt idx="59">
                  <c:v>0.16238896073020601</c:v>
                </c:pt>
                <c:pt idx="60">
                  <c:v>0.162703725386458</c:v>
                </c:pt>
                <c:pt idx="61">
                  <c:v>0.16318975348634701</c:v>
                </c:pt>
                <c:pt idx="62">
                  <c:v>0.163725737709596</c:v>
                </c:pt>
                <c:pt idx="63">
                  <c:v>0.16419139925084</c:v>
                </c:pt>
                <c:pt idx="64">
                  <c:v>0.164216860919529</c:v>
                </c:pt>
                <c:pt idx="65">
                  <c:v>0.164223211158501</c:v>
                </c:pt>
                <c:pt idx="66">
                  <c:v>0.16523227876979599</c:v>
                </c:pt>
                <c:pt idx="67">
                  <c:v>0.16998460241600299</c:v>
                </c:pt>
                <c:pt idx="68">
                  <c:v>0.17509667822858799</c:v>
                </c:pt>
                <c:pt idx="69">
                  <c:v>0.17814140059402001</c:v>
                </c:pt>
                <c:pt idx="70">
                  <c:v>0.17859851130500101</c:v>
                </c:pt>
                <c:pt idx="71">
                  <c:v>0.17864296054154499</c:v>
                </c:pt>
                <c:pt idx="72">
                  <c:v>0.17864931078051599</c:v>
                </c:pt>
                <c:pt idx="73">
                  <c:v>0.18274357483762199</c:v>
                </c:pt>
                <c:pt idx="74">
                  <c:v>0.187205110452389</c:v>
                </c:pt>
                <c:pt idx="75">
                  <c:v>0.18733378653969601</c:v>
                </c:pt>
                <c:pt idx="76">
                  <c:v>0.187350894169901</c:v>
                </c:pt>
                <c:pt idx="77">
                  <c:v>0.18735168788829101</c:v>
                </c:pt>
              </c:numCache>
            </c:numRef>
          </c:xVal>
          <c:yVal>
            <c:numRef>
              <c:f>'Plot Data'!$H$4216:$H$4293</c:f>
              <c:numCache>
                <c:formatCode>General</c:formatCode>
                <c:ptCount val="78"/>
                <c:pt idx="0">
                  <c:v>293.06303964107298</c:v>
                </c:pt>
                <c:pt idx="1">
                  <c:v>312.56742881410099</c:v>
                </c:pt>
                <c:pt idx="2">
                  <c:v>473.79413615250098</c:v>
                </c:pt>
                <c:pt idx="3">
                  <c:v>487.99325317418999</c:v>
                </c:pt>
                <c:pt idx="4">
                  <c:v>457.80671327792197</c:v>
                </c:pt>
                <c:pt idx="5">
                  <c:v>442.12955920813101</c:v>
                </c:pt>
                <c:pt idx="6">
                  <c:v>433.57373987215698</c:v>
                </c:pt>
                <c:pt idx="7">
                  <c:v>436.35521743608001</c:v>
                </c:pt>
                <c:pt idx="8">
                  <c:v>439.74849015086801</c:v>
                </c:pt>
                <c:pt idx="9">
                  <c:v>441.80840334951301</c:v>
                </c:pt>
                <c:pt idx="10">
                  <c:v>446.52462901001297</c:v>
                </c:pt>
                <c:pt idx="11">
                  <c:v>448.292952920993</c:v>
                </c:pt>
                <c:pt idx="12">
                  <c:v>430.14892372426698</c:v>
                </c:pt>
                <c:pt idx="13">
                  <c:v>412.36649996855698</c:v>
                </c:pt>
                <c:pt idx="14">
                  <c:v>415.49345752159297</c:v>
                </c:pt>
                <c:pt idx="15">
                  <c:v>462.80288171658299</c:v>
                </c:pt>
                <c:pt idx="16">
                  <c:v>459.19571909957199</c:v>
                </c:pt>
                <c:pt idx="17">
                  <c:v>429.80747311553802</c:v>
                </c:pt>
                <c:pt idx="18">
                  <c:v>390.87570727062001</c:v>
                </c:pt>
                <c:pt idx="19">
                  <c:v>354.56349203427402</c:v>
                </c:pt>
                <c:pt idx="20">
                  <c:v>318.07823921899501</c:v>
                </c:pt>
                <c:pt idx="21">
                  <c:v>300.55579063756397</c:v>
                </c:pt>
                <c:pt idx="22">
                  <c:v>287.27722969218098</c:v>
                </c:pt>
                <c:pt idx="23">
                  <c:v>276.37135940821003</c:v>
                </c:pt>
                <c:pt idx="24">
                  <c:v>265.78989523385502</c:v>
                </c:pt>
                <c:pt idx="25">
                  <c:v>263.39920063851201</c:v>
                </c:pt>
                <c:pt idx="26">
                  <c:v>248.97625496560801</c:v>
                </c:pt>
                <c:pt idx="27">
                  <c:v>236.90392535777701</c:v>
                </c:pt>
                <c:pt idx="28">
                  <c:v>225.875923938732</c:v>
                </c:pt>
                <c:pt idx="29">
                  <c:v>217.835089303102</c:v>
                </c:pt>
                <c:pt idx="30">
                  <c:v>213.02772194516501</c:v>
                </c:pt>
                <c:pt idx="31">
                  <c:v>207.11211022853499</c:v>
                </c:pt>
                <c:pt idx="32">
                  <c:v>199.23069505119901</c:v>
                </c:pt>
                <c:pt idx="33">
                  <c:v>192.56111103120301</c:v>
                </c:pt>
                <c:pt idx="34">
                  <c:v>186.442185341727</c:v>
                </c:pt>
                <c:pt idx="35">
                  <c:v>178.94701001500999</c:v>
                </c:pt>
                <c:pt idx="36">
                  <c:v>173.253783313919</c:v>
                </c:pt>
                <c:pt idx="37">
                  <c:v>169.98817277506501</c:v>
                </c:pt>
                <c:pt idx="38">
                  <c:v>168.133468246391</c:v>
                </c:pt>
                <c:pt idx="39">
                  <c:v>167.513734918729</c:v>
                </c:pt>
                <c:pt idx="40">
                  <c:v>168.42793383459099</c:v>
                </c:pt>
                <c:pt idx="41">
                  <c:v>170.70885776034399</c:v>
                </c:pt>
                <c:pt idx="42">
                  <c:v>176.21492397051199</c:v>
                </c:pt>
                <c:pt idx="43">
                  <c:v>182.69346479293401</c:v>
                </c:pt>
                <c:pt idx="44">
                  <c:v>199.744488565578</c:v>
                </c:pt>
                <c:pt idx="45">
                  <c:v>221.89047648325101</c:v>
                </c:pt>
                <c:pt idx="46">
                  <c:v>261.89542757036497</c:v>
                </c:pt>
                <c:pt idx="47">
                  <c:v>293.71454161159198</c:v>
                </c:pt>
                <c:pt idx="48">
                  <c:v>324.21661776301897</c:v>
                </c:pt>
                <c:pt idx="49">
                  <c:v>358.32711526229099</c:v>
                </c:pt>
                <c:pt idx="50">
                  <c:v>361.421887540505</c:v>
                </c:pt>
                <c:pt idx="51">
                  <c:v>362.40383038914302</c:v>
                </c:pt>
                <c:pt idx="52">
                  <c:v>371.99199447164301</c:v>
                </c:pt>
                <c:pt idx="53">
                  <c:v>381.603372944059</c:v>
                </c:pt>
                <c:pt idx="54">
                  <c:v>391.22258565230698</c:v>
                </c:pt>
                <c:pt idx="55">
                  <c:v>399.30044292570602</c:v>
                </c:pt>
                <c:pt idx="56">
                  <c:v>400.40008464340201</c:v>
                </c:pt>
                <c:pt idx="57">
                  <c:v>401.16497158929701</c:v>
                </c:pt>
                <c:pt idx="58">
                  <c:v>416.04309943550101</c:v>
                </c:pt>
                <c:pt idx="59">
                  <c:v>427.053093073014</c:v>
                </c:pt>
                <c:pt idx="60">
                  <c:v>447.32420670789497</c:v>
                </c:pt>
                <c:pt idx="61">
                  <c:v>490.04595484154402</c:v>
                </c:pt>
                <c:pt idx="62">
                  <c:v>547.12085970418002</c:v>
                </c:pt>
                <c:pt idx="63">
                  <c:v>598.44475682709901</c:v>
                </c:pt>
                <c:pt idx="64">
                  <c:v>601.31039312634005</c:v>
                </c:pt>
                <c:pt idx="65">
                  <c:v>565.26578103131499</c:v>
                </c:pt>
                <c:pt idx="66">
                  <c:v>550.902572418158</c:v>
                </c:pt>
                <c:pt idx="67">
                  <c:v>495.98137118094797</c:v>
                </c:pt>
                <c:pt idx="68">
                  <c:v>561.75364998762302</c:v>
                </c:pt>
                <c:pt idx="69">
                  <c:v>554.76747807095603</c:v>
                </c:pt>
                <c:pt idx="70">
                  <c:v>553.524042853889</c:v>
                </c:pt>
                <c:pt idx="71">
                  <c:v>553.38313533947996</c:v>
                </c:pt>
                <c:pt idx="72">
                  <c:v>393.42972583184297</c:v>
                </c:pt>
                <c:pt idx="73">
                  <c:v>440.03601192599001</c:v>
                </c:pt>
                <c:pt idx="74">
                  <c:v>648.93436148951901</c:v>
                </c:pt>
                <c:pt idx="75">
                  <c:v>651.82281489437798</c:v>
                </c:pt>
                <c:pt idx="76">
                  <c:v>652.20678584223901</c:v>
                </c:pt>
                <c:pt idx="77">
                  <c:v>652.22460009023098</c:v>
                </c:pt>
              </c:numCache>
            </c:numRef>
          </c:yVal>
          <c:smooth val="0"/>
          <c:extLst>
            <c:ext xmlns:c16="http://schemas.microsoft.com/office/drawing/2014/chart" uri="{C3380CC4-5D6E-409C-BE32-E72D297353CC}">
              <c16:uniqueId val="{00000045-FD39-44BF-99FA-75783023E609}"/>
            </c:ext>
          </c:extLst>
        </c:ser>
        <c:ser>
          <c:idx val="70"/>
          <c:order val="70"/>
          <c:tx>
            <c:v>Flow Trajectories 1_50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Data'!$G$4296:$G$4417</c:f>
              <c:numCache>
                <c:formatCode>General</c:formatCode>
                <c:ptCount val="122"/>
                <c:pt idx="0">
                  <c:v>-5.8932202109630102E-5</c:v>
                </c:pt>
                <c:pt idx="1">
                  <c:v>5.27007855622867E-3</c:v>
                </c:pt>
                <c:pt idx="2">
                  <c:v>7.8865696699485302E-3</c:v>
                </c:pt>
                <c:pt idx="3">
                  <c:v>1.06635247626136E-2</c:v>
                </c:pt>
                <c:pt idx="4">
                  <c:v>1.57361566909201E-2</c:v>
                </c:pt>
                <c:pt idx="5">
                  <c:v>2.1315744403593299E-2</c:v>
                </c:pt>
                <c:pt idx="6">
                  <c:v>2.63941134344617E-2</c:v>
                </c:pt>
                <c:pt idx="7">
                  <c:v>3.1982181611506899E-2</c:v>
                </c:pt>
                <c:pt idx="8">
                  <c:v>3.7063911086280002E-2</c:v>
                </c:pt>
                <c:pt idx="9">
                  <c:v>4.2652085986101797E-2</c:v>
                </c:pt>
                <c:pt idx="10">
                  <c:v>4.8241015434509801E-2</c:v>
                </c:pt>
                <c:pt idx="11">
                  <c:v>5.3831752296539297E-2</c:v>
                </c:pt>
                <c:pt idx="12">
                  <c:v>5.8912034119385802E-2</c:v>
                </c:pt>
                <c:pt idx="13">
                  <c:v>6.3978543403370905E-2</c:v>
                </c:pt>
                <c:pt idx="14">
                  <c:v>6.9036788406431404E-2</c:v>
                </c:pt>
                <c:pt idx="15">
                  <c:v>7.1572615890702906E-2</c:v>
                </c:pt>
                <c:pt idx="16">
                  <c:v>7.6674968020008394E-2</c:v>
                </c:pt>
                <c:pt idx="17">
                  <c:v>7.9202392059425406E-2</c:v>
                </c:pt>
                <c:pt idx="18">
                  <c:v>8.3940557063079693E-2</c:v>
                </c:pt>
                <c:pt idx="19">
                  <c:v>8.9095305551450593E-2</c:v>
                </c:pt>
                <c:pt idx="20">
                  <c:v>9.3649625648407994E-2</c:v>
                </c:pt>
                <c:pt idx="21">
                  <c:v>9.5170778758566596E-2</c:v>
                </c:pt>
                <c:pt idx="22">
                  <c:v>9.9128149983836095E-2</c:v>
                </c:pt>
                <c:pt idx="23">
                  <c:v>0.104093911480725</c:v>
                </c:pt>
                <c:pt idx="24">
                  <c:v>0.106122706255358</c:v>
                </c:pt>
                <c:pt idx="25">
                  <c:v>0.110684717056931</c:v>
                </c:pt>
                <c:pt idx="26">
                  <c:v>0.112715564377732</c:v>
                </c:pt>
                <c:pt idx="27">
                  <c:v>0.11798850103469299</c:v>
                </c:pt>
                <c:pt idx="28">
                  <c:v>0.122141460302347</c:v>
                </c:pt>
                <c:pt idx="29">
                  <c:v>0.12720878925627399</c:v>
                </c:pt>
                <c:pt idx="30">
                  <c:v>0.12973926164419</c:v>
                </c:pt>
                <c:pt idx="31">
                  <c:v>0.132938692119763</c:v>
                </c:pt>
                <c:pt idx="32">
                  <c:v>0.13801020649102699</c:v>
                </c:pt>
                <c:pt idx="33">
                  <c:v>0.142669715593539</c:v>
                </c:pt>
                <c:pt idx="34">
                  <c:v>0.147327114982436</c:v>
                </c:pt>
                <c:pt idx="35">
                  <c:v>0.15137661769689301</c:v>
                </c:pt>
                <c:pt idx="36">
                  <c:v>0.153403325167357</c:v>
                </c:pt>
                <c:pt idx="37">
                  <c:v>0.153809660814924</c:v>
                </c:pt>
                <c:pt idx="38">
                  <c:v>0.15840049695216199</c:v>
                </c:pt>
                <c:pt idx="39">
                  <c:v>0.16244789168334201</c:v>
                </c:pt>
                <c:pt idx="40">
                  <c:v>0.16649568992695801</c:v>
                </c:pt>
                <c:pt idx="41">
                  <c:v>0.17054366589866801</c:v>
                </c:pt>
                <c:pt idx="42">
                  <c:v>0.17459275092537099</c:v>
                </c:pt>
                <c:pt idx="43">
                  <c:v>0.17864017834248799</c:v>
                </c:pt>
                <c:pt idx="44">
                  <c:v>0.18238640611607801</c:v>
                </c:pt>
                <c:pt idx="45">
                  <c:v>0.18592914097520599</c:v>
                </c:pt>
                <c:pt idx="46">
                  <c:v>0.18947131494008601</c:v>
                </c:pt>
                <c:pt idx="47">
                  <c:v>0.19250729984548201</c:v>
                </c:pt>
                <c:pt idx="48">
                  <c:v>0.19554291093207099</c:v>
                </c:pt>
                <c:pt idx="49">
                  <c:v>0.19857860187231399</c:v>
                </c:pt>
                <c:pt idx="50">
                  <c:v>0.201108295009822</c:v>
                </c:pt>
                <c:pt idx="51">
                  <c:v>0.20363953739059501</c:v>
                </c:pt>
                <c:pt idx="52">
                  <c:v>0.205666028344893</c:v>
                </c:pt>
                <c:pt idx="53">
                  <c:v>0.20718862792074799</c:v>
                </c:pt>
                <c:pt idx="54">
                  <c:v>0.208714247370204</c:v>
                </c:pt>
                <c:pt idx="55">
                  <c:v>0.20972847776112</c:v>
                </c:pt>
                <c:pt idx="56">
                  <c:v>0.210753790150428</c:v>
                </c:pt>
                <c:pt idx="57">
                  <c:v>0.21127424355626401</c:v>
                </c:pt>
                <c:pt idx="58">
                  <c:v>0.21180149167015799</c:v>
                </c:pt>
                <c:pt idx="59">
                  <c:v>0.212336151984165</c:v>
                </c:pt>
                <c:pt idx="60">
                  <c:v>0.21308240273870799</c:v>
                </c:pt>
                <c:pt idx="61">
                  <c:v>0.21417786764625399</c:v>
                </c:pt>
                <c:pt idx="62">
                  <c:v>0.21482418326338601</c:v>
                </c:pt>
                <c:pt idx="63">
                  <c:v>0.214864919609598</c:v>
                </c:pt>
                <c:pt idx="64">
                  <c:v>0.21540204636934801</c:v>
                </c:pt>
                <c:pt idx="65">
                  <c:v>0.21594312399582999</c:v>
                </c:pt>
                <c:pt idx="66">
                  <c:v>0.21610969033352201</c:v>
                </c:pt>
                <c:pt idx="67">
                  <c:v>0.216115850276968</c:v>
                </c:pt>
                <c:pt idx="68">
                  <c:v>0.21617999462531401</c:v>
                </c:pt>
                <c:pt idx="69">
                  <c:v>0.21623767713575701</c:v>
                </c:pt>
                <c:pt idx="70">
                  <c:v>0.21628292205470401</c:v>
                </c:pt>
                <c:pt idx="71">
                  <c:v>0.21629396127963099</c:v>
                </c:pt>
                <c:pt idx="72">
                  <c:v>0.21634117379673501</c:v>
                </c:pt>
                <c:pt idx="73">
                  <c:v>0.21638780583879499</c:v>
                </c:pt>
                <c:pt idx="74">
                  <c:v>0.216433883412534</c:v>
                </c:pt>
                <c:pt idx="75">
                  <c:v>0.21647943000309799</c:v>
                </c:pt>
                <c:pt idx="76">
                  <c:v>0.216524467563876</c:v>
                </c:pt>
                <c:pt idx="77">
                  <c:v>0.216569016658678</c:v>
                </c:pt>
                <c:pt idx="78">
                  <c:v>0.21661309658841499</c:v>
                </c:pt>
                <c:pt idx="79">
                  <c:v>0.216656725504243</c:v>
                </c:pt>
                <c:pt idx="80">
                  <c:v>0.21669992050887299</c:v>
                </c:pt>
                <c:pt idx="81">
                  <c:v>0.216742697747491</c:v>
                </c:pt>
                <c:pt idx="82">
                  <c:v>0.21679007783368301</c:v>
                </c:pt>
                <c:pt idx="83">
                  <c:v>0.21683397100468901</c:v>
                </c:pt>
                <c:pt idx="84">
                  <c:v>0.216877450879184</c:v>
                </c:pt>
                <c:pt idx="85">
                  <c:v>0.21690755870443201</c:v>
                </c:pt>
                <c:pt idx="86">
                  <c:v>0.21694716676306899</c:v>
                </c:pt>
                <c:pt idx="87">
                  <c:v>0.21698651956286499</c:v>
                </c:pt>
                <c:pt idx="88">
                  <c:v>0.217025619526517</c:v>
                </c:pt>
                <c:pt idx="89">
                  <c:v>0.217064469335845</c:v>
                </c:pt>
                <c:pt idx="90">
                  <c:v>0.21710307165064099</c:v>
                </c:pt>
                <c:pt idx="91">
                  <c:v>0.217141424766015</c:v>
                </c:pt>
                <c:pt idx="92">
                  <c:v>0.21717948521424699</c:v>
                </c:pt>
                <c:pt idx="93">
                  <c:v>0.21721724342693299</c:v>
                </c:pt>
                <c:pt idx="94">
                  <c:v>0.217254702719922</c:v>
                </c:pt>
                <c:pt idx="95">
                  <c:v>0.21729186638273501</c:v>
                </c:pt>
                <c:pt idx="96">
                  <c:v>0.217328737677977</c:v>
                </c:pt>
                <c:pt idx="97">
                  <c:v>0.21736531984083099</c:v>
                </c:pt>
                <c:pt idx="98">
                  <c:v>0.21740161607859801</c:v>
                </c:pt>
                <c:pt idx="99">
                  <c:v>0.217437629570299</c:v>
                </c:pt>
                <c:pt idx="100">
                  <c:v>0.217477776874585</c:v>
                </c:pt>
                <c:pt idx="101">
                  <c:v>0.21751532674462901</c:v>
                </c:pt>
                <c:pt idx="102">
                  <c:v>0.21755337674453501</c:v>
                </c:pt>
                <c:pt idx="103">
                  <c:v>0.21759121375127599</c:v>
                </c:pt>
                <c:pt idx="104">
                  <c:v>0.21762875217646099</c:v>
                </c:pt>
                <c:pt idx="105">
                  <c:v>0.217665995518558</c:v>
                </c:pt>
                <c:pt idx="106">
                  <c:v>0.21770294722713701</c:v>
                </c:pt>
                <c:pt idx="107">
                  <c:v>0.21773961070338599</c:v>
                </c:pt>
                <c:pt idx="108">
                  <c:v>0.21777598930063699</c:v>
                </c:pt>
                <c:pt idx="109">
                  <c:v>0.21781208632490601</c:v>
                </c:pt>
                <c:pt idx="110">
                  <c:v>0.21784790503544499</c:v>
                </c:pt>
                <c:pt idx="111">
                  <c:v>0.21788344864529799</c:v>
                </c:pt>
                <c:pt idx="112">
                  <c:v>0.21791872032187001</c:v>
                </c:pt>
                <c:pt idx="113">
                  <c:v>0.2179537231875</c:v>
                </c:pt>
                <c:pt idx="114">
                  <c:v>0.21798846032004199</c:v>
                </c:pt>
                <c:pt idx="115">
                  <c:v>0.218022934753446</c:v>
                </c:pt>
                <c:pt idx="116">
                  <c:v>0.21805714947834701</c:v>
                </c:pt>
                <c:pt idx="117">
                  <c:v>0.218091107442656</c:v>
                </c:pt>
                <c:pt idx="118">
                  <c:v>0.21812481155214999</c:v>
                </c:pt>
                <c:pt idx="119">
                  <c:v>0.218158264671062</c:v>
                </c:pt>
                <c:pt idx="120">
                  <c:v>0.21819560943970201</c:v>
                </c:pt>
                <c:pt idx="121">
                  <c:v>0.218216638376173</c:v>
                </c:pt>
              </c:numCache>
            </c:numRef>
          </c:xVal>
          <c:yVal>
            <c:numRef>
              <c:f>'Plot Data'!$H$4296:$H$4417</c:f>
              <c:numCache>
                <c:formatCode>General</c:formatCode>
                <c:ptCount val="122"/>
                <c:pt idx="0">
                  <c:v>292.20423351488398</c:v>
                </c:pt>
                <c:pt idx="1">
                  <c:v>289.82027006200599</c:v>
                </c:pt>
                <c:pt idx="2">
                  <c:v>388.13429192766199</c:v>
                </c:pt>
                <c:pt idx="3">
                  <c:v>453.81486459835003</c:v>
                </c:pt>
                <c:pt idx="4">
                  <c:v>440.562946594734</c:v>
                </c:pt>
                <c:pt idx="5">
                  <c:v>425.83766193665502</c:v>
                </c:pt>
                <c:pt idx="6">
                  <c:v>422.79342578315101</c:v>
                </c:pt>
                <c:pt idx="7">
                  <c:v>422.55652496088101</c:v>
                </c:pt>
                <c:pt idx="8">
                  <c:v>425.12330680843098</c:v>
                </c:pt>
                <c:pt idx="9">
                  <c:v>425.06409655364899</c:v>
                </c:pt>
                <c:pt idx="10">
                  <c:v>426.26917000170403</c:v>
                </c:pt>
                <c:pt idx="11">
                  <c:v>430.52830801927098</c:v>
                </c:pt>
                <c:pt idx="12">
                  <c:v>430.68418053266299</c:v>
                </c:pt>
                <c:pt idx="13">
                  <c:v>408.045726101377</c:v>
                </c:pt>
                <c:pt idx="14">
                  <c:v>374.17877054994102</c:v>
                </c:pt>
                <c:pt idx="15">
                  <c:v>368.20678719526899</c:v>
                </c:pt>
                <c:pt idx="16">
                  <c:v>400.90786389704698</c:v>
                </c:pt>
                <c:pt idx="17">
                  <c:v>381.317563804987</c:v>
                </c:pt>
                <c:pt idx="18">
                  <c:v>328.00372008199298</c:v>
                </c:pt>
                <c:pt idx="19">
                  <c:v>270.72451262011202</c:v>
                </c:pt>
                <c:pt idx="20">
                  <c:v>252.399969692068</c:v>
                </c:pt>
                <c:pt idx="21">
                  <c:v>249.58269841304701</c:v>
                </c:pt>
                <c:pt idx="22">
                  <c:v>244.77508210878699</c:v>
                </c:pt>
                <c:pt idx="23">
                  <c:v>233.815655801503</c:v>
                </c:pt>
                <c:pt idx="24">
                  <c:v>230.87996148980201</c:v>
                </c:pt>
                <c:pt idx="25">
                  <c:v>222.188607944936</c:v>
                </c:pt>
                <c:pt idx="26">
                  <c:v>221.17089100263999</c:v>
                </c:pt>
                <c:pt idx="27">
                  <c:v>212.649292065764</c:v>
                </c:pt>
                <c:pt idx="28">
                  <c:v>202.11619396307299</c:v>
                </c:pt>
                <c:pt idx="29">
                  <c:v>192.20655156919699</c:v>
                </c:pt>
                <c:pt idx="30">
                  <c:v>185.09130271267199</c:v>
                </c:pt>
                <c:pt idx="31">
                  <c:v>176.853976347654</c:v>
                </c:pt>
                <c:pt idx="32">
                  <c:v>170.996922710311</c:v>
                </c:pt>
                <c:pt idx="33">
                  <c:v>161.666880230158</c:v>
                </c:pt>
                <c:pt idx="34">
                  <c:v>151.57312789103199</c:v>
                </c:pt>
                <c:pt idx="35">
                  <c:v>143.13776110677099</c:v>
                </c:pt>
                <c:pt idx="36">
                  <c:v>140.17722965276499</c:v>
                </c:pt>
                <c:pt idx="37">
                  <c:v>139.95890813381001</c:v>
                </c:pt>
                <c:pt idx="38">
                  <c:v>130.44687419589701</c:v>
                </c:pt>
                <c:pt idx="39">
                  <c:v>122.162567566782</c:v>
                </c:pt>
                <c:pt idx="40">
                  <c:v>114.583248257495</c:v>
                </c:pt>
                <c:pt idx="41">
                  <c:v>107.556340870011</c:v>
                </c:pt>
                <c:pt idx="42">
                  <c:v>101.405918997204</c:v>
                </c:pt>
                <c:pt idx="43">
                  <c:v>94.985162893126002</c:v>
                </c:pt>
                <c:pt idx="44">
                  <c:v>90.036826675987399</c:v>
                </c:pt>
                <c:pt idx="45">
                  <c:v>85.453206401708201</c:v>
                </c:pt>
                <c:pt idx="46">
                  <c:v>80.9293631861118</c:v>
                </c:pt>
                <c:pt idx="47">
                  <c:v>77.197297701318703</c:v>
                </c:pt>
                <c:pt idx="48">
                  <c:v>73.535687163708502</c:v>
                </c:pt>
                <c:pt idx="49">
                  <c:v>70.079369848491098</c:v>
                </c:pt>
                <c:pt idx="50">
                  <c:v>67.319158750560504</c:v>
                </c:pt>
                <c:pt idx="51">
                  <c:v>65.078040500390401</c:v>
                </c:pt>
                <c:pt idx="52">
                  <c:v>63.729098849777699</c:v>
                </c:pt>
                <c:pt idx="53">
                  <c:v>63.433644592870799</c:v>
                </c:pt>
                <c:pt idx="54">
                  <c:v>63.923767017192802</c:v>
                </c:pt>
                <c:pt idx="55">
                  <c:v>63.564692050181101</c:v>
                </c:pt>
                <c:pt idx="56">
                  <c:v>66.095064294841507</c:v>
                </c:pt>
                <c:pt idx="57">
                  <c:v>69.511779234422804</c:v>
                </c:pt>
                <c:pt idx="58">
                  <c:v>75.016947784104602</c:v>
                </c:pt>
                <c:pt idx="59">
                  <c:v>83.190550101893706</c:v>
                </c:pt>
                <c:pt idx="60">
                  <c:v>99.536381862850803</c:v>
                </c:pt>
                <c:pt idx="61">
                  <c:v>133.89279549447099</c:v>
                </c:pt>
                <c:pt idx="62">
                  <c:v>156.70973423080201</c:v>
                </c:pt>
                <c:pt idx="63">
                  <c:v>158.17664875713101</c:v>
                </c:pt>
                <c:pt idx="64">
                  <c:v>177.72797939586701</c:v>
                </c:pt>
                <c:pt idx="65">
                  <c:v>202.973302459557</c:v>
                </c:pt>
                <c:pt idx="66">
                  <c:v>212.79265565363201</c:v>
                </c:pt>
                <c:pt idx="67">
                  <c:v>213.19408993913501</c:v>
                </c:pt>
                <c:pt idx="68">
                  <c:v>216.721369296771</c:v>
                </c:pt>
                <c:pt idx="69">
                  <c:v>219.89256712784601</c:v>
                </c:pt>
                <c:pt idx="70">
                  <c:v>222.36790355264401</c:v>
                </c:pt>
                <c:pt idx="71">
                  <c:v>222.96045578965899</c:v>
                </c:pt>
                <c:pt idx="72">
                  <c:v>224.71417236211099</c:v>
                </c:pt>
                <c:pt idx="73">
                  <c:v>226.43341864623099</c:v>
                </c:pt>
                <c:pt idx="74">
                  <c:v>228.119836432661</c:v>
                </c:pt>
                <c:pt idx="75">
                  <c:v>229.774958583885</c:v>
                </c:pt>
                <c:pt idx="76">
                  <c:v>231.40022903008401</c:v>
                </c:pt>
                <c:pt idx="77">
                  <c:v>232.99700828895499</c:v>
                </c:pt>
                <c:pt idx="78">
                  <c:v>234.566578750959</c:v>
                </c:pt>
                <c:pt idx="79">
                  <c:v>236.11014970098</c:v>
                </c:pt>
                <c:pt idx="80">
                  <c:v>237.62886206171601</c:v>
                </c:pt>
                <c:pt idx="81">
                  <c:v>239.12379285441401</c:v>
                </c:pt>
                <c:pt idx="82">
                  <c:v>240.793712034132</c:v>
                </c:pt>
                <c:pt idx="83">
                  <c:v>242.37299917950401</c:v>
                </c:pt>
                <c:pt idx="84">
                  <c:v>243.92779566216399</c:v>
                </c:pt>
                <c:pt idx="85">
                  <c:v>244.987089442464</c:v>
                </c:pt>
                <c:pt idx="86">
                  <c:v>245.538220764687</c:v>
                </c:pt>
                <c:pt idx="87">
                  <c:v>246.091700974281</c:v>
                </c:pt>
                <c:pt idx="88">
                  <c:v>246.64744013555301</c:v>
                </c:pt>
                <c:pt idx="89">
                  <c:v>247.205293763507</c:v>
                </c:pt>
                <c:pt idx="90">
                  <c:v>247.76512236173099</c:v>
                </c:pt>
                <c:pt idx="91">
                  <c:v>248.26564366817499</c:v>
                </c:pt>
                <c:pt idx="92">
                  <c:v>248.66164354781199</c:v>
                </c:pt>
                <c:pt idx="93">
                  <c:v>249.059833282596</c:v>
                </c:pt>
                <c:pt idx="94">
                  <c:v>249.46005598635301</c:v>
                </c:pt>
                <c:pt idx="95">
                  <c:v>249.862160183707</c:v>
                </c:pt>
                <c:pt idx="96">
                  <c:v>250.26599969447801</c:v>
                </c:pt>
                <c:pt idx="97">
                  <c:v>250.67143351613899</c:v>
                </c:pt>
                <c:pt idx="98">
                  <c:v>251.07832570478899</c:v>
                </c:pt>
                <c:pt idx="99">
                  <c:v>251.486545255084</c:v>
                </c:pt>
                <c:pt idx="100">
                  <c:v>251.98725303798199</c:v>
                </c:pt>
                <c:pt idx="101">
                  <c:v>252.531916399734</c:v>
                </c:pt>
                <c:pt idx="102">
                  <c:v>253.01236726452399</c:v>
                </c:pt>
                <c:pt idx="103">
                  <c:v>253.48534168381599</c:v>
                </c:pt>
                <c:pt idx="104">
                  <c:v>253.95696543269901</c:v>
                </c:pt>
                <c:pt idx="105">
                  <c:v>254.427190389662</c:v>
                </c:pt>
                <c:pt idx="106">
                  <c:v>254.89597095494699</c:v>
                </c:pt>
                <c:pt idx="107">
                  <c:v>255.363263956764</c:v>
                </c:pt>
                <c:pt idx="108">
                  <c:v>255.82902856041801</c:v>
                </c:pt>
                <c:pt idx="109">
                  <c:v>256.29322618031603</c:v>
                </c:pt>
                <c:pt idx="110">
                  <c:v>256.75582039478201</c:v>
                </c:pt>
                <c:pt idx="111">
                  <c:v>257.216776863635</c:v>
                </c:pt>
                <c:pt idx="112">
                  <c:v>257.67606324845701</c:v>
                </c:pt>
                <c:pt idx="113">
                  <c:v>258.13364913549702</c:v>
                </c:pt>
                <c:pt idx="114">
                  <c:v>258.58950596113903</c:v>
                </c:pt>
                <c:pt idx="115">
                  <c:v>259.04360693988798</c:v>
                </c:pt>
                <c:pt idx="116">
                  <c:v>259.49592699478598</c:v>
                </c:pt>
                <c:pt idx="117">
                  <c:v>259.946442690217</c:v>
                </c:pt>
                <c:pt idx="118">
                  <c:v>260.39513216702198</c:v>
                </c:pt>
                <c:pt idx="119">
                  <c:v>260.84197507986499</c:v>
                </c:pt>
                <c:pt idx="120">
                  <c:v>261.38204493932</c:v>
                </c:pt>
                <c:pt idx="121">
                  <c:v>261.72941238543802</c:v>
                </c:pt>
              </c:numCache>
            </c:numRef>
          </c:yVal>
          <c:smooth val="0"/>
          <c:extLst>
            <c:ext xmlns:c16="http://schemas.microsoft.com/office/drawing/2014/chart" uri="{C3380CC4-5D6E-409C-BE32-E72D297353CC}">
              <c16:uniqueId val="{00000046-FD39-44BF-99FA-75783023E609}"/>
            </c:ext>
          </c:extLst>
        </c:ser>
        <c:ser>
          <c:idx val="71"/>
          <c:order val="71"/>
          <c:tx>
            <c:v>Flow Trajectories 1_51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Data'!$G$4420:$G$4525</c:f>
              <c:numCache>
                <c:formatCode>General</c:formatCode>
                <c:ptCount val="106"/>
                <c:pt idx="0">
                  <c:v>-5.8932972616211397E-5</c:v>
                </c:pt>
                <c:pt idx="1">
                  <c:v>5.2190156003060796E-3</c:v>
                </c:pt>
                <c:pt idx="2">
                  <c:v>6.2120323339189404E-3</c:v>
                </c:pt>
                <c:pt idx="3">
                  <c:v>8.2892947357439701E-3</c:v>
                </c:pt>
                <c:pt idx="4">
                  <c:v>9.4805145540884407E-3</c:v>
                </c:pt>
                <c:pt idx="5">
                  <c:v>1.38185823068978E-2</c:v>
                </c:pt>
                <c:pt idx="6">
                  <c:v>1.7946590630126099E-2</c:v>
                </c:pt>
                <c:pt idx="7">
                  <c:v>2.16581683850385E-2</c:v>
                </c:pt>
                <c:pt idx="8">
                  <c:v>2.5032376486013599E-2</c:v>
                </c:pt>
                <c:pt idx="9">
                  <c:v>2.81879091907246E-2</c:v>
                </c:pt>
                <c:pt idx="10">
                  <c:v>3.12163600669636E-2</c:v>
                </c:pt>
                <c:pt idx="11">
                  <c:v>3.4201808623737902E-2</c:v>
                </c:pt>
                <c:pt idx="12">
                  <c:v>3.7522091917698799E-2</c:v>
                </c:pt>
                <c:pt idx="13">
                  <c:v>4.0981437496644603E-2</c:v>
                </c:pt>
                <c:pt idx="14">
                  <c:v>4.4553796948598103E-2</c:v>
                </c:pt>
                <c:pt idx="15">
                  <c:v>4.8195725901152099E-2</c:v>
                </c:pt>
                <c:pt idx="16">
                  <c:v>5.1867662747426102E-2</c:v>
                </c:pt>
                <c:pt idx="17">
                  <c:v>5.5569212937319097E-2</c:v>
                </c:pt>
                <c:pt idx="18">
                  <c:v>5.9291517946926199E-2</c:v>
                </c:pt>
                <c:pt idx="19">
                  <c:v>6.3151446960597005E-2</c:v>
                </c:pt>
                <c:pt idx="20">
                  <c:v>6.8092572519524594E-2</c:v>
                </c:pt>
                <c:pt idx="21">
                  <c:v>7.1077015103554297E-2</c:v>
                </c:pt>
                <c:pt idx="22">
                  <c:v>7.2079012826123695E-2</c:v>
                </c:pt>
                <c:pt idx="23">
                  <c:v>7.6197653001049401E-2</c:v>
                </c:pt>
                <c:pt idx="24">
                  <c:v>8.0093678469867105E-2</c:v>
                </c:pt>
                <c:pt idx="25">
                  <c:v>8.4963982141322003E-2</c:v>
                </c:pt>
                <c:pt idx="26">
                  <c:v>8.8404228631414505E-2</c:v>
                </c:pt>
                <c:pt idx="27">
                  <c:v>9.3382363164292007E-2</c:v>
                </c:pt>
                <c:pt idx="28">
                  <c:v>9.7448808487006794E-2</c:v>
                </c:pt>
                <c:pt idx="29">
                  <c:v>0.102518553842569</c:v>
                </c:pt>
                <c:pt idx="30">
                  <c:v>0.106578029003983</c:v>
                </c:pt>
                <c:pt idx="31">
                  <c:v>0.107693951896316</c:v>
                </c:pt>
                <c:pt idx="32">
                  <c:v>0.112562223873689</c:v>
                </c:pt>
                <c:pt idx="33">
                  <c:v>0.114075701167775</c:v>
                </c:pt>
                <c:pt idx="34">
                  <c:v>0.118222576762085</c:v>
                </c:pt>
                <c:pt idx="35">
                  <c:v>0.11862844372421601</c:v>
                </c:pt>
                <c:pt idx="36">
                  <c:v>0.12223660711180399</c:v>
                </c:pt>
                <c:pt idx="37">
                  <c:v>0.127780776119158</c:v>
                </c:pt>
                <c:pt idx="38">
                  <c:v>0.132890996837978</c:v>
                </c:pt>
                <c:pt idx="39">
                  <c:v>0.13593507154784701</c:v>
                </c:pt>
                <c:pt idx="40">
                  <c:v>0.141495043878167</c:v>
                </c:pt>
                <c:pt idx="41">
                  <c:v>0.14655955574250901</c:v>
                </c:pt>
                <c:pt idx="42">
                  <c:v>0.15112010125675701</c:v>
                </c:pt>
                <c:pt idx="43">
                  <c:v>0.15507484417911199</c:v>
                </c:pt>
                <c:pt idx="44">
                  <c:v>0.160546534632242</c:v>
                </c:pt>
                <c:pt idx="45">
                  <c:v>0.16257097762579401</c:v>
                </c:pt>
                <c:pt idx="46">
                  <c:v>0.16664224932666399</c:v>
                </c:pt>
                <c:pt idx="47">
                  <c:v>0.171705558390987</c:v>
                </c:pt>
                <c:pt idx="48">
                  <c:v>0.17525586726071299</c:v>
                </c:pt>
                <c:pt idx="49">
                  <c:v>0.18031762811864199</c:v>
                </c:pt>
                <c:pt idx="50">
                  <c:v>0.18538715963682101</c:v>
                </c:pt>
                <c:pt idx="51">
                  <c:v>0.18811544207088399</c:v>
                </c:pt>
                <c:pt idx="52">
                  <c:v>0.19317914960490001</c:v>
                </c:pt>
                <c:pt idx="53">
                  <c:v>0.19470230891913301</c:v>
                </c:pt>
                <c:pt idx="54">
                  <c:v>0.199457865807499</c:v>
                </c:pt>
                <c:pt idx="55">
                  <c:v>0.20472344327273501</c:v>
                </c:pt>
                <c:pt idx="56">
                  <c:v>0.20927424186166699</c:v>
                </c:pt>
                <c:pt idx="57">
                  <c:v>0.21321348429051101</c:v>
                </c:pt>
                <c:pt idx="58">
                  <c:v>0.217760035416388</c:v>
                </c:pt>
                <c:pt idx="59">
                  <c:v>0.21927359983492301</c:v>
                </c:pt>
                <c:pt idx="60">
                  <c:v>0.22351428665744</c:v>
                </c:pt>
                <c:pt idx="61">
                  <c:v>0.22805566683196801</c:v>
                </c:pt>
                <c:pt idx="62">
                  <c:v>0.23158290592484401</c:v>
                </c:pt>
                <c:pt idx="63">
                  <c:v>0.23511513101280601</c:v>
                </c:pt>
                <c:pt idx="64">
                  <c:v>0.239149250254339</c:v>
                </c:pt>
                <c:pt idx="65">
                  <c:v>0.24469107422606201</c:v>
                </c:pt>
                <c:pt idx="66">
                  <c:v>0.24825130109412599</c:v>
                </c:pt>
                <c:pt idx="67">
                  <c:v>0.248759124504914</c:v>
                </c:pt>
                <c:pt idx="68">
                  <c:v>0.24926856494539301</c:v>
                </c:pt>
                <c:pt idx="69">
                  <c:v>0.24988349782605501</c:v>
                </c:pt>
                <c:pt idx="70">
                  <c:v>0.25051044881812901</c:v>
                </c:pt>
                <c:pt idx="71">
                  <c:v>0.25103805255005401</c:v>
                </c:pt>
                <c:pt idx="72">
                  <c:v>0.25156921140521299</c:v>
                </c:pt>
                <c:pt idx="73">
                  <c:v>0.25263730911469001</c:v>
                </c:pt>
                <c:pt idx="74">
                  <c:v>0.25843598839875098</c:v>
                </c:pt>
                <c:pt idx="75">
                  <c:v>0.259489409113977</c:v>
                </c:pt>
                <c:pt idx="76">
                  <c:v>0.26001485954866799</c:v>
                </c:pt>
                <c:pt idx="77">
                  <c:v>0.26064369046341102</c:v>
                </c:pt>
                <c:pt idx="78">
                  <c:v>0.261188240585428</c:v>
                </c:pt>
                <c:pt idx="79">
                  <c:v>0.26173931439970199</c:v>
                </c:pt>
                <c:pt idx="80">
                  <c:v>0.26229327270395902</c:v>
                </c:pt>
                <c:pt idx="81">
                  <c:v>0.26285289220705998</c:v>
                </c:pt>
                <c:pt idx="82">
                  <c:v>0.26380779452615899</c:v>
                </c:pt>
                <c:pt idx="83">
                  <c:v>0.26496211178204798</c:v>
                </c:pt>
                <c:pt idx="84">
                  <c:v>0.26653511886377601</c:v>
                </c:pt>
                <c:pt idx="85">
                  <c:v>0.26756099419491403</c:v>
                </c:pt>
                <c:pt idx="86">
                  <c:v>0.26806577731663001</c:v>
                </c:pt>
                <c:pt idx="87">
                  <c:v>0.26887594687986699</c:v>
                </c:pt>
                <c:pt idx="88">
                  <c:v>0.269078564083231</c:v>
                </c:pt>
                <c:pt idx="89">
                  <c:v>0.269575918488972</c:v>
                </c:pt>
                <c:pt idx="90">
                  <c:v>0.27007606823456998</c:v>
                </c:pt>
                <c:pt idx="91">
                  <c:v>0.27025372413772702</c:v>
                </c:pt>
                <c:pt idx="92">
                  <c:v>0.27026007437669902</c:v>
                </c:pt>
                <c:pt idx="93">
                  <c:v>0.27129477284111497</c:v>
                </c:pt>
                <c:pt idx="94">
                  <c:v>0.27180818270017398</c:v>
                </c:pt>
                <c:pt idx="95">
                  <c:v>0.27232352088092898</c:v>
                </c:pt>
                <c:pt idx="96">
                  <c:v>0.27294557644770601</c:v>
                </c:pt>
                <c:pt idx="97">
                  <c:v>0.27853332602466002</c:v>
                </c:pt>
                <c:pt idx="98">
                  <c:v>0.28159025059887899</c:v>
                </c:pt>
                <c:pt idx="99">
                  <c:v>0.285648727386553</c:v>
                </c:pt>
                <c:pt idx="100">
                  <c:v>0.28716710471902701</c:v>
                </c:pt>
                <c:pt idx="101">
                  <c:v>0.28722423584655199</c:v>
                </c:pt>
                <c:pt idx="102">
                  <c:v>0.28723058608552399</c:v>
                </c:pt>
                <c:pt idx="103">
                  <c:v>0.29283948639248297</c:v>
                </c:pt>
                <c:pt idx="104">
                  <c:v>0.29592573469252698</c:v>
                </c:pt>
                <c:pt idx="105">
                  <c:v>0.295987631222625</c:v>
                </c:pt>
              </c:numCache>
            </c:numRef>
          </c:xVal>
          <c:yVal>
            <c:numRef>
              <c:f>'Plot Data'!$H$4420:$H$4525</c:f>
              <c:numCache>
                <c:formatCode>General</c:formatCode>
                <c:ptCount val="106"/>
                <c:pt idx="0">
                  <c:v>291.71698355136698</c:v>
                </c:pt>
                <c:pt idx="1">
                  <c:v>269.548319522604</c:v>
                </c:pt>
                <c:pt idx="2">
                  <c:v>245.869613903562</c:v>
                </c:pt>
                <c:pt idx="3">
                  <c:v>291.55060330087201</c:v>
                </c:pt>
                <c:pt idx="4">
                  <c:v>360.15241036379501</c:v>
                </c:pt>
                <c:pt idx="5">
                  <c:v>358.34397608030099</c:v>
                </c:pt>
                <c:pt idx="6">
                  <c:v>362.90615057095698</c:v>
                </c:pt>
                <c:pt idx="7">
                  <c:v>365.92245344495598</c:v>
                </c:pt>
                <c:pt idx="8">
                  <c:v>365.767753904448</c:v>
                </c:pt>
                <c:pt idx="9">
                  <c:v>366.66875096522102</c:v>
                </c:pt>
                <c:pt idx="10">
                  <c:v>366.55008491015201</c:v>
                </c:pt>
                <c:pt idx="11">
                  <c:v>367.52681587378498</c:v>
                </c:pt>
                <c:pt idx="12">
                  <c:v>363.30453028125402</c:v>
                </c:pt>
                <c:pt idx="13">
                  <c:v>359.23680417878302</c:v>
                </c:pt>
                <c:pt idx="14">
                  <c:v>355.98491186768399</c:v>
                </c:pt>
                <c:pt idx="15">
                  <c:v>355.64635996651299</c:v>
                </c:pt>
                <c:pt idx="16">
                  <c:v>354.33973164314301</c:v>
                </c:pt>
                <c:pt idx="17">
                  <c:v>354.55506290367202</c:v>
                </c:pt>
                <c:pt idx="18">
                  <c:v>348.49748682399502</c:v>
                </c:pt>
                <c:pt idx="19">
                  <c:v>324.72373157733699</c:v>
                </c:pt>
                <c:pt idx="20">
                  <c:v>285.06677792322</c:v>
                </c:pt>
                <c:pt idx="21">
                  <c:v>246.22914622185399</c:v>
                </c:pt>
                <c:pt idx="22">
                  <c:v>233.06026861221901</c:v>
                </c:pt>
                <c:pt idx="23">
                  <c:v>293.24366004441998</c:v>
                </c:pt>
                <c:pt idx="24">
                  <c:v>246.44374960436099</c:v>
                </c:pt>
                <c:pt idx="25">
                  <c:v>206.20883978145599</c:v>
                </c:pt>
                <c:pt idx="26">
                  <c:v>191.96366784535601</c:v>
                </c:pt>
                <c:pt idx="27">
                  <c:v>189.72659754539001</c:v>
                </c:pt>
                <c:pt idx="28">
                  <c:v>191.51949432959199</c:v>
                </c:pt>
                <c:pt idx="29">
                  <c:v>183.83774034546099</c:v>
                </c:pt>
                <c:pt idx="30">
                  <c:v>180.55324646077699</c:v>
                </c:pt>
                <c:pt idx="31">
                  <c:v>179.05218193881001</c:v>
                </c:pt>
                <c:pt idx="32">
                  <c:v>171.98648679191999</c:v>
                </c:pt>
                <c:pt idx="33">
                  <c:v>164.94658569523401</c:v>
                </c:pt>
                <c:pt idx="34">
                  <c:v>152.59525351006101</c:v>
                </c:pt>
                <c:pt idx="35">
                  <c:v>150.954457856337</c:v>
                </c:pt>
                <c:pt idx="36">
                  <c:v>157.73815081586599</c:v>
                </c:pt>
                <c:pt idx="37">
                  <c:v>132.45451534102901</c:v>
                </c:pt>
                <c:pt idx="38">
                  <c:v>149.01463917563001</c:v>
                </c:pt>
                <c:pt idx="39">
                  <c:v>146.733606287643</c:v>
                </c:pt>
                <c:pt idx="40">
                  <c:v>131.26260705411099</c:v>
                </c:pt>
                <c:pt idx="41">
                  <c:v>123.432648925905</c:v>
                </c:pt>
                <c:pt idx="42">
                  <c:v>117.91395010518799</c:v>
                </c:pt>
                <c:pt idx="43">
                  <c:v>113.507913787319</c:v>
                </c:pt>
                <c:pt idx="44">
                  <c:v>106.038112037525</c:v>
                </c:pt>
                <c:pt idx="45">
                  <c:v>102.88963852807299</c:v>
                </c:pt>
                <c:pt idx="46">
                  <c:v>97.692727896110995</c:v>
                </c:pt>
                <c:pt idx="47">
                  <c:v>91.418695036995103</c:v>
                </c:pt>
                <c:pt idx="48">
                  <c:v>89.385340771381905</c:v>
                </c:pt>
                <c:pt idx="49">
                  <c:v>83.154308235538295</c:v>
                </c:pt>
                <c:pt idx="50">
                  <c:v>79.755556581406196</c:v>
                </c:pt>
                <c:pt idx="51">
                  <c:v>74.841213662170404</c:v>
                </c:pt>
                <c:pt idx="52">
                  <c:v>70.157595948064795</c:v>
                </c:pt>
                <c:pt idx="53">
                  <c:v>69.918753578184095</c:v>
                </c:pt>
                <c:pt idx="54">
                  <c:v>64.691356205002407</c:v>
                </c:pt>
                <c:pt idx="55">
                  <c:v>60.473531884158099</c:v>
                </c:pt>
                <c:pt idx="56">
                  <c:v>55.603629288491298</c:v>
                </c:pt>
                <c:pt idx="57">
                  <c:v>50.7189450343743</c:v>
                </c:pt>
                <c:pt idx="58">
                  <c:v>45.851818084212603</c:v>
                </c:pt>
                <c:pt idx="59">
                  <c:v>43.994122777041497</c:v>
                </c:pt>
                <c:pt idx="60">
                  <c:v>39.406208315770101</c:v>
                </c:pt>
                <c:pt idx="61">
                  <c:v>34.9021580479356</c:v>
                </c:pt>
                <c:pt idx="62">
                  <c:v>31.141189784500501</c:v>
                </c:pt>
                <c:pt idx="63">
                  <c:v>28.347718903579</c:v>
                </c:pt>
                <c:pt idx="64">
                  <c:v>25.178668921159598</c:v>
                </c:pt>
                <c:pt idx="65">
                  <c:v>20.955264505210501</c:v>
                </c:pt>
                <c:pt idx="66">
                  <c:v>21.331900354493701</c:v>
                </c:pt>
                <c:pt idx="67">
                  <c:v>21.343675128981101</c:v>
                </c:pt>
                <c:pt idx="68">
                  <c:v>21.5136193076818</c:v>
                </c:pt>
                <c:pt idx="69">
                  <c:v>22.1528052210945</c:v>
                </c:pt>
                <c:pt idx="70">
                  <c:v>23.9316696905002</c:v>
                </c:pt>
                <c:pt idx="71">
                  <c:v>25.862929394285</c:v>
                </c:pt>
                <c:pt idx="72">
                  <c:v>28.2905103825433</c:v>
                </c:pt>
                <c:pt idx="73">
                  <c:v>34.483262161178402</c:v>
                </c:pt>
                <c:pt idx="74">
                  <c:v>76.843297165417795</c:v>
                </c:pt>
                <c:pt idx="75">
                  <c:v>88.645186187080697</c:v>
                </c:pt>
                <c:pt idx="76">
                  <c:v>94.913317653311395</c:v>
                </c:pt>
                <c:pt idx="77">
                  <c:v>103.85780885042399</c:v>
                </c:pt>
                <c:pt idx="78">
                  <c:v>120.50301858525999</c:v>
                </c:pt>
                <c:pt idx="79">
                  <c:v>141.75079349100599</c:v>
                </c:pt>
                <c:pt idx="80">
                  <c:v>168.14259783914699</c:v>
                </c:pt>
                <c:pt idx="81">
                  <c:v>203.03111452439299</c:v>
                </c:pt>
                <c:pt idx="82">
                  <c:v>251.59994377743899</c:v>
                </c:pt>
                <c:pt idx="83">
                  <c:v>315.90289997272498</c:v>
                </c:pt>
                <c:pt idx="84">
                  <c:v>381.02829080265798</c:v>
                </c:pt>
                <c:pt idx="85">
                  <c:v>396.30698191288002</c:v>
                </c:pt>
                <c:pt idx="86">
                  <c:v>391.93814111208502</c:v>
                </c:pt>
                <c:pt idx="87">
                  <c:v>388.12051980514002</c:v>
                </c:pt>
                <c:pt idx="88">
                  <c:v>383.75061275740001</c:v>
                </c:pt>
                <c:pt idx="89">
                  <c:v>369.95571534740299</c:v>
                </c:pt>
                <c:pt idx="90">
                  <c:v>361.70782638524202</c:v>
                </c:pt>
                <c:pt idx="91">
                  <c:v>361.05470908724402</c:v>
                </c:pt>
                <c:pt idx="92">
                  <c:v>530.13681288001703</c:v>
                </c:pt>
                <c:pt idx="93">
                  <c:v>571.49499492746702</c:v>
                </c:pt>
                <c:pt idx="94">
                  <c:v>585.10444100153904</c:v>
                </c:pt>
                <c:pt idx="95">
                  <c:v>603.64234512111602</c:v>
                </c:pt>
                <c:pt idx="96">
                  <c:v>640.10070488284896</c:v>
                </c:pt>
                <c:pt idx="97">
                  <c:v>639.09401829930096</c:v>
                </c:pt>
                <c:pt idx="98">
                  <c:v>662.097599951083</c:v>
                </c:pt>
                <c:pt idx="99">
                  <c:v>647.87823866485201</c:v>
                </c:pt>
                <c:pt idx="100">
                  <c:v>633.62225634273</c:v>
                </c:pt>
                <c:pt idx="101">
                  <c:v>633.04300327162605</c:v>
                </c:pt>
                <c:pt idx="102">
                  <c:v>509.42855394982098</c:v>
                </c:pt>
                <c:pt idx="103">
                  <c:v>550.66057861439197</c:v>
                </c:pt>
                <c:pt idx="104">
                  <c:v>639.44242606861997</c:v>
                </c:pt>
                <c:pt idx="105">
                  <c:v>640.40120037505005</c:v>
                </c:pt>
              </c:numCache>
            </c:numRef>
          </c:yVal>
          <c:smooth val="0"/>
          <c:extLst>
            <c:ext xmlns:c16="http://schemas.microsoft.com/office/drawing/2014/chart" uri="{C3380CC4-5D6E-409C-BE32-E72D297353CC}">
              <c16:uniqueId val="{00000047-FD39-44BF-99FA-75783023E609}"/>
            </c:ext>
          </c:extLst>
        </c:ser>
        <c:ser>
          <c:idx val="72"/>
          <c:order val="72"/>
          <c:tx>
            <c:v>Flow Trajectories 1_52</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Data'!$G$4528:$G$4575</c:f>
              <c:numCache>
                <c:formatCode>General</c:formatCode>
                <c:ptCount val="48"/>
                <c:pt idx="0">
                  <c:v>-5.8928278260635402E-5</c:v>
                </c:pt>
                <c:pt idx="1">
                  <c:v>5.3002504783454703E-3</c:v>
                </c:pt>
                <c:pt idx="2">
                  <c:v>1.04555588386779E-2</c:v>
                </c:pt>
                <c:pt idx="3">
                  <c:v>1.5555996293096201E-2</c:v>
                </c:pt>
                <c:pt idx="4">
                  <c:v>2.0622166755808399E-2</c:v>
                </c:pt>
                <c:pt idx="5">
                  <c:v>2.6201077819999499E-2</c:v>
                </c:pt>
                <c:pt idx="6">
                  <c:v>3.1280324151289098E-2</c:v>
                </c:pt>
                <c:pt idx="7">
                  <c:v>3.68667908272391E-2</c:v>
                </c:pt>
                <c:pt idx="8">
                  <c:v>4.24581737589831E-2</c:v>
                </c:pt>
                <c:pt idx="9">
                  <c:v>4.7541877746973299E-2</c:v>
                </c:pt>
                <c:pt idx="10">
                  <c:v>5.3134090709445601E-2</c:v>
                </c:pt>
                <c:pt idx="11">
                  <c:v>5.8734951893088097E-2</c:v>
                </c:pt>
                <c:pt idx="12">
                  <c:v>6.3832382748512204E-2</c:v>
                </c:pt>
                <c:pt idx="13">
                  <c:v>6.4850476326485204E-2</c:v>
                </c:pt>
                <c:pt idx="14">
                  <c:v>6.7901770155069999E-2</c:v>
                </c:pt>
                <c:pt idx="15">
                  <c:v>7.3093787245573097E-2</c:v>
                </c:pt>
                <c:pt idx="16">
                  <c:v>7.6158762846292402E-2</c:v>
                </c:pt>
                <c:pt idx="17">
                  <c:v>7.7692258488495897E-2</c:v>
                </c:pt>
                <c:pt idx="18">
                  <c:v>7.9319441098759505E-2</c:v>
                </c:pt>
                <c:pt idx="19">
                  <c:v>8.1351320103258296E-2</c:v>
                </c:pt>
                <c:pt idx="20">
                  <c:v>8.4399530710117895E-2</c:v>
                </c:pt>
                <c:pt idx="21">
                  <c:v>8.6945326418309099E-2</c:v>
                </c:pt>
                <c:pt idx="22">
                  <c:v>8.7964052549333802E-2</c:v>
                </c:pt>
                <c:pt idx="23">
                  <c:v>8.8629942859883501E-2</c:v>
                </c:pt>
                <c:pt idx="24">
                  <c:v>8.8658377591780302E-2</c:v>
                </c:pt>
                <c:pt idx="25">
                  <c:v>8.8685903609100794E-2</c:v>
                </c:pt>
                <c:pt idx="26">
                  <c:v>8.9129910724781894E-2</c:v>
                </c:pt>
                <c:pt idx="27">
                  <c:v>8.9584202409693003E-2</c:v>
                </c:pt>
                <c:pt idx="28">
                  <c:v>9.0634786091462194E-2</c:v>
                </c:pt>
                <c:pt idx="29">
                  <c:v>9.1667241111618503E-2</c:v>
                </c:pt>
                <c:pt idx="30">
                  <c:v>9.2680539019582203E-2</c:v>
                </c:pt>
                <c:pt idx="31">
                  <c:v>9.3285831199951402E-2</c:v>
                </c:pt>
                <c:pt idx="32">
                  <c:v>9.4303098531712898E-2</c:v>
                </c:pt>
                <c:pt idx="33">
                  <c:v>9.6368394825426903E-2</c:v>
                </c:pt>
                <c:pt idx="34">
                  <c:v>0.100491341284611</c:v>
                </c:pt>
                <c:pt idx="35">
                  <c:v>0.104035219978878</c:v>
                </c:pt>
                <c:pt idx="36">
                  <c:v>0.107405708981472</c:v>
                </c:pt>
                <c:pt idx="37">
                  <c:v>0.11197850715263601</c:v>
                </c:pt>
                <c:pt idx="38">
                  <c:v>0.11319396866325999</c:v>
                </c:pt>
                <c:pt idx="39">
                  <c:v>0.113371690974338</c:v>
                </c:pt>
                <c:pt idx="40">
                  <c:v>0.113378040971511</c:v>
                </c:pt>
                <c:pt idx="41">
                  <c:v>0.11338439121048199</c:v>
                </c:pt>
                <c:pt idx="42">
                  <c:v>0.116406284062922</c:v>
                </c:pt>
                <c:pt idx="43">
                  <c:v>0.11844003260038299</c:v>
                </c:pt>
                <c:pt idx="44">
                  <c:v>0.119468916680425</c:v>
                </c:pt>
                <c:pt idx="45">
                  <c:v>0.122639159805149</c:v>
                </c:pt>
                <c:pt idx="46">
                  <c:v>0.122782773085333</c:v>
                </c:pt>
                <c:pt idx="47">
                  <c:v>0.122785947935968</c:v>
                </c:pt>
              </c:numCache>
            </c:numRef>
          </c:xVal>
          <c:yVal>
            <c:numRef>
              <c:f>'Plot Data'!$H$4528:$H$4575</c:f>
              <c:numCache>
                <c:formatCode>General</c:formatCode>
                <c:ptCount val="48"/>
                <c:pt idx="0">
                  <c:v>295.36467348231201</c:v>
                </c:pt>
                <c:pt idx="1">
                  <c:v>330.06535599676101</c:v>
                </c:pt>
                <c:pt idx="2">
                  <c:v>441.724320029833</c:v>
                </c:pt>
                <c:pt idx="3">
                  <c:v>478.08464774185302</c:v>
                </c:pt>
                <c:pt idx="4">
                  <c:v>452.34009002018502</c:v>
                </c:pt>
                <c:pt idx="5">
                  <c:v>436.04791543560401</c:v>
                </c:pt>
                <c:pt idx="6">
                  <c:v>434.42889255736497</c:v>
                </c:pt>
                <c:pt idx="7">
                  <c:v>431.45597930869098</c:v>
                </c:pt>
                <c:pt idx="8">
                  <c:v>436.87545391851103</c:v>
                </c:pt>
                <c:pt idx="9">
                  <c:v>442.95490358897399</c:v>
                </c:pt>
                <c:pt idx="10">
                  <c:v>449.98512601822102</c:v>
                </c:pt>
                <c:pt idx="11">
                  <c:v>472.95017062073703</c:v>
                </c:pt>
                <c:pt idx="12">
                  <c:v>506.29892910587898</c:v>
                </c:pt>
                <c:pt idx="13">
                  <c:v>510.48850815799898</c:v>
                </c:pt>
                <c:pt idx="14">
                  <c:v>517.19580397617801</c:v>
                </c:pt>
                <c:pt idx="15">
                  <c:v>538.84711655603405</c:v>
                </c:pt>
                <c:pt idx="16">
                  <c:v>576.14131126948098</c:v>
                </c:pt>
                <c:pt idx="17">
                  <c:v>598.41606048792903</c:v>
                </c:pt>
                <c:pt idx="18">
                  <c:v>603.88951532688804</c:v>
                </c:pt>
                <c:pt idx="19">
                  <c:v>604.08322066402195</c:v>
                </c:pt>
                <c:pt idx="20">
                  <c:v>604.89002542150195</c:v>
                </c:pt>
                <c:pt idx="21">
                  <c:v>619.10172047163098</c:v>
                </c:pt>
                <c:pt idx="22">
                  <c:v>625.99772971584002</c:v>
                </c:pt>
                <c:pt idx="23">
                  <c:v>614.45173855645498</c:v>
                </c:pt>
                <c:pt idx="24">
                  <c:v>613.85846434441305</c:v>
                </c:pt>
                <c:pt idx="25">
                  <c:v>332.56912465204402</c:v>
                </c:pt>
                <c:pt idx="26">
                  <c:v>360.83593600676602</c:v>
                </c:pt>
                <c:pt idx="27">
                  <c:v>393.18612872091501</c:v>
                </c:pt>
                <c:pt idx="28">
                  <c:v>449.87579718353902</c:v>
                </c:pt>
                <c:pt idx="29">
                  <c:v>480.66434505077899</c:v>
                </c:pt>
                <c:pt idx="30">
                  <c:v>476.72001085343999</c:v>
                </c:pt>
                <c:pt idx="31">
                  <c:v>468.14295033370303</c:v>
                </c:pt>
                <c:pt idx="32">
                  <c:v>471.634729495736</c:v>
                </c:pt>
                <c:pt idx="33">
                  <c:v>537.38461460608096</c:v>
                </c:pt>
                <c:pt idx="34">
                  <c:v>674.46780326871794</c:v>
                </c:pt>
                <c:pt idx="35">
                  <c:v>643.035543944707</c:v>
                </c:pt>
                <c:pt idx="36">
                  <c:v>692.46722832167404</c:v>
                </c:pt>
                <c:pt idx="37">
                  <c:v>694.22323533203701</c:v>
                </c:pt>
                <c:pt idx="38">
                  <c:v>682.853045483041</c:v>
                </c:pt>
                <c:pt idx="39">
                  <c:v>681.35053640136096</c:v>
                </c:pt>
                <c:pt idx="40">
                  <c:v>681.298651648808</c:v>
                </c:pt>
                <c:pt idx="41">
                  <c:v>602.16009869248501</c:v>
                </c:pt>
                <c:pt idx="42">
                  <c:v>542.96655012875704</c:v>
                </c:pt>
                <c:pt idx="43">
                  <c:v>547.32686718864795</c:v>
                </c:pt>
                <c:pt idx="44">
                  <c:v>576.02585773984504</c:v>
                </c:pt>
                <c:pt idx="45">
                  <c:v>628.06824312768299</c:v>
                </c:pt>
                <c:pt idx="46">
                  <c:v>628.41944402116303</c:v>
                </c:pt>
                <c:pt idx="47">
                  <c:v>628.42753343998004</c:v>
                </c:pt>
              </c:numCache>
            </c:numRef>
          </c:yVal>
          <c:smooth val="0"/>
          <c:extLst>
            <c:ext xmlns:c16="http://schemas.microsoft.com/office/drawing/2014/chart" uri="{C3380CC4-5D6E-409C-BE32-E72D297353CC}">
              <c16:uniqueId val="{00000048-FD39-44BF-99FA-75783023E609}"/>
            </c:ext>
          </c:extLst>
        </c:ser>
        <c:ser>
          <c:idx val="73"/>
          <c:order val="73"/>
          <c:tx>
            <c:v>Flow Trajectories 1_53_0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Data'!$G$4578:$G$4607</c:f>
              <c:numCache>
                <c:formatCode>General</c:formatCode>
                <c:ptCount val="30"/>
                <c:pt idx="0">
                  <c:v>-5.89302848353388E-5</c:v>
                </c:pt>
                <c:pt idx="1">
                  <c:v>5.2969967636365299E-3</c:v>
                </c:pt>
                <c:pt idx="2">
                  <c:v>1.04627976567157E-2</c:v>
                </c:pt>
                <c:pt idx="3">
                  <c:v>1.5560455433984099E-2</c:v>
                </c:pt>
                <c:pt idx="4">
                  <c:v>2.1131227024527601E-2</c:v>
                </c:pt>
                <c:pt idx="5">
                  <c:v>2.6710491041869001E-2</c:v>
                </c:pt>
                <c:pt idx="6">
                  <c:v>3.2296175143865499E-2</c:v>
                </c:pt>
                <c:pt idx="7">
                  <c:v>3.7884743064582199E-2</c:v>
                </c:pt>
                <c:pt idx="8">
                  <c:v>4.2968223099061099E-2</c:v>
                </c:pt>
                <c:pt idx="9">
                  <c:v>4.8559307343860797E-2</c:v>
                </c:pt>
                <c:pt idx="10">
                  <c:v>5.4152888813239097E-2</c:v>
                </c:pt>
                <c:pt idx="11">
                  <c:v>5.9761538466528499E-2</c:v>
                </c:pt>
                <c:pt idx="12">
                  <c:v>6.3847734879114396E-2</c:v>
                </c:pt>
                <c:pt idx="13">
                  <c:v>6.6903217404810394E-2</c:v>
                </c:pt>
                <c:pt idx="14">
                  <c:v>6.9955427916187599E-2</c:v>
                </c:pt>
                <c:pt idx="15">
                  <c:v>7.0976277221129799E-2</c:v>
                </c:pt>
                <c:pt idx="16">
                  <c:v>7.3326373506626796E-2</c:v>
                </c:pt>
                <c:pt idx="17">
                  <c:v>7.4862949886498997E-2</c:v>
                </c:pt>
                <c:pt idx="18">
                  <c:v>7.7416708046859697E-2</c:v>
                </c:pt>
                <c:pt idx="19">
                  <c:v>7.7823250697302795E-2</c:v>
                </c:pt>
                <c:pt idx="20">
                  <c:v>7.7831379099075296E-2</c:v>
                </c:pt>
                <c:pt idx="21">
                  <c:v>8.2877764150900896E-2</c:v>
                </c:pt>
                <c:pt idx="22">
                  <c:v>8.3026763022349501E-2</c:v>
                </c:pt>
                <c:pt idx="23">
                  <c:v>8.3051853182127794E-2</c:v>
                </c:pt>
                <c:pt idx="24">
                  <c:v>8.3631187491828199E-2</c:v>
                </c:pt>
                <c:pt idx="25">
                  <c:v>8.4193968608532302E-2</c:v>
                </c:pt>
                <c:pt idx="26">
                  <c:v>8.53658452496662E-2</c:v>
                </c:pt>
                <c:pt idx="27">
                  <c:v>8.6650665545436101E-2</c:v>
                </c:pt>
                <c:pt idx="28">
                  <c:v>8.6903615100966405E-2</c:v>
                </c:pt>
                <c:pt idx="29">
                  <c:v>8.6964398181654995E-2</c:v>
                </c:pt>
              </c:numCache>
            </c:numRef>
          </c:xVal>
          <c:yVal>
            <c:numRef>
              <c:f>'Plot Data'!$H$4578:$H$4607</c:f>
              <c:numCache>
                <c:formatCode>General</c:formatCode>
                <c:ptCount val="30"/>
                <c:pt idx="0">
                  <c:v>294.32487392099898</c:v>
                </c:pt>
                <c:pt idx="1">
                  <c:v>324.61973579224599</c:v>
                </c:pt>
                <c:pt idx="2">
                  <c:v>452.22145511537298</c:v>
                </c:pt>
                <c:pt idx="3">
                  <c:v>484.17338574518402</c:v>
                </c:pt>
                <c:pt idx="4">
                  <c:v>451.950591848746</c:v>
                </c:pt>
                <c:pt idx="5">
                  <c:v>436.28337492448497</c:v>
                </c:pt>
                <c:pt idx="6">
                  <c:v>431.96421795561901</c:v>
                </c:pt>
                <c:pt idx="7">
                  <c:v>432.57254073849202</c:v>
                </c:pt>
                <c:pt idx="8">
                  <c:v>438.20630858046599</c:v>
                </c:pt>
                <c:pt idx="9">
                  <c:v>443.18996829635</c:v>
                </c:pt>
                <c:pt idx="10">
                  <c:v>452.65237288966</c:v>
                </c:pt>
                <c:pt idx="11">
                  <c:v>490.51459521871101</c:v>
                </c:pt>
                <c:pt idx="12">
                  <c:v>535.03690578740498</c:v>
                </c:pt>
                <c:pt idx="13">
                  <c:v>551.20697987081496</c:v>
                </c:pt>
                <c:pt idx="14">
                  <c:v>560.69964822147404</c:v>
                </c:pt>
                <c:pt idx="15">
                  <c:v>571.60891637808095</c:v>
                </c:pt>
                <c:pt idx="16">
                  <c:v>604.74198761150001</c:v>
                </c:pt>
                <c:pt idx="17">
                  <c:v>635.75615494800002</c:v>
                </c:pt>
                <c:pt idx="18">
                  <c:v>671.45004932611198</c:v>
                </c:pt>
                <c:pt idx="19">
                  <c:v>673.15098079404004</c:v>
                </c:pt>
                <c:pt idx="20">
                  <c:v>673.18273287535396</c:v>
                </c:pt>
                <c:pt idx="21">
                  <c:v>583.26561854306703</c:v>
                </c:pt>
                <c:pt idx="22">
                  <c:v>581.17113847630003</c:v>
                </c:pt>
                <c:pt idx="23">
                  <c:v>230.70216591406501</c:v>
                </c:pt>
                <c:pt idx="24">
                  <c:v>257.54053270201501</c:v>
                </c:pt>
                <c:pt idx="25">
                  <c:v>288.48576661640902</c:v>
                </c:pt>
                <c:pt idx="26">
                  <c:v>350.854708772913</c:v>
                </c:pt>
                <c:pt idx="27">
                  <c:v>391.92079792639697</c:v>
                </c:pt>
                <c:pt idx="28">
                  <c:v>389.52079766959901</c:v>
                </c:pt>
                <c:pt idx="29">
                  <c:v>390.782783146518</c:v>
                </c:pt>
              </c:numCache>
            </c:numRef>
          </c:yVal>
          <c:smooth val="0"/>
          <c:extLst>
            <c:ext xmlns:c16="http://schemas.microsoft.com/office/drawing/2014/chart" uri="{C3380CC4-5D6E-409C-BE32-E72D297353CC}">
              <c16:uniqueId val="{00000049-FD39-44BF-99FA-75783023E609}"/>
            </c:ext>
          </c:extLst>
        </c:ser>
        <c:ser>
          <c:idx val="74"/>
          <c:order val="74"/>
          <c:tx>
            <c:v>Flow Trajectories 1_53_1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Data'!$G$4610:$G$4624</c:f>
              <c:numCache>
                <c:formatCode>General</c:formatCode>
                <c:ptCount val="15"/>
                <c:pt idx="0">
                  <c:v>8.6964398181654995E-2</c:v>
                </c:pt>
                <c:pt idx="1">
                  <c:v>8.7788980317073995E-2</c:v>
                </c:pt>
                <c:pt idx="2">
                  <c:v>8.86246021937864E-2</c:v>
                </c:pt>
                <c:pt idx="3">
                  <c:v>8.9504467074613306E-2</c:v>
                </c:pt>
                <c:pt idx="4">
                  <c:v>9.1575608582746604E-2</c:v>
                </c:pt>
                <c:pt idx="5">
                  <c:v>9.6688508470574294E-2</c:v>
                </c:pt>
                <c:pt idx="6">
                  <c:v>0.101902534551139</c:v>
                </c:pt>
                <c:pt idx="7">
                  <c:v>0.106578686513081</c:v>
                </c:pt>
                <c:pt idx="8">
                  <c:v>0.10673104291874599</c:v>
                </c:pt>
                <c:pt idx="9">
                  <c:v>0.10673739315771701</c:v>
                </c:pt>
                <c:pt idx="10">
                  <c:v>0.110062191790588</c:v>
                </c:pt>
                <c:pt idx="11">
                  <c:v>0.112820772670328</c:v>
                </c:pt>
                <c:pt idx="12">
                  <c:v>0.11590202488795601</c:v>
                </c:pt>
                <c:pt idx="13">
                  <c:v>0.116010157229547</c:v>
                </c:pt>
                <c:pt idx="14">
                  <c:v>0.116012538395062</c:v>
                </c:pt>
              </c:numCache>
            </c:numRef>
          </c:xVal>
          <c:yVal>
            <c:numRef>
              <c:f>'Plot Data'!$H$4610:$H$4624</c:f>
              <c:numCache>
                <c:formatCode>General</c:formatCode>
                <c:ptCount val="15"/>
                <c:pt idx="0">
                  <c:v>445.81948055910499</c:v>
                </c:pt>
                <c:pt idx="1">
                  <c:v>435.49769138548299</c:v>
                </c:pt>
                <c:pt idx="2">
                  <c:v>440.605767001809</c:v>
                </c:pt>
                <c:pt idx="3">
                  <c:v>461.53927751651401</c:v>
                </c:pt>
                <c:pt idx="4">
                  <c:v>537.69120960704697</c:v>
                </c:pt>
                <c:pt idx="5">
                  <c:v>611.16871691477797</c:v>
                </c:pt>
                <c:pt idx="6">
                  <c:v>693.32863629965505</c:v>
                </c:pt>
                <c:pt idx="7">
                  <c:v>701.23762058618297</c:v>
                </c:pt>
                <c:pt idx="8">
                  <c:v>700.42314479727497</c:v>
                </c:pt>
                <c:pt idx="9">
                  <c:v>610.26440515862703</c:v>
                </c:pt>
                <c:pt idx="10">
                  <c:v>539.60584802831102</c:v>
                </c:pt>
                <c:pt idx="11">
                  <c:v>573.12648074823699</c:v>
                </c:pt>
                <c:pt idx="12">
                  <c:v>653.44934816592502</c:v>
                </c:pt>
                <c:pt idx="13">
                  <c:v>655.39838632199599</c:v>
                </c:pt>
                <c:pt idx="14">
                  <c:v>655.44085734343901</c:v>
                </c:pt>
              </c:numCache>
            </c:numRef>
          </c:yVal>
          <c:smooth val="0"/>
          <c:extLst>
            <c:ext xmlns:c16="http://schemas.microsoft.com/office/drawing/2014/chart" uri="{C3380CC4-5D6E-409C-BE32-E72D297353CC}">
              <c16:uniqueId val="{0000004A-FD39-44BF-99FA-75783023E609}"/>
            </c:ext>
          </c:extLst>
        </c:ser>
        <c:ser>
          <c:idx val="75"/>
          <c:order val="75"/>
          <c:tx>
            <c:v>Flow Trajectories 1_54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Data'!$G$4627:$G$4652</c:f>
              <c:numCache>
                <c:formatCode>General</c:formatCode>
                <c:ptCount val="26"/>
                <c:pt idx="0">
                  <c:v>-5.8933029367208697E-5</c:v>
                </c:pt>
                <c:pt idx="1">
                  <c:v>5.2881347680998197E-3</c:v>
                </c:pt>
                <c:pt idx="2">
                  <c:v>1.04760278104612E-2</c:v>
                </c:pt>
                <c:pt idx="3">
                  <c:v>1.5563645851902499E-2</c:v>
                </c:pt>
                <c:pt idx="4">
                  <c:v>2.1136755836717099E-2</c:v>
                </c:pt>
                <c:pt idx="5">
                  <c:v>2.6713875983362698E-2</c:v>
                </c:pt>
                <c:pt idx="6">
                  <c:v>3.2297110295092697E-2</c:v>
                </c:pt>
                <c:pt idx="7">
                  <c:v>3.7887489717726298E-2</c:v>
                </c:pt>
                <c:pt idx="8">
                  <c:v>4.1953875125532003E-2</c:v>
                </c:pt>
                <c:pt idx="9">
                  <c:v>4.7035874526464003E-2</c:v>
                </c:pt>
                <c:pt idx="10">
                  <c:v>5.2627702127286298E-2</c:v>
                </c:pt>
                <c:pt idx="11">
                  <c:v>5.8233158087149801E-2</c:v>
                </c:pt>
                <c:pt idx="12">
                  <c:v>6.2841614307995494E-2</c:v>
                </c:pt>
                <c:pt idx="13">
                  <c:v>6.5190513735002606E-2</c:v>
                </c:pt>
                <c:pt idx="14">
                  <c:v>6.7226511825584895E-2</c:v>
                </c:pt>
                <c:pt idx="15">
                  <c:v>6.8752825952900207E-2</c:v>
                </c:pt>
                <c:pt idx="16">
                  <c:v>7.0286923033671594E-2</c:v>
                </c:pt>
                <c:pt idx="17">
                  <c:v>7.1820345196251398E-2</c:v>
                </c:pt>
                <c:pt idx="18">
                  <c:v>7.4376169002136505E-2</c:v>
                </c:pt>
                <c:pt idx="19">
                  <c:v>7.5892746905881395E-2</c:v>
                </c:pt>
                <c:pt idx="20">
                  <c:v>7.8103292785747097E-2</c:v>
                </c:pt>
                <c:pt idx="21">
                  <c:v>7.8824440583950606E-2</c:v>
                </c:pt>
                <c:pt idx="22">
                  <c:v>7.8933745689798995E-2</c:v>
                </c:pt>
                <c:pt idx="23">
                  <c:v>7.8957832259080707E-2</c:v>
                </c:pt>
                <c:pt idx="24">
                  <c:v>7.9472320351631806E-2</c:v>
                </c:pt>
                <c:pt idx="25">
                  <c:v>7.9530694051957604E-2</c:v>
                </c:pt>
              </c:numCache>
            </c:numRef>
          </c:xVal>
          <c:yVal>
            <c:numRef>
              <c:f>'Plot Data'!$H$4627:$H$4652</c:f>
              <c:numCache>
                <c:formatCode>General</c:formatCode>
                <c:ptCount val="26"/>
                <c:pt idx="0">
                  <c:v>293.21030638639701</c:v>
                </c:pt>
                <c:pt idx="1">
                  <c:v>312.23217693081199</c:v>
                </c:pt>
                <c:pt idx="2">
                  <c:v>473.09394308983599</c:v>
                </c:pt>
                <c:pt idx="3">
                  <c:v>487.07102300538997</c:v>
                </c:pt>
                <c:pt idx="4">
                  <c:v>458.887223688125</c:v>
                </c:pt>
                <c:pt idx="5">
                  <c:v>439.24685485490897</c:v>
                </c:pt>
                <c:pt idx="6">
                  <c:v>430.71530749079898</c:v>
                </c:pt>
                <c:pt idx="7">
                  <c:v>434.40842506656401</c:v>
                </c:pt>
                <c:pt idx="8">
                  <c:v>438.24131806856298</c:v>
                </c:pt>
                <c:pt idx="9">
                  <c:v>441.371091506695</c:v>
                </c:pt>
                <c:pt idx="10">
                  <c:v>447.69704700412598</c:v>
                </c:pt>
                <c:pt idx="11">
                  <c:v>479.072821783915</c:v>
                </c:pt>
                <c:pt idx="12">
                  <c:v>552.33791037132698</c:v>
                </c:pt>
                <c:pt idx="13">
                  <c:v>584.14719476509799</c:v>
                </c:pt>
                <c:pt idx="14">
                  <c:v>593.891464078284</c:v>
                </c:pt>
                <c:pt idx="15">
                  <c:v>599.86745494357797</c:v>
                </c:pt>
                <c:pt idx="16">
                  <c:v>624.75874862049</c:v>
                </c:pt>
                <c:pt idx="17">
                  <c:v>649.25396427552596</c:v>
                </c:pt>
                <c:pt idx="18">
                  <c:v>691.34466919622002</c:v>
                </c:pt>
                <c:pt idx="19">
                  <c:v>671.25011464933505</c:v>
                </c:pt>
                <c:pt idx="20">
                  <c:v>606.51822971211197</c:v>
                </c:pt>
                <c:pt idx="21">
                  <c:v>560.41879004561895</c:v>
                </c:pt>
                <c:pt idx="22">
                  <c:v>553.29712336565694</c:v>
                </c:pt>
                <c:pt idx="23">
                  <c:v>239.54687488987099</c:v>
                </c:pt>
                <c:pt idx="24">
                  <c:v>258.63423605163098</c:v>
                </c:pt>
                <c:pt idx="25">
                  <c:v>261.18692656796497</c:v>
                </c:pt>
              </c:numCache>
            </c:numRef>
          </c:yVal>
          <c:smooth val="0"/>
          <c:extLst>
            <c:ext xmlns:c16="http://schemas.microsoft.com/office/drawing/2014/chart" uri="{C3380CC4-5D6E-409C-BE32-E72D297353CC}">
              <c16:uniqueId val="{0000004B-FD39-44BF-99FA-75783023E609}"/>
            </c:ext>
          </c:extLst>
        </c:ser>
        <c:ser>
          <c:idx val="76"/>
          <c:order val="76"/>
          <c:tx>
            <c:v>Flow Trajectories 1_55_0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Data'!$G$4655:$G$4679</c:f>
              <c:numCache>
                <c:formatCode>General</c:formatCode>
                <c:ptCount val="25"/>
                <c:pt idx="0">
                  <c:v>-5.8712097490289797E-5</c:v>
                </c:pt>
                <c:pt idx="1">
                  <c:v>5.2711316406464101E-3</c:v>
                </c:pt>
                <c:pt idx="2">
                  <c:v>9.9629120419239998E-3</c:v>
                </c:pt>
                <c:pt idx="3">
                  <c:v>1.50365003866535E-2</c:v>
                </c:pt>
                <c:pt idx="4">
                  <c:v>2.0616250329088599E-2</c:v>
                </c:pt>
                <c:pt idx="5">
                  <c:v>2.56933751112138E-2</c:v>
                </c:pt>
                <c:pt idx="6">
                  <c:v>3.1279869514739302E-2</c:v>
                </c:pt>
                <c:pt idx="7">
                  <c:v>3.6363323164784599E-2</c:v>
                </c:pt>
                <c:pt idx="8">
                  <c:v>3.8395910758103398E-2</c:v>
                </c:pt>
                <c:pt idx="9">
                  <c:v>4.3475885307429803E-2</c:v>
                </c:pt>
                <c:pt idx="10">
                  <c:v>4.9064545363766303E-2</c:v>
                </c:pt>
                <c:pt idx="11">
                  <c:v>5.4658300001901097E-2</c:v>
                </c:pt>
                <c:pt idx="12">
                  <c:v>6.0281918525840202E-2</c:v>
                </c:pt>
                <c:pt idx="13">
                  <c:v>6.2845684290635404E-2</c:v>
                </c:pt>
                <c:pt idx="14">
                  <c:v>6.4377145052666798E-2</c:v>
                </c:pt>
                <c:pt idx="15">
                  <c:v>6.5906609601500604E-2</c:v>
                </c:pt>
                <c:pt idx="16">
                  <c:v>6.7438191020064403E-2</c:v>
                </c:pt>
                <c:pt idx="17">
                  <c:v>6.8460738473386004E-2</c:v>
                </c:pt>
                <c:pt idx="18">
                  <c:v>6.9584473529541599E-2</c:v>
                </c:pt>
                <c:pt idx="19">
                  <c:v>7.1620706699049894E-2</c:v>
                </c:pt>
                <c:pt idx="20">
                  <c:v>7.5134907838228598E-2</c:v>
                </c:pt>
                <c:pt idx="21">
                  <c:v>7.6007051703475395E-2</c:v>
                </c:pt>
                <c:pt idx="22">
                  <c:v>7.6034046978983097E-2</c:v>
                </c:pt>
                <c:pt idx="23">
                  <c:v>7.6460512911256703E-2</c:v>
                </c:pt>
                <c:pt idx="24">
                  <c:v>7.6688356351296894E-2</c:v>
                </c:pt>
              </c:numCache>
            </c:numRef>
          </c:xVal>
          <c:yVal>
            <c:numRef>
              <c:f>'Plot Data'!$H$4655:$H$4679</c:f>
              <c:numCache>
                <c:formatCode>General</c:formatCode>
                <c:ptCount val="25"/>
                <c:pt idx="0">
                  <c:v>292.04649068829599</c:v>
                </c:pt>
                <c:pt idx="1">
                  <c:v>290.82717353227503</c:v>
                </c:pt>
                <c:pt idx="2">
                  <c:v>460.24684179195901</c:v>
                </c:pt>
                <c:pt idx="3">
                  <c:v>448.55485704104001</c:v>
                </c:pt>
                <c:pt idx="4">
                  <c:v>433.841548306432</c:v>
                </c:pt>
                <c:pt idx="5">
                  <c:v>428.63395322663899</c:v>
                </c:pt>
                <c:pt idx="6">
                  <c:v>425.74558719681397</c:v>
                </c:pt>
                <c:pt idx="7">
                  <c:v>431.24608373503997</c:v>
                </c:pt>
                <c:pt idx="8">
                  <c:v>432.114753907318</c:v>
                </c:pt>
                <c:pt idx="9">
                  <c:v>431.74652478912702</c:v>
                </c:pt>
                <c:pt idx="10">
                  <c:v>432.51166193042502</c:v>
                </c:pt>
                <c:pt idx="11">
                  <c:v>442.04656908091198</c:v>
                </c:pt>
                <c:pt idx="12">
                  <c:v>507.74572283989102</c:v>
                </c:pt>
                <c:pt idx="13">
                  <c:v>557.20488021825895</c:v>
                </c:pt>
                <c:pt idx="14">
                  <c:v>574.155518982339</c:v>
                </c:pt>
                <c:pt idx="15">
                  <c:v>587.228776833648</c:v>
                </c:pt>
                <c:pt idx="16">
                  <c:v>605.78880770830801</c:v>
                </c:pt>
                <c:pt idx="17">
                  <c:v>622.42373474185399</c:v>
                </c:pt>
                <c:pt idx="18">
                  <c:v>640.37223031982705</c:v>
                </c:pt>
                <c:pt idx="19">
                  <c:v>651.79403128234196</c:v>
                </c:pt>
                <c:pt idx="20">
                  <c:v>551.81982363595</c:v>
                </c:pt>
                <c:pt idx="21">
                  <c:v>500.54698632347697</c:v>
                </c:pt>
                <c:pt idx="22">
                  <c:v>209.17139390826</c:v>
                </c:pt>
                <c:pt idx="23">
                  <c:v>222.46492599305</c:v>
                </c:pt>
                <c:pt idx="24">
                  <c:v>229.78837845652299</c:v>
                </c:pt>
              </c:numCache>
            </c:numRef>
          </c:yVal>
          <c:smooth val="0"/>
          <c:extLst>
            <c:ext xmlns:c16="http://schemas.microsoft.com/office/drawing/2014/chart" uri="{C3380CC4-5D6E-409C-BE32-E72D297353CC}">
              <c16:uniqueId val="{0000004C-FD39-44BF-99FA-75783023E609}"/>
            </c:ext>
          </c:extLst>
        </c:ser>
        <c:ser>
          <c:idx val="77"/>
          <c:order val="77"/>
          <c:tx>
            <c:v>Flow Trajectories 1_55_1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Data'!$G$4682</c:f>
              <c:numCache>
                <c:formatCode>General</c:formatCode>
                <c:ptCount val="1"/>
                <c:pt idx="0">
                  <c:v>7.6688356351296894E-2</c:v>
                </c:pt>
              </c:numCache>
            </c:numRef>
          </c:xVal>
          <c:yVal>
            <c:numRef>
              <c:f>'Plot Data'!$H$4682</c:f>
              <c:numCache>
                <c:formatCode>General</c:formatCode>
                <c:ptCount val="1"/>
                <c:pt idx="0">
                  <c:v>176.82010463611701</c:v>
                </c:pt>
              </c:numCache>
            </c:numRef>
          </c:yVal>
          <c:smooth val="0"/>
          <c:extLst>
            <c:ext xmlns:c16="http://schemas.microsoft.com/office/drawing/2014/chart" uri="{C3380CC4-5D6E-409C-BE32-E72D297353CC}">
              <c16:uniqueId val="{0000004D-FD39-44BF-99FA-75783023E609}"/>
            </c:ext>
          </c:extLst>
        </c:ser>
        <c:ser>
          <c:idx val="78"/>
          <c:order val="78"/>
          <c:tx>
            <c:v>Flow Trajectories 1_56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Data'!$G$4685:$G$4782</c:f>
              <c:numCache>
                <c:formatCode>General</c:formatCode>
                <c:ptCount val="98"/>
                <c:pt idx="0">
                  <c:v>-5.8712144927156799E-5</c:v>
                </c:pt>
                <c:pt idx="1">
                  <c:v>5.1845330206101697E-3</c:v>
                </c:pt>
                <c:pt idx="2">
                  <c:v>6.1771601766230904E-3</c:v>
                </c:pt>
                <c:pt idx="3">
                  <c:v>8.2552590510273204E-3</c:v>
                </c:pt>
                <c:pt idx="4">
                  <c:v>9.6640521040818102E-3</c:v>
                </c:pt>
                <c:pt idx="5">
                  <c:v>1.25726004111287E-2</c:v>
                </c:pt>
                <c:pt idx="6">
                  <c:v>1.53745427012637E-2</c:v>
                </c:pt>
                <c:pt idx="7">
                  <c:v>1.7841380187017E-2</c:v>
                </c:pt>
                <c:pt idx="8">
                  <c:v>1.9958431260081101E-2</c:v>
                </c:pt>
                <c:pt idx="9">
                  <c:v>2.1833871048459901E-2</c:v>
                </c:pt>
                <c:pt idx="10">
                  <c:v>2.3549154755153099E-2</c:v>
                </c:pt>
                <c:pt idx="11">
                  <c:v>2.5158211869781202E-2</c:v>
                </c:pt>
                <c:pt idx="12">
                  <c:v>2.6697233569547799E-2</c:v>
                </c:pt>
                <c:pt idx="13">
                  <c:v>2.8183468462977802E-2</c:v>
                </c:pt>
                <c:pt idx="14">
                  <c:v>2.9625158649855699E-2</c:v>
                </c:pt>
                <c:pt idx="15">
                  <c:v>3.1025765191022101E-2</c:v>
                </c:pt>
                <c:pt idx="16">
                  <c:v>3.2387374633401599E-2</c:v>
                </c:pt>
                <c:pt idx="17">
                  <c:v>3.3718196904720797E-2</c:v>
                </c:pt>
                <c:pt idx="18">
                  <c:v>3.51667675263031E-2</c:v>
                </c:pt>
                <c:pt idx="19">
                  <c:v>3.6626265062115998E-2</c:v>
                </c:pt>
                <c:pt idx="20">
                  <c:v>3.8124153134513797E-2</c:v>
                </c:pt>
                <c:pt idx="21">
                  <c:v>3.9688674197302098E-2</c:v>
                </c:pt>
                <c:pt idx="22">
                  <c:v>4.1350577392895001E-2</c:v>
                </c:pt>
                <c:pt idx="23">
                  <c:v>4.3135480660397699E-2</c:v>
                </c:pt>
                <c:pt idx="24">
                  <c:v>4.5045819164390398E-2</c:v>
                </c:pt>
                <c:pt idx="25">
                  <c:v>4.7062794207145403E-2</c:v>
                </c:pt>
                <c:pt idx="26">
                  <c:v>4.9160390276420003E-2</c:v>
                </c:pt>
                <c:pt idx="27">
                  <c:v>5.1308496370212599E-2</c:v>
                </c:pt>
                <c:pt idx="28">
                  <c:v>5.2495188504243402E-2</c:v>
                </c:pt>
                <c:pt idx="29">
                  <c:v>5.46936507117693E-2</c:v>
                </c:pt>
                <c:pt idx="30">
                  <c:v>5.6695012573570902E-2</c:v>
                </c:pt>
                <c:pt idx="31">
                  <c:v>5.8614601895781202E-2</c:v>
                </c:pt>
                <c:pt idx="32">
                  <c:v>6.0318119875920402E-2</c:v>
                </c:pt>
                <c:pt idx="33">
                  <c:v>6.1533301359231699E-2</c:v>
                </c:pt>
                <c:pt idx="34">
                  <c:v>6.2252363783320698E-2</c:v>
                </c:pt>
                <c:pt idx="35">
                  <c:v>6.2608757790609704E-2</c:v>
                </c:pt>
                <c:pt idx="36">
                  <c:v>6.2786669686616295E-2</c:v>
                </c:pt>
                <c:pt idx="37">
                  <c:v>6.2917654515559501E-2</c:v>
                </c:pt>
                <c:pt idx="38">
                  <c:v>6.3043291719966102E-2</c:v>
                </c:pt>
                <c:pt idx="39">
                  <c:v>6.3168697291117099E-2</c:v>
                </c:pt>
                <c:pt idx="40">
                  <c:v>6.32938559404774E-2</c:v>
                </c:pt>
                <c:pt idx="41">
                  <c:v>6.3418749741849995E-2</c:v>
                </c:pt>
                <c:pt idx="42">
                  <c:v>6.3506008210945306E-2</c:v>
                </c:pt>
                <c:pt idx="43">
                  <c:v>6.35193763289056E-2</c:v>
                </c:pt>
                <c:pt idx="44">
                  <c:v>6.4630596904770493E-2</c:v>
                </c:pt>
                <c:pt idx="45">
                  <c:v>6.5832028316905697E-2</c:v>
                </c:pt>
                <c:pt idx="46">
                  <c:v>6.6861321812386798E-2</c:v>
                </c:pt>
                <c:pt idx="47">
                  <c:v>6.8386916246084395E-2</c:v>
                </c:pt>
                <c:pt idx="48">
                  <c:v>7.1396692142596502E-2</c:v>
                </c:pt>
                <c:pt idx="49">
                  <c:v>7.3377944663669203E-2</c:v>
                </c:pt>
                <c:pt idx="50">
                  <c:v>7.4353426840631801E-2</c:v>
                </c:pt>
                <c:pt idx="51">
                  <c:v>7.5401915512173401E-2</c:v>
                </c:pt>
                <c:pt idx="52">
                  <c:v>7.5858049936130406E-2</c:v>
                </c:pt>
                <c:pt idx="53">
                  <c:v>7.6308744203759105E-2</c:v>
                </c:pt>
                <c:pt idx="54">
                  <c:v>7.6564120755985399E-2</c:v>
                </c:pt>
                <c:pt idx="55">
                  <c:v>7.6775508263465797E-2</c:v>
                </c:pt>
                <c:pt idx="56">
                  <c:v>7.6982132577583698E-2</c:v>
                </c:pt>
                <c:pt idx="57">
                  <c:v>7.7217851267988497E-2</c:v>
                </c:pt>
                <c:pt idx="58">
                  <c:v>7.7543719544534706E-2</c:v>
                </c:pt>
                <c:pt idx="59">
                  <c:v>7.8102007198018894E-2</c:v>
                </c:pt>
                <c:pt idx="60">
                  <c:v>8.2862711882807902E-2</c:v>
                </c:pt>
                <c:pt idx="61">
                  <c:v>8.48760223404873E-2</c:v>
                </c:pt>
                <c:pt idx="62">
                  <c:v>8.6382655496575006E-2</c:v>
                </c:pt>
                <c:pt idx="63">
                  <c:v>8.7375677016242395E-2</c:v>
                </c:pt>
                <c:pt idx="64">
                  <c:v>8.7876185520953401E-2</c:v>
                </c:pt>
                <c:pt idx="65">
                  <c:v>8.8380222454596105E-2</c:v>
                </c:pt>
                <c:pt idx="66">
                  <c:v>8.8891969493671494E-2</c:v>
                </c:pt>
                <c:pt idx="67">
                  <c:v>8.9410519460372401E-2</c:v>
                </c:pt>
                <c:pt idx="68">
                  <c:v>8.9904279021821701E-2</c:v>
                </c:pt>
                <c:pt idx="69">
                  <c:v>9.0391755009631897E-2</c:v>
                </c:pt>
                <c:pt idx="70">
                  <c:v>9.0880013220465294E-2</c:v>
                </c:pt>
                <c:pt idx="71">
                  <c:v>9.1373002529080094E-2</c:v>
                </c:pt>
                <c:pt idx="72">
                  <c:v>9.1474153458063104E-2</c:v>
                </c:pt>
                <c:pt idx="73">
                  <c:v>9.1813720265993506E-2</c:v>
                </c:pt>
                <c:pt idx="74">
                  <c:v>9.2120795053395502E-2</c:v>
                </c:pt>
                <c:pt idx="75">
                  <c:v>9.2436798547130897E-2</c:v>
                </c:pt>
                <c:pt idx="76">
                  <c:v>9.2539477341673296E-2</c:v>
                </c:pt>
                <c:pt idx="77">
                  <c:v>9.2962192546411401E-2</c:v>
                </c:pt>
                <c:pt idx="78">
                  <c:v>9.3524466673380505E-2</c:v>
                </c:pt>
                <c:pt idx="79">
                  <c:v>9.4654996519003595E-2</c:v>
                </c:pt>
                <c:pt idx="80">
                  <c:v>9.4853326071357894E-2</c:v>
                </c:pt>
                <c:pt idx="81">
                  <c:v>9.4863319885067299E-2</c:v>
                </c:pt>
                <c:pt idx="82">
                  <c:v>9.4868222117359097E-2</c:v>
                </c:pt>
                <c:pt idx="83">
                  <c:v>9.7052515501533904E-2</c:v>
                </c:pt>
                <c:pt idx="84">
                  <c:v>9.8059738422297094E-2</c:v>
                </c:pt>
                <c:pt idx="85">
                  <c:v>9.9070595145881804E-2</c:v>
                </c:pt>
                <c:pt idx="86">
                  <c:v>0.100082455085788</c:v>
                </c:pt>
                <c:pt idx="87">
                  <c:v>0.101718919817265</c:v>
                </c:pt>
                <c:pt idx="88">
                  <c:v>0.10519819405615401</c:v>
                </c:pt>
                <c:pt idx="89">
                  <c:v>0.107239279638585</c:v>
                </c:pt>
                <c:pt idx="90">
                  <c:v>0.112334395020455</c:v>
                </c:pt>
                <c:pt idx="91">
                  <c:v>0.11304546987262</c:v>
                </c:pt>
                <c:pt idx="92">
                  <c:v>0.113051820107373</c:v>
                </c:pt>
                <c:pt idx="93">
                  <c:v>0.11305817034634399</c:v>
                </c:pt>
                <c:pt idx="94">
                  <c:v>0.116182249093677</c:v>
                </c:pt>
                <c:pt idx="95">
                  <c:v>0.11946653435959</c:v>
                </c:pt>
                <c:pt idx="96">
                  <c:v>0.121950849070133</c:v>
                </c:pt>
                <c:pt idx="97">
                  <c:v>0.121951642784614</c:v>
                </c:pt>
              </c:numCache>
            </c:numRef>
          </c:xVal>
          <c:yVal>
            <c:numRef>
              <c:f>'Plot Data'!$H$4685:$H$4782</c:f>
              <c:numCache>
                <c:formatCode>General</c:formatCode>
                <c:ptCount val="98"/>
                <c:pt idx="0">
                  <c:v>290.96773244859298</c:v>
                </c:pt>
                <c:pt idx="1">
                  <c:v>273.65236437269101</c:v>
                </c:pt>
                <c:pt idx="2">
                  <c:v>251.73786070158201</c:v>
                </c:pt>
                <c:pt idx="3">
                  <c:v>299.40798415342402</c:v>
                </c:pt>
                <c:pt idx="4">
                  <c:v>371.39342512240103</c:v>
                </c:pt>
                <c:pt idx="5">
                  <c:v>351.44721315868497</c:v>
                </c:pt>
                <c:pt idx="6">
                  <c:v>365.62611749286401</c:v>
                </c:pt>
                <c:pt idx="7">
                  <c:v>382.06282186408799</c:v>
                </c:pt>
                <c:pt idx="8">
                  <c:v>392.735668986669</c:v>
                </c:pt>
                <c:pt idx="9">
                  <c:v>399.76390449248299</c:v>
                </c:pt>
                <c:pt idx="10">
                  <c:v>405.83834997626502</c:v>
                </c:pt>
                <c:pt idx="11">
                  <c:v>410.69353337633999</c:v>
                </c:pt>
                <c:pt idx="12">
                  <c:v>413.70738993605499</c:v>
                </c:pt>
                <c:pt idx="13">
                  <c:v>415.99051151640401</c:v>
                </c:pt>
                <c:pt idx="14">
                  <c:v>417.90151202446799</c:v>
                </c:pt>
                <c:pt idx="15">
                  <c:v>419.78216001157398</c:v>
                </c:pt>
                <c:pt idx="16">
                  <c:v>421.43573988208402</c:v>
                </c:pt>
                <c:pt idx="17">
                  <c:v>422.13305801005401</c:v>
                </c:pt>
                <c:pt idx="18">
                  <c:v>421.359846362795</c:v>
                </c:pt>
                <c:pt idx="19">
                  <c:v>418.53614878995597</c:v>
                </c:pt>
                <c:pt idx="20">
                  <c:v>413.21086552251398</c:v>
                </c:pt>
                <c:pt idx="21">
                  <c:v>405.22431370421401</c:v>
                </c:pt>
                <c:pt idx="22">
                  <c:v>395.52661382638502</c:v>
                </c:pt>
                <c:pt idx="23">
                  <c:v>385.609916205471</c:v>
                </c:pt>
                <c:pt idx="24">
                  <c:v>376.78188110380501</c:v>
                </c:pt>
                <c:pt idx="25">
                  <c:v>370.16239900202697</c:v>
                </c:pt>
                <c:pt idx="26">
                  <c:v>366.52623779000902</c:v>
                </c:pt>
                <c:pt idx="27">
                  <c:v>365.49890660500103</c:v>
                </c:pt>
                <c:pt idx="28">
                  <c:v>365.31275471838899</c:v>
                </c:pt>
                <c:pt idx="29">
                  <c:v>367.03764908342799</c:v>
                </c:pt>
                <c:pt idx="30">
                  <c:v>375.89536451994599</c:v>
                </c:pt>
                <c:pt idx="31">
                  <c:v>401.68013430033</c:v>
                </c:pt>
                <c:pt idx="32">
                  <c:v>445.467130047843</c:v>
                </c:pt>
                <c:pt idx="33">
                  <c:v>454.30913496321602</c:v>
                </c:pt>
                <c:pt idx="34">
                  <c:v>456.57952113186701</c:v>
                </c:pt>
                <c:pt idx="35">
                  <c:v>450.06263463361199</c:v>
                </c:pt>
                <c:pt idx="36">
                  <c:v>451.53501880435402</c:v>
                </c:pt>
                <c:pt idx="37">
                  <c:v>452.57382051032698</c:v>
                </c:pt>
                <c:pt idx="38">
                  <c:v>455.91568513311103</c:v>
                </c:pt>
                <c:pt idx="39">
                  <c:v>459.34431242238298</c:v>
                </c:pt>
                <c:pt idx="40">
                  <c:v>462.86271969964798</c:v>
                </c:pt>
                <c:pt idx="41">
                  <c:v>466.47378434114802</c:v>
                </c:pt>
                <c:pt idx="42">
                  <c:v>469.05816749279501</c:v>
                </c:pt>
                <c:pt idx="43">
                  <c:v>469.00611529558603</c:v>
                </c:pt>
                <c:pt idx="44">
                  <c:v>480.879155817769</c:v>
                </c:pt>
                <c:pt idx="45">
                  <c:v>503.48709566827</c:v>
                </c:pt>
                <c:pt idx="46">
                  <c:v>531.08497092586197</c:v>
                </c:pt>
                <c:pt idx="47">
                  <c:v>535.29194608350099</c:v>
                </c:pt>
                <c:pt idx="48">
                  <c:v>459.43823747285597</c:v>
                </c:pt>
                <c:pt idx="49">
                  <c:v>374.88272690856797</c:v>
                </c:pt>
                <c:pt idx="50">
                  <c:v>318.20185046693501</c:v>
                </c:pt>
                <c:pt idx="51">
                  <c:v>232.23290841057801</c:v>
                </c:pt>
                <c:pt idx="52">
                  <c:v>185.29648636644501</c:v>
                </c:pt>
                <c:pt idx="53">
                  <c:v>145.21201957660099</c:v>
                </c:pt>
                <c:pt idx="54">
                  <c:v>128.775124630346</c:v>
                </c:pt>
                <c:pt idx="55">
                  <c:v>120.553326824565</c:v>
                </c:pt>
                <c:pt idx="56">
                  <c:v>119.288947608954</c:v>
                </c:pt>
                <c:pt idx="57">
                  <c:v>125.823152039386</c:v>
                </c:pt>
                <c:pt idx="58">
                  <c:v>143.155278770791</c:v>
                </c:pt>
                <c:pt idx="59">
                  <c:v>173.40899418374499</c:v>
                </c:pt>
                <c:pt idx="60">
                  <c:v>245.25764145052699</c:v>
                </c:pt>
                <c:pt idx="61">
                  <c:v>227.76460038686</c:v>
                </c:pt>
                <c:pt idx="62">
                  <c:v>195.75754134566699</c:v>
                </c:pt>
                <c:pt idx="63">
                  <c:v>178.938197285554</c:v>
                </c:pt>
                <c:pt idx="64">
                  <c:v>173.961511399465</c:v>
                </c:pt>
                <c:pt idx="65">
                  <c:v>171.62754931552499</c:v>
                </c:pt>
                <c:pt idx="66">
                  <c:v>174.66900981718101</c:v>
                </c:pt>
                <c:pt idx="67">
                  <c:v>182.40265510798599</c:v>
                </c:pt>
                <c:pt idx="68">
                  <c:v>172.54001139116201</c:v>
                </c:pt>
                <c:pt idx="69">
                  <c:v>159.07087036678701</c:v>
                </c:pt>
                <c:pt idx="70">
                  <c:v>147.43063372109501</c:v>
                </c:pt>
                <c:pt idx="71">
                  <c:v>139.79518308041199</c:v>
                </c:pt>
                <c:pt idx="72">
                  <c:v>138.612437480453</c:v>
                </c:pt>
                <c:pt idx="73">
                  <c:v>131.39877318517</c:v>
                </c:pt>
                <c:pt idx="74">
                  <c:v>129.34994519846001</c:v>
                </c:pt>
                <c:pt idx="75">
                  <c:v>134.202463575156</c:v>
                </c:pt>
                <c:pt idx="76">
                  <c:v>137.23154401937401</c:v>
                </c:pt>
                <c:pt idx="77">
                  <c:v>155.65344368425599</c:v>
                </c:pt>
                <c:pt idx="78">
                  <c:v>190.38058792184</c:v>
                </c:pt>
                <c:pt idx="79">
                  <c:v>288.06789620237703</c:v>
                </c:pt>
                <c:pt idx="80">
                  <c:v>307.69032157504699</c:v>
                </c:pt>
                <c:pt idx="81">
                  <c:v>308.31688848356703</c:v>
                </c:pt>
                <c:pt idx="82">
                  <c:v>496.50832871380402</c:v>
                </c:pt>
                <c:pt idx="83">
                  <c:v>603.04254186595097</c:v>
                </c:pt>
                <c:pt idx="84">
                  <c:v>583.84802623172504</c:v>
                </c:pt>
                <c:pt idx="85">
                  <c:v>573.54111454350505</c:v>
                </c:pt>
                <c:pt idx="86">
                  <c:v>565.85933522929201</c:v>
                </c:pt>
                <c:pt idx="87">
                  <c:v>591.759039911949</c:v>
                </c:pt>
                <c:pt idx="88">
                  <c:v>613.83444318610702</c:v>
                </c:pt>
                <c:pt idx="89">
                  <c:v>636.56289562501399</c:v>
                </c:pt>
                <c:pt idx="90">
                  <c:v>675.28385281191595</c:v>
                </c:pt>
                <c:pt idx="91">
                  <c:v>674.84202737343696</c:v>
                </c:pt>
                <c:pt idx="92">
                  <c:v>674.84112943933098</c:v>
                </c:pt>
                <c:pt idx="93">
                  <c:v>574.70287731685801</c:v>
                </c:pt>
                <c:pt idx="94">
                  <c:v>515.70322587246505</c:v>
                </c:pt>
                <c:pt idx="95">
                  <c:v>589.46322622529703</c:v>
                </c:pt>
                <c:pt idx="96">
                  <c:v>641.91434262628297</c:v>
                </c:pt>
                <c:pt idx="97">
                  <c:v>641.92563075939802</c:v>
                </c:pt>
              </c:numCache>
            </c:numRef>
          </c:yVal>
          <c:smooth val="0"/>
          <c:extLst>
            <c:ext xmlns:c16="http://schemas.microsoft.com/office/drawing/2014/chart" uri="{C3380CC4-5D6E-409C-BE32-E72D297353CC}">
              <c16:uniqueId val="{0000004E-FD39-44BF-99FA-75783023E609}"/>
            </c:ext>
          </c:extLst>
        </c:ser>
        <c:ser>
          <c:idx val="79"/>
          <c:order val="79"/>
          <c:tx>
            <c:v>Flow Trajectories 1_57_0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Data'!$G$4785:$G$4819</c:f>
              <c:numCache>
                <c:formatCode>General</c:formatCode>
                <c:ptCount val="35"/>
                <c:pt idx="0">
                  <c:v>-5.8927823848431302E-5</c:v>
                </c:pt>
                <c:pt idx="1">
                  <c:v>5.3006918478301001E-3</c:v>
                </c:pt>
                <c:pt idx="2">
                  <c:v>1.04543162165031E-2</c:v>
                </c:pt>
                <c:pt idx="3">
                  <c:v>1.5555487316083401E-2</c:v>
                </c:pt>
                <c:pt idx="4">
                  <c:v>2.0621898826595798E-2</c:v>
                </c:pt>
                <c:pt idx="5">
                  <c:v>2.6200723184558999E-2</c:v>
                </c:pt>
                <c:pt idx="6">
                  <c:v>3.1280029620921898E-2</c:v>
                </c:pt>
                <c:pt idx="7">
                  <c:v>3.6865593081803399E-2</c:v>
                </c:pt>
                <c:pt idx="8">
                  <c:v>4.2457456556318197E-2</c:v>
                </c:pt>
                <c:pt idx="9">
                  <c:v>4.7541947377939903E-2</c:v>
                </c:pt>
                <c:pt idx="10">
                  <c:v>5.3134144776077703E-2</c:v>
                </c:pt>
                <c:pt idx="11">
                  <c:v>5.87364179284166E-2</c:v>
                </c:pt>
                <c:pt idx="12">
                  <c:v>6.3824391839070696E-2</c:v>
                </c:pt>
                <c:pt idx="13">
                  <c:v>6.8908272559203093E-2</c:v>
                </c:pt>
                <c:pt idx="14">
                  <c:v>7.4508348438299801E-2</c:v>
                </c:pt>
                <c:pt idx="15">
                  <c:v>7.5527369855880794E-2</c:v>
                </c:pt>
                <c:pt idx="16">
                  <c:v>7.8277273195368993E-2</c:v>
                </c:pt>
                <c:pt idx="17">
                  <c:v>8.0512120359041206E-2</c:v>
                </c:pt>
                <c:pt idx="18">
                  <c:v>8.2341568419566594E-2</c:v>
                </c:pt>
                <c:pt idx="19">
                  <c:v>8.4378119745410707E-2</c:v>
                </c:pt>
                <c:pt idx="20">
                  <c:v>8.6418145307692304E-2</c:v>
                </c:pt>
                <c:pt idx="21">
                  <c:v>8.8462948335184005E-2</c:v>
                </c:pt>
                <c:pt idx="22">
                  <c:v>9.0716167186611699E-2</c:v>
                </c:pt>
                <c:pt idx="23">
                  <c:v>9.1740182502186005E-2</c:v>
                </c:pt>
                <c:pt idx="24">
                  <c:v>9.1943858189504901E-2</c:v>
                </c:pt>
                <c:pt idx="25">
                  <c:v>9.2725672219714797E-2</c:v>
                </c:pt>
                <c:pt idx="26">
                  <c:v>9.2757423414573104E-2</c:v>
                </c:pt>
                <c:pt idx="27">
                  <c:v>9.3802622488300805E-2</c:v>
                </c:pt>
                <c:pt idx="28">
                  <c:v>9.4835494989793906E-2</c:v>
                </c:pt>
                <c:pt idx="29">
                  <c:v>9.5346419657125203E-2</c:v>
                </c:pt>
                <c:pt idx="30">
                  <c:v>9.58580062591355E-2</c:v>
                </c:pt>
                <c:pt idx="31">
                  <c:v>9.6370961114463694E-2</c:v>
                </c:pt>
                <c:pt idx="32">
                  <c:v>9.73933173430966E-2</c:v>
                </c:pt>
                <c:pt idx="33">
                  <c:v>9.8519649807103593E-2</c:v>
                </c:pt>
                <c:pt idx="34">
                  <c:v>9.8644539499175607E-2</c:v>
                </c:pt>
              </c:numCache>
            </c:numRef>
          </c:xVal>
          <c:yVal>
            <c:numRef>
              <c:f>'Plot Data'!$H$4785:$H$4819</c:f>
              <c:numCache>
                <c:formatCode>General</c:formatCode>
                <c:ptCount val="35"/>
                <c:pt idx="0">
                  <c:v>295.64721041216097</c:v>
                </c:pt>
                <c:pt idx="1">
                  <c:v>330.984380186831</c:v>
                </c:pt>
                <c:pt idx="2">
                  <c:v>440.10536273058801</c:v>
                </c:pt>
                <c:pt idx="3">
                  <c:v>477.70111797095097</c:v>
                </c:pt>
                <c:pt idx="4">
                  <c:v>452.40806471750602</c:v>
                </c:pt>
                <c:pt idx="5">
                  <c:v>435.96293721717302</c:v>
                </c:pt>
                <c:pt idx="6">
                  <c:v>434.44689007209098</c:v>
                </c:pt>
                <c:pt idx="7">
                  <c:v>429.94110279961399</c:v>
                </c:pt>
                <c:pt idx="8">
                  <c:v>436.16429810929498</c:v>
                </c:pt>
                <c:pt idx="9">
                  <c:v>443.60370924345398</c:v>
                </c:pt>
                <c:pt idx="10">
                  <c:v>450.61636651393297</c:v>
                </c:pt>
                <c:pt idx="11">
                  <c:v>476.23090397043001</c:v>
                </c:pt>
                <c:pt idx="12">
                  <c:v>491.22642477580399</c:v>
                </c:pt>
                <c:pt idx="13">
                  <c:v>498.71341313096099</c:v>
                </c:pt>
                <c:pt idx="14">
                  <c:v>522.72739264523796</c:v>
                </c:pt>
                <c:pt idx="15">
                  <c:v>528.94448105735205</c:v>
                </c:pt>
                <c:pt idx="16">
                  <c:v>544.15817160724703</c:v>
                </c:pt>
                <c:pt idx="17">
                  <c:v>544.20581992268603</c:v>
                </c:pt>
                <c:pt idx="18">
                  <c:v>545.91428769294805</c:v>
                </c:pt>
                <c:pt idx="19">
                  <c:v>556.24408739352202</c:v>
                </c:pt>
                <c:pt idx="20">
                  <c:v>574.47228353493904</c:v>
                </c:pt>
                <c:pt idx="21">
                  <c:v>604.40568660471104</c:v>
                </c:pt>
                <c:pt idx="22">
                  <c:v>652.53778530767897</c:v>
                </c:pt>
                <c:pt idx="23">
                  <c:v>673.77666938131199</c:v>
                </c:pt>
                <c:pt idx="24">
                  <c:v>680.04552454475504</c:v>
                </c:pt>
                <c:pt idx="25">
                  <c:v>679.41610180467205</c:v>
                </c:pt>
                <c:pt idx="26">
                  <c:v>406.95101951007001</c:v>
                </c:pt>
                <c:pt idx="27">
                  <c:v>455.79842461717698</c:v>
                </c:pt>
                <c:pt idx="28">
                  <c:v>487.72081894323799</c:v>
                </c:pt>
                <c:pt idx="29">
                  <c:v>494.315681723046</c:v>
                </c:pt>
                <c:pt idx="30">
                  <c:v>502.406422037764</c:v>
                </c:pt>
                <c:pt idx="31">
                  <c:v>513.15949031704895</c:v>
                </c:pt>
                <c:pt idx="32">
                  <c:v>527.49939379323803</c:v>
                </c:pt>
                <c:pt idx="33">
                  <c:v>549.24858823354998</c:v>
                </c:pt>
                <c:pt idx="34">
                  <c:v>549.920223420659</c:v>
                </c:pt>
              </c:numCache>
            </c:numRef>
          </c:yVal>
          <c:smooth val="0"/>
          <c:extLst>
            <c:ext xmlns:c16="http://schemas.microsoft.com/office/drawing/2014/chart" uri="{C3380CC4-5D6E-409C-BE32-E72D297353CC}">
              <c16:uniqueId val="{0000004F-FD39-44BF-99FA-75783023E609}"/>
            </c:ext>
          </c:extLst>
        </c:ser>
        <c:ser>
          <c:idx val="80"/>
          <c:order val="80"/>
          <c:tx>
            <c:v>Flow Trajectories 1_57_1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Data'!$G$4822:$G$4834</c:f>
              <c:numCache>
                <c:formatCode>General</c:formatCode>
                <c:ptCount val="13"/>
                <c:pt idx="0">
                  <c:v>9.8644539499175607E-2</c:v>
                </c:pt>
                <c:pt idx="1">
                  <c:v>0.10030653636734201</c:v>
                </c:pt>
                <c:pt idx="2">
                  <c:v>0.104388853653872</c:v>
                </c:pt>
                <c:pt idx="3">
                  <c:v>0.107459604909957</c:v>
                </c:pt>
                <c:pt idx="4">
                  <c:v>0.112647211132159</c:v>
                </c:pt>
                <c:pt idx="5">
                  <c:v>0.113205195950526</c:v>
                </c:pt>
                <c:pt idx="6">
                  <c:v>0.113224246070803</c:v>
                </c:pt>
                <c:pt idx="7">
                  <c:v>0.113230596309775</c:v>
                </c:pt>
                <c:pt idx="8">
                  <c:v>0.11778268747979501</c:v>
                </c:pt>
                <c:pt idx="9">
                  <c:v>0.119324331539454</c:v>
                </c:pt>
                <c:pt idx="10">
                  <c:v>0.122193402841279</c:v>
                </c:pt>
                <c:pt idx="11">
                  <c:v>0.12234627867808399</c:v>
                </c:pt>
                <c:pt idx="12">
                  <c:v>0.122347866115903</c:v>
                </c:pt>
              </c:numCache>
            </c:numRef>
          </c:xVal>
          <c:yVal>
            <c:numRef>
              <c:f>'Plot Data'!$H$4822:$H$4834</c:f>
              <c:numCache>
                <c:formatCode>General</c:formatCode>
                <c:ptCount val="13"/>
                <c:pt idx="0">
                  <c:v>553.10863574229302</c:v>
                </c:pt>
                <c:pt idx="1">
                  <c:v>573.13500660904697</c:v>
                </c:pt>
                <c:pt idx="2">
                  <c:v>616.36563933310401</c:v>
                </c:pt>
                <c:pt idx="3">
                  <c:v>673.75518946028797</c:v>
                </c:pt>
                <c:pt idx="4">
                  <c:v>691.38909336856796</c:v>
                </c:pt>
                <c:pt idx="5">
                  <c:v>688.93864934528006</c:v>
                </c:pt>
                <c:pt idx="6">
                  <c:v>688.86101370443203</c:v>
                </c:pt>
                <c:pt idx="7">
                  <c:v>616.40583275832705</c:v>
                </c:pt>
                <c:pt idx="8">
                  <c:v>569.23372608437296</c:v>
                </c:pt>
                <c:pt idx="9">
                  <c:v>610.14156791019798</c:v>
                </c:pt>
                <c:pt idx="10">
                  <c:v>679.67667224640002</c:v>
                </c:pt>
                <c:pt idx="11">
                  <c:v>681.54708483607203</c:v>
                </c:pt>
                <c:pt idx="12">
                  <c:v>681.56659523883195</c:v>
                </c:pt>
              </c:numCache>
            </c:numRef>
          </c:yVal>
          <c:smooth val="0"/>
          <c:extLst>
            <c:ext xmlns:c16="http://schemas.microsoft.com/office/drawing/2014/chart" uri="{C3380CC4-5D6E-409C-BE32-E72D297353CC}">
              <c16:uniqueId val="{00000050-FD39-44BF-99FA-75783023E609}"/>
            </c:ext>
          </c:extLst>
        </c:ser>
        <c:ser>
          <c:idx val="81"/>
          <c:order val="81"/>
          <c:tx>
            <c:v>Flow Trajectories 1_58_0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Data'!$G$4837:$G$4867</c:f>
              <c:numCache>
                <c:formatCode>General</c:formatCode>
                <c:ptCount val="31"/>
                <c:pt idx="0">
                  <c:v>-5.8927773658760503E-5</c:v>
                </c:pt>
                <c:pt idx="1">
                  <c:v>5.3007476897461896E-3</c:v>
                </c:pt>
                <c:pt idx="2">
                  <c:v>1.04543833199263E-2</c:v>
                </c:pt>
                <c:pt idx="3">
                  <c:v>1.55557042576903E-2</c:v>
                </c:pt>
                <c:pt idx="4">
                  <c:v>2.0622028277337501E-2</c:v>
                </c:pt>
                <c:pt idx="5">
                  <c:v>2.6200658234700799E-2</c:v>
                </c:pt>
                <c:pt idx="6">
                  <c:v>3.1279950043902598E-2</c:v>
                </c:pt>
                <c:pt idx="7">
                  <c:v>3.6865442311630997E-2</c:v>
                </c:pt>
                <c:pt idx="8">
                  <c:v>4.2457356952577199E-2</c:v>
                </c:pt>
                <c:pt idx="9">
                  <c:v>4.7542099434699801E-2</c:v>
                </c:pt>
                <c:pt idx="10">
                  <c:v>5.3134001151837397E-2</c:v>
                </c:pt>
                <c:pt idx="11">
                  <c:v>5.8223729452419E-2</c:v>
                </c:pt>
                <c:pt idx="12">
                  <c:v>6.33063388478287E-2</c:v>
                </c:pt>
                <c:pt idx="13">
                  <c:v>6.8388671053093694E-2</c:v>
                </c:pt>
                <c:pt idx="14">
                  <c:v>7.3172952425740803E-2</c:v>
                </c:pt>
                <c:pt idx="15">
                  <c:v>7.8257249411092494E-2</c:v>
                </c:pt>
                <c:pt idx="16">
                  <c:v>8.1300363545303594E-2</c:v>
                </c:pt>
                <c:pt idx="17">
                  <c:v>8.3837103660874199E-2</c:v>
                </c:pt>
                <c:pt idx="18">
                  <c:v>8.6376022505360694E-2</c:v>
                </c:pt>
                <c:pt idx="19">
                  <c:v>8.89156503825035E-2</c:v>
                </c:pt>
                <c:pt idx="20">
                  <c:v>9.0949074165298294E-2</c:v>
                </c:pt>
                <c:pt idx="21">
                  <c:v>9.2985888605747205E-2</c:v>
                </c:pt>
                <c:pt idx="22">
                  <c:v>9.5026928411868397E-2</c:v>
                </c:pt>
                <c:pt idx="23">
                  <c:v>9.7074846256441097E-2</c:v>
                </c:pt>
                <c:pt idx="24">
                  <c:v>9.8505987120855107E-2</c:v>
                </c:pt>
                <c:pt idx="25">
                  <c:v>9.95307522935589E-2</c:v>
                </c:pt>
                <c:pt idx="26">
                  <c:v>0.10081176370177899</c:v>
                </c:pt>
                <c:pt idx="27">
                  <c:v>0.100966668998333</c:v>
                </c:pt>
                <c:pt idx="28">
                  <c:v>0.10099263562991199</c:v>
                </c:pt>
                <c:pt idx="29">
                  <c:v>0.101451337942181</c:v>
                </c:pt>
                <c:pt idx="30">
                  <c:v>0.101464936588662</c:v>
                </c:pt>
              </c:numCache>
            </c:numRef>
          </c:xVal>
          <c:yVal>
            <c:numRef>
              <c:f>'Plot Data'!$H$4837:$H$4867</c:f>
              <c:numCache>
                <c:formatCode>General</c:formatCode>
                <c:ptCount val="31"/>
                <c:pt idx="0">
                  <c:v>295.658042636017</c:v>
                </c:pt>
                <c:pt idx="1">
                  <c:v>331.07274050135902</c:v>
                </c:pt>
                <c:pt idx="2">
                  <c:v>440.24160707698098</c:v>
                </c:pt>
                <c:pt idx="3">
                  <c:v>478.13094998714399</c:v>
                </c:pt>
                <c:pt idx="4">
                  <c:v>452.65840328464299</c:v>
                </c:pt>
                <c:pt idx="5">
                  <c:v>435.869359748308</c:v>
                </c:pt>
                <c:pt idx="6">
                  <c:v>434.32848829738703</c:v>
                </c:pt>
                <c:pt idx="7">
                  <c:v>429.70329800127797</c:v>
                </c:pt>
                <c:pt idx="8">
                  <c:v>436.01074607042699</c:v>
                </c:pt>
                <c:pt idx="9">
                  <c:v>443.886347348068</c:v>
                </c:pt>
                <c:pt idx="10">
                  <c:v>450.37980078920401</c:v>
                </c:pt>
                <c:pt idx="11">
                  <c:v>467.59162667966098</c:v>
                </c:pt>
                <c:pt idx="12">
                  <c:v>472.18090900062299</c:v>
                </c:pt>
                <c:pt idx="13">
                  <c:v>476.38671350132398</c:v>
                </c:pt>
                <c:pt idx="14">
                  <c:v>493.91169244265802</c:v>
                </c:pt>
                <c:pt idx="15">
                  <c:v>502.161145141291</c:v>
                </c:pt>
                <c:pt idx="16">
                  <c:v>492.77427048669603</c:v>
                </c:pt>
                <c:pt idx="17">
                  <c:v>486.78979118533903</c:v>
                </c:pt>
                <c:pt idx="18">
                  <c:v>485.04445157939602</c:v>
                </c:pt>
                <c:pt idx="19">
                  <c:v>484.71263950334401</c:v>
                </c:pt>
                <c:pt idx="20">
                  <c:v>487.81082545078402</c:v>
                </c:pt>
                <c:pt idx="21">
                  <c:v>497.550997410273</c:v>
                </c:pt>
                <c:pt idx="22">
                  <c:v>515.99321637615003</c:v>
                </c:pt>
                <c:pt idx="23">
                  <c:v>549.74883961355499</c:v>
                </c:pt>
                <c:pt idx="24">
                  <c:v>577.48044666099804</c:v>
                </c:pt>
                <c:pt idx="25">
                  <c:v>598.30938046592405</c:v>
                </c:pt>
                <c:pt idx="26">
                  <c:v>628.31917115075498</c:v>
                </c:pt>
                <c:pt idx="27">
                  <c:v>632.28974538166699</c:v>
                </c:pt>
                <c:pt idx="28">
                  <c:v>432.65095835568798</c:v>
                </c:pt>
                <c:pt idx="29">
                  <c:v>465.030660384496</c:v>
                </c:pt>
                <c:pt idx="30">
                  <c:v>465.96337709815401</c:v>
                </c:pt>
              </c:numCache>
            </c:numRef>
          </c:yVal>
          <c:smooth val="0"/>
          <c:extLst>
            <c:ext xmlns:c16="http://schemas.microsoft.com/office/drawing/2014/chart" uri="{C3380CC4-5D6E-409C-BE32-E72D297353CC}">
              <c16:uniqueId val="{00000051-FD39-44BF-99FA-75783023E609}"/>
            </c:ext>
          </c:extLst>
        </c:ser>
        <c:ser>
          <c:idx val="82"/>
          <c:order val="82"/>
          <c:tx>
            <c:v>Flow Trajectories 1_58_1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Data'!$G$4870:$G$4879</c:f>
              <c:numCache>
                <c:formatCode>General</c:formatCode>
                <c:ptCount val="10"/>
                <c:pt idx="0">
                  <c:v>0.101464936588662</c:v>
                </c:pt>
                <c:pt idx="1">
                  <c:v>0.102518891962109</c:v>
                </c:pt>
                <c:pt idx="2">
                  <c:v>0.103538343625829</c:v>
                </c:pt>
                <c:pt idx="3">
                  <c:v>0.104043174492602</c:v>
                </c:pt>
                <c:pt idx="4">
                  <c:v>0.10454579996786099</c:v>
                </c:pt>
                <c:pt idx="5">
                  <c:v>0.105050391058694</c:v>
                </c:pt>
                <c:pt idx="6">
                  <c:v>0.105967857727016</c:v>
                </c:pt>
                <c:pt idx="7">
                  <c:v>0.107732094302478</c:v>
                </c:pt>
                <c:pt idx="8">
                  <c:v>0.107903823658859</c:v>
                </c:pt>
                <c:pt idx="9">
                  <c:v>0.107916524314899</c:v>
                </c:pt>
              </c:numCache>
            </c:numRef>
          </c:xVal>
          <c:yVal>
            <c:numRef>
              <c:f>'Plot Data'!$H$4870:$H$4879</c:f>
              <c:numCache>
                <c:formatCode>General</c:formatCode>
                <c:ptCount val="10"/>
                <c:pt idx="0">
                  <c:v>539.91611198992302</c:v>
                </c:pt>
                <c:pt idx="1">
                  <c:v>567.35729470639706</c:v>
                </c:pt>
                <c:pt idx="2">
                  <c:v>576.36236023567301</c:v>
                </c:pt>
                <c:pt idx="3">
                  <c:v>570.03022641777602</c:v>
                </c:pt>
                <c:pt idx="4">
                  <c:v>558.96953253325296</c:v>
                </c:pt>
                <c:pt idx="5">
                  <c:v>552.61772489736904</c:v>
                </c:pt>
                <c:pt idx="6">
                  <c:v>569.07992419516995</c:v>
                </c:pt>
                <c:pt idx="7">
                  <c:v>601.36790368633604</c:v>
                </c:pt>
                <c:pt idx="8">
                  <c:v>601.64842975940098</c:v>
                </c:pt>
                <c:pt idx="9">
                  <c:v>601.66533282706098</c:v>
                </c:pt>
              </c:numCache>
            </c:numRef>
          </c:yVal>
          <c:smooth val="0"/>
          <c:extLst>
            <c:ext xmlns:c16="http://schemas.microsoft.com/office/drawing/2014/chart" uri="{C3380CC4-5D6E-409C-BE32-E72D297353CC}">
              <c16:uniqueId val="{00000052-FD39-44BF-99FA-75783023E609}"/>
            </c:ext>
          </c:extLst>
        </c:ser>
        <c:ser>
          <c:idx val="83"/>
          <c:order val="83"/>
          <c:tx>
            <c:v>Flow Trajectories 1_58_2</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Data'!$G$4882:$G$4893</c:f>
              <c:numCache>
                <c:formatCode>General</c:formatCode>
                <c:ptCount val="12"/>
                <c:pt idx="0">
                  <c:v>0.107916524314899</c:v>
                </c:pt>
                <c:pt idx="1">
                  <c:v>0.111872271892502</c:v>
                </c:pt>
                <c:pt idx="2">
                  <c:v>0.112899306348325</c:v>
                </c:pt>
                <c:pt idx="3">
                  <c:v>0.118121615242768</c:v>
                </c:pt>
                <c:pt idx="4">
                  <c:v>0.120149997795</c:v>
                </c:pt>
                <c:pt idx="5">
                  <c:v>0.120238889686097</c:v>
                </c:pt>
                <c:pt idx="6">
                  <c:v>0.12024523978848101</c:v>
                </c:pt>
                <c:pt idx="7">
                  <c:v>0.120251590027452</c:v>
                </c:pt>
                <c:pt idx="8">
                  <c:v>0.124298619055173</c:v>
                </c:pt>
                <c:pt idx="9">
                  <c:v>0.12892436459102699</c:v>
                </c:pt>
                <c:pt idx="10">
                  <c:v>0.12925547025304701</c:v>
                </c:pt>
                <c:pt idx="11">
                  <c:v>0.12925943881610699</c:v>
                </c:pt>
              </c:numCache>
            </c:numRef>
          </c:xVal>
          <c:yVal>
            <c:numRef>
              <c:f>'Plot Data'!$H$4882:$H$4893</c:f>
              <c:numCache>
                <c:formatCode>General</c:formatCode>
                <c:ptCount val="12"/>
                <c:pt idx="0">
                  <c:v>581.65947268943899</c:v>
                </c:pt>
                <c:pt idx="1">
                  <c:v>585.22885401720703</c:v>
                </c:pt>
                <c:pt idx="2">
                  <c:v>611.07983560328398</c:v>
                </c:pt>
                <c:pt idx="3">
                  <c:v>718.63958740115004</c:v>
                </c:pt>
                <c:pt idx="4">
                  <c:v>708.35238154215801</c:v>
                </c:pt>
                <c:pt idx="5">
                  <c:v>707.92662118549595</c:v>
                </c:pt>
                <c:pt idx="6">
                  <c:v>707.89617009356698</c:v>
                </c:pt>
                <c:pt idx="7">
                  <c:v>611.77053655709096</c:v>
                </c:pt>
                <c:pt idx="8">
                  <c:v>571.05893004960296</c:v>
                </c:pt>
                <c:pt idx="9">
                  <c:v>704.61916899441701</c:v>
                </c:pt>
                <c:pt idx="10">
                  <c:v>705.69372736348703</c:v>
                </c:pt>
                <c:pt idx="11">
                  <c:v>705.70697847499696</c:v>
                </c:pt>
              </c:numCache>
            </c:numRef>
          </c:yVal>
          <c:smooth val="0"/>
          <c:extLst>
            <c:ext xmlns:c16="http://schemas.microsoft.com/office/drawing/2014/chart" uri="{C3380CC4-5D6E-409C-BE32-E72D297353CC}">
              <c16:uniqueId val="{00000053-FD39-44BF-99FA-75783023E609}"/>
            </c:ext>
          </c:extLst>
        </c:ser>
        <c:ser>
          <c:idx val="84"/>
          <c:order val="84"/>
          <c:tx>
            <c:v>Flow Trajectories 1_59</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Data'!$G$4896:$G$4946</c:f>
              <c:numCache>
                <c:formatCode>General</c:formatCode>
                <c:ptCount val="51"/>
                <c:pt idx="0">
                  <c:v>-5.8928779356836603E-5</c:v>
                </c:pt>
                <c:pt idx="1">
                  <c:v>5.2997025923332197E-3</c:v>
                </c:pt>
                <c:pt idx="2">
                  <c:v>1.04581469144932E-2</c:v>
                </c:pt>
                <c:pt idx="3">
                  <c:v>1.5557278354548201E-2</c:v>
                </c:pt>
                <c:pt idx="4">
                  <c:v>2.1129631414557801E-2</c:v>
                </c:pt>
                <c:pt idx="5">
                  <c:v>2.6709438455602301E-2</c:v>
                </c:pt>
                <c:pt idx="6">
                  <c:v>3.1787757500461998E-2</c:v>
                </c:pt>
                <c:pt idx="7">
                  <c:v>3.7375180241608401E-2</c:v>
                </c:pt>
                <c:pt idx="8">
                  <c:v>4.2967460475499097E-2</c:v>
                </c:pt>
                <c:pt idx="9">
                  <c:v>4.8050789850899299E-2</c:v>
                </c:pt>
                <c:pt idx="10">
                  <c:v>5.3642269183694399E-2</c:v>
                </c:pt>
                <c:pt idx="11">
                  <c:v>5.8729787057062298E-2</c:v>
                </c:pt>
                <c:pt idx="12">
                  <c:v>6.4313979384823694E-2</c:v>
                </c:pt>
                <c:pt idx="13">
                  <c:v>6.9905668767784104E-2</c:v>
                </c:pt>
                <c:pt idx="14">
                  <c:v>7.2961304834821203E-2</c:v>
                </c:pt>
                <c:pt idx="15">
                  <c:v>7.8045744796719302E-2</c:v>
                </c:pt>
                <c:pt idx="16">
                  <c:v>8.2099151628717101E-2</c:v>
                </c:pt>
                <c:pt idx="17">
                  <c:v>8.4630912760622706E-2</c:v>
                </c:pt>
                <c:pt idx="18">
                  <c:v>8.6758534845621293E-2</c:v>
                </c:pt>
                <c:pt idx="19">
                  <c:v>8.8480069290287594E-2</c:v>
                </c:pt>
                <c:pt idx="20">
                  <c:v>9.1821480894495003E-2</c:v>
                </c:pt>
                <c:pt idx="21">
                  <c:v>9.4861920242666806E-2</c:v>
                </c:pt>
                <c:pt idx="22">
                  <c:v>9.7399561506768095E-2</c:v>
                </c:pt>
                <c:pt idx="23">
                  <c:v>9.9432461970559299E-2</c:v>
                </c:pt>
                <c:pt idx="24">
                  <c:v>0.10146761163144701</c:v>
                </c:pt>
                <c:pt idx="25">
                  <c:v>0.103505746486679</c:v>
                </c:pt>
                <c:pt idx="26">
                  <c:v>0.105549069175364</c:v>
                </c:pt>
                <c:pt idx="27">
                  <c:v>0.107082153862487</c:v>
                </c:pt>
                <c:pt idx="28">
                  <c:v>0.108108088274377</c:v>
                </c:pt>
                <c:pt idx="29">
                  <c:v>0.109138710326193</c:v>
                </c:pt>
                <c:pt idx="30">
                  <c:v>0.11017202884449</c:v>
                </c:pt>
                <c:pt idx="31">
                  <c:v>0.111206487795525</c:v>
                </c:pt>
                <c:pt idx="32">
                  <c:v>0.112028739171942</c:v>
                </c:pt>
                <c:pt idx="33">
                  <c:v>0.11204907783677601</c:v>
                </c:pt>
                <c:pt idx="34">
                  <c:v>0.11205009391997001</c:v>
                </c:pt>
                <c:pt idx="35">
                  <c:v>0.112050347929529</c:v>
                </c:pt>
                <c:pt idx="36">
                  <c:v>0.11307253404394101</c:v>
                </c:pt>
                <c:pt idx="37">
                  <c:v>0.11358284278511301</c:v>
                </c:pt>
                <c:pt idx="38">
                  <c:v>0.11409649667903</c:v>
                </c:pt>
                <c:pt idx="39">
                  <c:v>0.114608434051322</c:v>
                </c:pt>
                <c:pt idx="40">
                  <c:v>0.115125883563019</c:v>
                </c:pt>
                <c:pt idx="41">
                  <c:v>0.120734480597183</c:v>
                </c:pt>
                <c:pt idx="42">
                  <c:v>0.123290298326677</c:v>
                </c:pt>
                <c:pt idx="43">
                  <c:v>0.12736220916944199</c:v>
                </c:pt>
                <c:pt idx="44">
                  <c:v>0.12964649339537401</c:v>
                </c:pt>
                <c:pt idx="45">
                  <c:v>0.12977348354904</c:v>
                </c:pt>
                <c:pt idx="46">
                  <c:v>0.12977983373498</c:v>
                </c:pt>
                <c:pt idx="47">
                  <c:v>0.129786183973952</c:v>
                </c:pt>
                <c:pt idx="48">
                  <c:v>0.134359200259384</c:v>
                </c:pt>
                <c:pt idx="49">
                  <c:v>0.13865143741736799</c:v>
                </c:pt>
                <c:pt idx="50">
                  <c:v>0.13865381855747799</c:v>
                </c:pt>
              </c:numCache>
            </c:numRef>
          </c:xVal>
          <c:yVal>
            <c:numRef>
              <c:f>'Plot Data'!$H$4896:$H$4946</c:f>
              <c:numCache>
                <c:formatCode>General</c:formatCode>
                <c:ptCount val="51"/>
                <c:pt idx="0">
                  <c:v>295.02930424864502</c:v>
                </c:pt>
                <c:pt idx="1">
                  <c:v>328.953576559981</c:v>
                </c:pt>
                <c:pt idx="2">
                  <c:v>445.55677963421499</c:v>
                </c:pt>
                <c:pt idx="3">
                  <c:v>479.77295648812702</c:v>
                </c:pt>
                <c:pt idx="4">
                  <c:v>450.65672767577502</c:v>
                </c:pt>
                <c:pt idx="5">
                  <c:v>435.96726842970997</c:v>
                </c:pt>
                <c:pt idx="6">
                  <c:v>432.76472142982101</c:v>
                </c:pt>
                <c:pt idx="7">
                  <c:v>431.42438959458298</c:v>
                </c:pt>
                <c:pt idx="8">
                  <c:v>438.38747555160899</c:v>
                </c:pt>
                <c:pt idx="9">
                  <c:v>443.83370311149702</c:v>
                </c:pt>
                <c:pt idx="10">
                  <c:v>449.57894072354497</c:v>
                </c:pt>
                <c:pt idx="11">
                  <c:v>462.72991725251899</c:v>
                </c:pt>
                <c:pt idx="12">
                  <c:v>455.55888333356802</c:v>
                </c:pt>
                <c:pt idx="13">
                  <c:v>462.009551214532</c:v>
                </c:pt>
                <c:pt idx="14">
                  <c:v>475.92426414205403</c:v>
                </c:pt>
                <c:pt idx="15">
                  <c:v>484.042454393865</c:v>
                </c:pt>
                <c:pt idx="16">
                  <c:v>464.23640613584399</c:v>
                </c:pt>
                <c:pt idx="17">
                  <c:v>449.47696734733898</c:v>
                </c:pt>
                <c:pt idx="18">
                  <c:v>438.67890441380501</c:v>
                </c:pt>
                <c:pt idx="19">
                  <c:v>428.07959757565402</c:v>
                </c:pt>
                <c:pt idx="20">
                  <c:v>407.917477389608</c:v>
                </c:pt>
                <c:pt idx="21">
                  <c:v>396.12763314291499</c:v>
                </c:pt>
                <c:pt idx="22">
                  <c:v>392.71823896058402</c:v>
                </c:pt>
                <c:pt idx="23">
                  <c:v>394.40812710809303</c:v>
                </c:pt>
                <c:pt idx="24">
                  <c:v>399.66372130246401</c:v>
                </c:pt>
                <c:pt idx="25">
                  <c:v>409.82470858616699</c:v>
                </c:pt>
                <c:pt idx="26">
                  <c:v>428.95166807074702</c:v>
                </c:pt>
                <c:pt idx="27">
                  <c:v>445.14446667563197</c:v>
                </c:pt>
                <c:pt idx="28">
                  <c:v>463.30980313272499</c:v>
                </c:pt>
                <c:pt idx="29">
                  <c:v>491.089358217322</c:v>
                </c:pt>
                <c:pt idx="30">
                  <c:v>525.94364403138002</c:v>
                </c:pt>
                <c:pt idx="31">
                  <c:v>565.76115434269798</c:v>
                </c:pt>
                <c:pt idx="32">
                  <c:v>598.91728510488895</c:v>
                </c:pt>
                <c:pt idx="33">
                  <c:v>599.97351383418595</c:v>
                </c:pt>
                <c:pt idx="34">
                  <c:v>600.02661402879198</c:v>
                </c:pt>
                <c:pt idx="35">
                  <c:v>524.46583458964994</c:v>
                </c:pt>
                <c:pt idx="36">
                  <c:v>538.72174227715595</c:v>
                </c:pt>
                <c:pt idx="37">
                  <c:v>544.80015756560897</c:v>
                </c:pt>
                <c:pt idx="38">
                  <c:v>558.19565321380105</c:v>
                </c:pt>
                <c:pt idx="39">
                  <c:v>568.39357275692998</c:v>
                </c:pt>
                <c:pt idx="40">
                  <c:v>590.74655132315797</c:v>
                </c:pt>
                <c:pt idx="41">
                  <c:v>640.02937562374598</c:v>
                </c:pt>
                <c:pt idx="42">
                  <c:v>681.12267345960902</c:v>
                </c:pt>
                <c:pt idx="43">
                  <c:v>702.82726019231802</c:v>
                </c:pt>
                <c:pt idx="44">
                  <c:v>697.79156963626303</c:v>
                </c:pt>
                <c:pt idx="45">
                  <c:v>697.556349965918</c:v>
                </c:pt>
                <c:pt idx="46">
                  <c:v>697.54470171705498</c:v>
                </c:pt>
                <c:pt idx="47">
                  <c:v>554.56321532040397</c:v>
                </c:pt>
                <c:pt idx="48">
                  <c:v>554.57836365327103</c:v>
                </c:pt>
                <c:pt idx="49">
                  <c:v>679.54728194648101</c:v>
                </c:pt>
                <c:pt idx="50">
                  <c:v>679.56532720299799</c:v>
                </c:pt>
              </c:numCache>
            </c:numRef>
          </c:yVal>
          <c:smooth val="0"/>
          <c:extLst>
            <c:ext xmlns:c16="http://schemas.microsoft.com/office/drawing/2014/chart" uri="{C3380CC4-5D6E-409C-BE32-E72D297353CC}">
              <c16:uniqueId val="{00000054-FD39-44BF-99FA-75783023E609}"/>
            </c:ext>
          </c:extLst>
        </c:ser>
        <c:ser>
          <c:idx val="85"/>
          <c:order val="85"/>
          <c:tx>
            <c:v>Flow Trajectories 1_60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Data'!$G$4949:$G$5006</c:f>
              <c:numCache>
                <c:formatCode>General</c:formatCode>
                <c:ptCount val="58"/>
                <c:pt idx="0">
                  <c:v>-5.8930863408402201E-5</c:v>
                </c:pt>
                <c:pt idx="1">
                  <c:v>5.2958517547465897E-3</c:v>
                </c:pt>
                <c:pt idx="2">
                  <c:v>6.8449797641035402E-3</c:v>
                </c:pt>
                <c:pt idx="3">
                  <c:v>1.21038225877231E-2</c:v>
                </c:pt>
                <c:pt idx="4">
                  <c:v>1.7181327299981699E-2</c:v>
                </c:pt>
                <c:pt idx="5">
                  <c:v>2.2753387825662798E-2</c:v>
                </c:pt>
                <c:pt idx="6">
                  <c:v>2.83349928353041E-2</c:v>
                </c:pt>
                <c:pt idx="7">
                  <c:v>3.3920283348888997E-2</c:v>
                </c:pt>
                <c:pt idx="8">
                  <c:v>3.9511091460998703E-2</c:v>
                </c:pt>
                <c:pt idx="9">
                  <c:v>4.4594348990920601E-2</c:v>
                </c:pt>
                <c:pt idx="10">
                  <c:v>5.0183671693885899E-2</c:v>
                </c:pt>
                <c:pt idx="11">
                  <c:v>5.5777359121156202E-2</c:v>
                </c:pt>
                <c:pt idx="12">
                  <c:v>6.08585756081199E-2</c:v>
                </c:pt>
                <c:pt idx="13">
                  <c:v>6.6438041253174304E-2</c:v>
                </c:pt>
                <c:pt idx="14">
                  <c:v>7.0505624835493205E-2</c:v>
                </c:pt>
                <c:pt idx="15">
                  <c:v>7.6006572396874902E-2</c:v>
                </c:pt>
                <c:pt idx="16">
                  <c:v>7.9051631193525901E-2</c:v>
                </c:pt>
                <c:pt idx="17">
                  <c:v>8.3605363126774496E-2</c:v>
                </c:pt>
                <c:pt idx="18">
                  <c:v>8.6131924232856594E-2</c:v>
                </c:pt>
                <c:pt idx="19">
                  <c:v>9.0275837638215103E-2</c:v>
                </c:pt>
                <c:pt idx="20">
                  <c:v>9.3815773058518404E-2</c:v>
                </c:pt>
                <c:pt idx="21">
                  <c:v>9.7360543851047504E-2</c:v>
                </c:pt>
                <c:pt idx="22">
                  <c:v>0.100400486073805</c:v>
                </c:pt>
                <c:pt idx="23">
                  <c:v>0.103441805127992</c:v>
                </c:pt>
                <c:pt idx="24">
                  <c:v>0.10648490110527301</c:v>
                </c:pt>
                <c:pt idx="25">
                  <c:v>0.109529510200767</c:v>
                </c:pt>
                <c:pt idx="26">
                  <c:v>0.112067553845242</c:v>
                </c:pt>
                <c:pt idx="27">
                  <c:v>0.114098814272728</c:v>
                </c:pt>
                <c:pt idx="28">
                  <c:v>0.116130205486682</c:v>
                </c:pt>
                <c:pt idx="29">
                  <c:v>0.117656353477595</c:v>
                </c:pt>
                <c:pt idx="30">
                  <c:v>0.119181054721783</c:v>
                </c:pt>
                <c:pt idx="31">
                  <c:v>0.120709379272469</c:v>
                </c:pt>
                <c:pt idx="32">
                  <c:v>0.121730496536824</c:v>
                </c:pt>
                <c:pt idx="33">
                  <c:v>0.122759933122474</c:v>
                </c:pt>
                <c:pt idx="34">
                  <c:v>0.123793638583717</c:v>
                </c:pt>
                <c:pt idx="35">
                  <c:v>0.12483578175587801</c:v>
                </c:pt>
                <c:pt idx="36">
                  <c:v>0.12588750319074099</c:v>
                </c:pt>
                <c:pt idx="37">
                  <c:v>0.12639767249252701</c:v>
                </c:pt>
                <c:pt idx="38">
                  <c:v>0.12686613712023001</c:v>
                </c:pt>
                <c:pt idx="39">
                  <c:v>0.12745684910585101</c:v>
                </c:pt>
                <c:pt idx="40">
                  <c:v>0.12758399406152501</c:v>
                </c:pt>
                <c:pt idx="41">
                  <c:v>0.127615745256383</c:v>
                </c:pt>
                <c:pt idx="42">
                  <c:v>0.12843878139530401</c:v>
                </c:pt>
                <c:pt idx="43">
                  <c:v>0.128941910941229</c:v>
                </c:pt>
                <c:pt idx="44">
                  <c:v>0.12944749520049401</c:v>
                </c:pt>
                <c:pt idx="45">
                  <c:v>0.12995670063265499</c:v>
                </c:pt>
                <c:pt idx="46">
                  <c:v>0.130464263559181</c:v>
                </c:pt>
                <c:pt idx="47">
                  <c:v>0.13097092363811799</c:v>
                </c:pt>
                <c:pt idx="48">
                  <c:v>0.131581929757666</c:v>
                </c:pt>
                <c:pt idx="49">
                  <c:v>0.13672316410985499</c:v>
                </c:pt>
                <c:pt idx="50">
                  <c:v>0.141810681950617</c:v>
                </c:pt>
                <c:pt idx="51">
                  <c:v>0.14409129664283499</c:v>
                </c:pt>
                <c:pt idx="52">
                  <c:v>0.14424364007222701</c:v>
                </c:pt>
                <c:pt idx="53">
                  <c:v>0.144256339759821</c:v>
                </c:pt>
                <c:pt idx="54">
                  <c:v>0.14426268999879299</c:v>
                </c:pt>
                <c:pt idx="55">
                  <c:v>0.14988256137282099</c:v>
                </c:pt>
                <c:pt idx="56">
                  <c:v>0.15297252674842099</c:v>
                </c:pt>
                <c:pt idx="57">
                  <c:v>0.15302430594279401</c:v>
                </c:pt>
              </c:numCache>
            </c:numRef>
          </c:xVal>
          <c:yVal>
            <c:numRef>
              <c:f>'Plot Data'!$H$4949:$H$5006</c:f>
              <c:numCache>
                <c:formatCode>General</c:formatCode>
                <c:ptCount val="58"/>
                <c:pt idx="0">
                  <c:v>293.99659373216002</c:v>
                </c:pt>
                <c:pt idx="1">
                  <c:v>322.780264859201</c:v>
                </c:pt>
                <c:pt idx="2">
                  <c:v>355.67433073339799</c:v>
                </c:pt>
                <c:pt idx="3">
                  <c:v>482.346149767334</c:v>
                </c:pt>
                <c:pt idx="4">
                  <c:v>477.23646839189701</c:v>
                </c:pt>
                <c:pt idx="5">
                  <c:v>447.75431165479199</c:v>
                </c:pt>
                <c:pt idx="6">
                  <c:v>436.24822549542603</c:v>
                </c:pt>
                <c:pt idx="7">
                  <c:v>431.25933306511001</c:v>
                </c:pt>
                <c:pt idx="8">
                  <c:v>435.69059950615201</c:v>
                </c:pt>
                <c:pt idx="9">
                  <c:v>440.97871848967901</c:v>
                </c:pt>
                <c:pt idx="10">
                  <c:v>442.91390729215902</c:v>
                </c:pt>
                <c:pt idx="11">
                  <c:v>452.557589950948</c:v>
                </c:pt>
                <c:pt idx="12">
                  <c:v>454.40449500737799</c:v>
                </c:pt>
                <c:pt idx="13">
                  <c:v>439.09084259936799</c:v>
                </c:pt>
                <c:pt idx="14">
                  <c:v>445.18522837174697</c:v>
                </c:pt>
                <c:pt idx="15">
                  <c:v>472.73761222930102</c:v>
                </c:pt>
                <c:pt idx="16">
                  <c:v>467.13151490224601</c:v>
                </c:pt>
                <c:pt idx="17">
                  <c:v>434.51330621019298</c:v>
                </c:pt>
                <c:pt idx="18">
                  <c:v>412.01343499084101</c:v>
                </c:pt>
                <c:pt idx="19">
                  <c:v>377.44036265199401</c:v>
                </c:pt>
                <c:pt idx="20">
                  <c:v>354.24063592996998</c:v>
                </c:pt>
                <c:pt idx="21">
                  <c:v>338.94706303972401</c:v>
                </c:pt>
                <c:pt idx="22">
                  <c:v>328.423482450314</c:v>
                </c:pt>
                <c:pt idx="23">
                  <c:v>319.99239883787601</c:v>
                </c:pt>
                <c:pt idx="24">
                  <c:v>314.00039226553798</c:v>
                </c:pt>
                <c:pt idx="25">
                  <c:v>309.99489710590001</c:v>
                </c:pt>
                <c:pt idx="26">
                  <c:v>307.80769949539001</c:v>
                </c:pt>
                <c:pt idx="27">
                  <c:v>307.12423261361801</c:v>
                </c:pt>
                <c:pt idx="28">
                  <c:v>306.64323711679299</c:v>
                </c:pt>
                <c:pt idx="29">
                  <c:v>309.51791096861399</c:v>
                </c:pt>
                <c:pt idx="30">
                  <c:v>310.69066402522901</c:v>
                </c:pt>
                <c:pt idx="31">
                  <c:v>316.452227079934</c:v>
                </c:pt>
                <c:pt idx="32">
                  <c:v>323.21622588238898</c:v>
                </c:pt>
                <c:pt idx="33">
                  <c:v>341.20436294884701</c:v>
                </c:pt>
                <c:pt idx="34">
                  <c:v>366.23354057293602</c:v>
                </c:pt>
                <c:pt idx="35">
                  <c:v>405.80977012370698</c:v>
                </c:pt>
                <c:pt idx="36">
                  <c:v>466.29301267630598</c:v>
                </c:pt>
                <c:pt idx="37">
                  <c:v>496.304915690776</c:v>
                </c:pt>
                <c:pt idx="38">
                  <c:v>504.17538589434099</c:v>
                </c:pt>
                <c:pt idx="39">
                  <c:v>508.85230939392102</c:v>
                </c:pt>
                <c:pt idx="40">
                  <c:v>510.08706316527201</c:v>
                </c:pt>
                <c:pt idx="41">
                  <c:v>567.655832994364</c:v>
                </c:pt>
                <c:pt idx="42">
                  <c:v>601.67328920248895</c:v>
                </c:pt>
                <c:pt idx="43">
                  <c:v>591.21733864348096</c:v>
                </c:pt>
                <c:pt idx="44">
                  <c:v>586.79025152345002</c:v>
                </c:pt>
                <c:pt idx="45">
                  <c:v>590.80330718276502</c:v>
                </c:pt>
                <c:pt idx="46">
                  <c:v>590.77005405512</c:v>
                </c:pt>
                <c:pt idx="47">
                  <c:v>588.58518995690997</c:v>
                </c:pt>
                <c:pt idx="48">
                  <c:v>594.01673019291297</c:v>
                </c:pt>
                <c:pt idx="49">
                  <c:v>644.30779227570997</c:v>
                </c:pt>
                <c:pt idx="50">
                  <c:v>663.41208268827199</c:v>
                </c:pt>
                <c:pt idx="51">
                  <c:v>648.62585682168901</c:v>
                </c:pt>
                <c:pt idx="52">
                  <c:v>647.67120160785703</c:v>
                </c:pt>
                <c:pt idx="53">
                  <c:v>647.59060815178805</c:v>
                </c:pt>
                <c:pt idx="54">
                  <c:v>505.148289578885</c:v>
                </c:pt>
                <c:pt idx="55">
                  <c:v>568.43854263133596</c:v>
                </c:pt>
                <c:pt idx="56">
                  <c:v>669.16360047425803</c:v>
                </c:pt>
                <c:pt idx="57">
                  <c:v>669.65138007370501</c:v>
                </c:pt>
              </c:numCache>
            </c:numRef>
          </c:yVal>
          <c:smooth val="0"/>
          <c:extLst>
            <c:ext xmlns:c16="http://schemas.microsoft.com/office/drawing/2014/chart" uri="{C3380CC4-5D6E-409C-BE32-E72D297353CC}">
              <c16:uniqueId val="{00000055-FD39-44BF-99FA-75783023E609}"/>
            </c:ext>
          </c:extLst>
        </c:ser>
        <c:ser>
          <c:idx val="86"/>
          <c:order val="86"/>
          <c:tx>
            <c:v>Flow Trajectories 1_61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Data'!$G$5009:$G$5086</c:f>
              <c:numCache>
                <c:formatCode>General</c:formatCode>
                <c:ptCount val="78"/>
                <c:pt idx="0">
                  <c:v>-5.8933525155227498E-5</c:v>
                </c:pt>
                <c:pt idx="1">
                  <c:v>5.2855586866221698E-3</c:v>
                </c:pt>
                <c:pt idx="2">
                  <c:v>1.0477102364668299E-2</c:v>
                </c:pt>
                <c:pt idx="3">
                  <c:v>1.55634398588792E-2</c:v>
                </c:pt>
                <c:pt idx="4">
                  <c:v>2.11369262872915E-2</c:v>
                </c:pt>
                <c:pt idx="5">
                  <c:v>2.6716274106179001E-2</c:v>
                </c:pt>
                <c:pt idx="6">
                  <c:v>3.2299597576819397E-2</c:v>
                </c:pt>
                <c:pt idx="7">
                  <c:v>3.7889224384565698E-2</c:v>
                </c:pt>
                <c:pt idx="8">
                  <c:v>4.2970768268668601E-2</c:v>
                </c:pt>
                <c:pt idx="9">
                  <c:v>4.8560237176089802E-2</c:v>
                </c:pt>
                <c:pt idx="10">
                  <c:v>5.4152087247436802E-2</c:v>
                </c:pt>
                <c:pt idx="11">
                  <c:v>5.9235546093560597E-2</c:v>
                </c:pt>
                <c:pt idx="12">
                  <c:v>6.4810240038477795E-2</c:v>
                </c:pt>
                <c:pt idx="13">
                  <c:v>7.0393042671028999E-2</c:v>
                </c:pt>
                <c:pt idx="14">
                  <c:v>7.1413690754823705E-2</c:v>
                </c:pt>
                <c:pt idx="15">
                  <c:v>7.6711186588453897E-2</c:v>
                </c:pt>
                <c:pt idx="16">
                  <c:v>8.1776300902715704E-2</c:v>
                </c:pt>
                <c:pt idx="17">
                  <c:v>8.682135693312E-2</c:v>
                </c:pt>
                <c:pt idx="18">
                  <c:v>8.8840610576511894E-2</c:v>
                </c:pt>
                <c:pt idx="19">
                  <c:v>8.9144992188846695E-2</c:v>
                </c:pt>
                <c:pt idx="20">
                  <c:v>9.2684482587199302E-2</c:v>
                </c:pt>
                <c:pt idx="21">
                  <c:v>9.63293692223232E-2</c:v>
                </c:pt>
                <c:pt idx="22">
                  <c:v>0.100281700355437</c:v>
                </c:pt>
                <c:pt idx="23">
                  <c:v>0.104334087877896</c:v>
                </c:pt>
                <c:pt idx="24">
                  <c:v>0.10788098484831</c:v>
                </c:pt>
                <c:pt idx="25">
                  <c:v>0.111732269822089</c:v>
                </c:pt>
                <c:pt idx="26">
                  <c:v>0.114772191908557</c:v>
                </c:pt>
                <c:pt idx="27">
                  <c:v>0.11781304956213801</c:v>
                </c:pt>
                <c:pt idx="28">
                  <c:v>0.12115432328126</c:v>
                </c:pt>
                <c:pt idx="29">
                  <c:v>0.124192265450322</c:v>
                </c:pt>
                <c:pt idx="30">
                  <c:v>0.12672625726793499</c:v>
                </c:pt>
                <c:pt idx="31">
                  <c:v>0.126807533632213</c:v>
                </c:pt>
                <c:pt idx="32">
                  <c:v>0.12985180448108599</c:v>
                </c:pt>
                <c:pt idx="33">
                  <c:v>0.13238510769367501</c:v>
                </c:pt>
                <c:pt idx="34">
                  <c:v>0.13350050786360099</c:v>
                </c:pt>
                <c:pt idx="35">
                  <c:v>0.13380526474566501</c:v>
                </c:pt>
                <c:pt idx="36">
                  <c:v>0.13591419070781</c:v>
                </c:pt>
                <c:pt idx="37">
                  <c:v>0.137943392697983</c:v>
                </c:pt>
                <c:pt idx="38">
                  <c:v>0.13946685153616001</c:v>
                </c:pt>
                <c:pt idx="39">
                  <c:v>0.14099230005022301</c:v>
                </c:pt>
                <c:pt idx="40">
                  <c:v>0.14252142515543401</c:v>
                </c:pt>
                <c:pt idx="41">
                  <c:v>0.14354552678954299</c:v>
                </c:pt>
                <c:pt idx="42">
                  <c:v>0.144580330175961</c:v>
                </c:pt>
                <c:pt idx="43">
                  <c:v>0.14563016980506999</c:v>
                </c:pt>
                <c:pt idx="44">
                  <c:v>0.146688803837876</c:v>
                </c:pt>
                <c:pt idx="45">
                  <c:v>0.14734950029248201</c:v>
                </c:pt>
                <c:pt idx="46">
                  <c:v>0.14763621397256199</c:v>
                </c:pt>
                <c:pt idx="47">
                  <c:v>0.14768510002881499</c:v>
                </c:pt>
                <c:pt idx="48">
                  <c:v>0.147794685604974</c:v>
                </c:pt>
                <c:pt idx="49">
                  <c:v>0.14790288983042499</c:v>
                </c:pt>
                <c:pt idx="50">
                  <c:v>0.14800980261096999</c:v>
                </c:pt>
                <c:pt idx="51">
                  <c:v>0.148115558233408</c:v>
                </c:pt>
                <c:pt idx="52">
                  <c:v>0.148220264149931</c:v>
                </c:pt>
                <c:pt idx="53">
                  <c:v>0.14832394958550299</c:v>
                </c:pt>
                <c:pt idx="54">
                  <c:v>0.14842664418665699</c:v>
                </c:pt>
                <c:pt idx="55">
                  <c:v>0.14852837777873601</c:v>
                </c:pt>
                <c:pt idx="56">
                  <c:v>0.14854508662030499</c:v>
                </c:pt>
                <c:pt idx="57">
                  <c:v>0.149013744253327</c:v>
                </c:pt>
                <c:pt idx="58">
                  <c:v>0.149297850843635</c:v>
                </c:pt>
                <c:pt idx="59">
                  <c:v>0.149740738513616</c:v>
                </c:pt>
                <c:pt idx="60">
                  <c:v>0.15026523791386201</c:v>
                </c:pt>
                <c:pt idx="61">
                  <c:v>0.150425017757368</c:v>
                </c:pt>
                <c:pt idx="62">
                  <c:v>0.15045676895222701</c:v>
                </c:pt>
                <c:pt idx="63">
                  <c:v>0.15096571479579299</c:v>
                </c:pt>
                <c:pt idx="64">
                  <c:v>0.15147329455177899</c:v>
                </c:pt>
                <c:pt idx="65">
                  <c:v>0.15197519311653299</c:v>
                </c:pt>
                <c:pt idx="66">
                  <c:v>0.15247912690755699</c:v>
                </c:pt>
                <c:pt idx="67">
                  <c:v>0.15551470050527899</c:v>
                </c:pt>
                <c:pt idx="68">
                  <c:v>0.15969159211974299</c:v>
                </c:pt>
                <c:pt idx="69">
                  <c:v>0.16100978208588199</c:v>
                </c:pt>
                <c:pt idx="70">
                  <c:v>0.164149950743715</c:v>
                </c:pt>
                <c:pt idx="71">
                  <c:v>0.16546941651048799</c:v>
                </c:pt>
                <c:pt idx="72">
                  <c:v>0.16547576674945999</c:v>
                </c:pt>
                <c:pt idx="73">
                  <c:v>0.171128914839941</c:v>
                </c:pt>
                <c:pt idx="74">
                  <c:v>0.17370988630935799</c:v>
                </c:pt>
                <c:pt idx="75">
                  <c:v>0.174124090463908</c:v>
                </c:pt>
                <c:pt idx="76">
                  <c:v>0.17418191379886899</c:v>
                </c:pt>
                <c:pt idx="77">
                  <c:v>0.17418270751437401</c:v>
                </c:pt>
              </c:numCache>
            </c:numRef>
          </c:xVal>
          <c:yVal>
            <c:numRef>
              <c:f>'Plot Data'!$H$5009:$H$5086</c:f>
              <c:numCache>
                <c:formatCode>General</c:formatCode>
                <c:ptCount val="78"/>
                <c:pt idx="0">
                  <c:v>292.94393544477299</c:v>
                </c:pt>
                <c:pt idx="1">
                  <c:v>308.81147882256698</c:v>
                </c:pt>
                <c:pt idx="2">
                  <c:v>474.43419642522798</c:v>
                </c:pt>
                <c:pt idx="3">
                  <c:v>486.03321265149799</c:v>
                </c:pt>
                <c:pt idx="4">
                  <c:v>458.592791227362</c:v>
                </c:pt>
                <c:pt idx="5">
                  <c:v>442.84537348446298</c:v>
                </c:pt>
                <c:pt idx="6">
                  <c:v>434.39823745770298</c:v>
                </c:pt>
                <c:pt idx="7">
                  <c:v>436.82769350765199</c:v>
                </c:pt>
                <c:pt idx="8">
                  <c:v>439.15967177225099</c:v>
                </c:pt>
                <c:pt idx="9">
                  <c:v>441.34076437898102</c:v>
                </c:pt>
                <c:pt idx="10">
                  <c:v>447.70545348385599</c:v>
                </c:pt>
                <c:pt idx="11">
                  <c:v>453.50497261872101</c:v>
                </c:pt>
                <c:pt idx="12">
                  <c:v>429.98673895920399</c:v>
                </c:pt>
                <c:pt idx="13">
                  <c:v>421.09184484748602</c:v>
                </c:pt>
                <c:pt idx="14">
                  <c:v>428.82576976727103</c:v>
                </c:pt>
                <c:pt idx="15">
                  <c:v>455.23530178847301</c:v>
                </c:pt>
                <c:pt idx="16">
                  <c:v>429.00344596243599</c:v>
                </c:pt>
                <c:pt idx="17">
                  <c:v>373.38495091703697</c:v>
                </c:pt>
                <c:pt idx="18">
                  <c:v>354.96179293716898</c:v>
                </c:pt>
                <c:pt idx="19">
                  <c:v>351.96867829384797</c:v>
                </c:pt>
                <c:pt idx="20">
                  <c:v>324.391509312072</c:v>
                </c:pt>
                <c:pt idx="21">
                  <c:v>308.14171923162201</c:v>
                </c:pt>
                <c:pt idx="22">
                  <c:v>295.18863923673598</c:v>
                </c:pt>
                <c:pt idx="23">
                  <c:v>281.98266249192301</c:v>
                </c:pt>
                <c:pt idx="24">
                  <c:v>272.06771604171399</c:v>
                </c:pt>
                <c:pt idx="25">
                  <c:v>261.46780678039102</c:v>
                </c:pt>
                <c:pt idx="26">
                  <c:v>253.297056166744</c:v>
                </c:pt>
                <c:pt idx="27">
                  <c:v>246.303692609926</c:v>
                </c:pt>
                <c:pt idx="28">
                  <c:v>234.90649336323699</c:v>
                </c:pt>
                <c:pt idx="29">
                  <c:v>225.823657198788</c:v>
                </c:pt>
                <c:pt idx="30">
                  <c:v>220.59303790891701</c:v>
                </c:pt>
                <c:pt idx="31">
                  <c:v>220.44781292908499</c:v>
                </c:pt>
                <c:pt idx="32">
                  <c:v>213.85827138908601</c:v>
                </c:pt>
                <c:pt idx="33">
                  <c:v>208.37488068509299</c:v>
                </c:pt>
                <c:pt idx="34">
                  <c:v>206.53589065126599</c:v>
                </c:pt>
                <c:pt idx="35">
                  <c:v>206.31740412363101</c:v>
                </c:pt>
                <c:pt idx="36">
                  <c:v>202.88301736377201</c:v>
                </c:pt>
                <c:pt idx="37">
                  <c:v>200.839443105214</c:v>
                </c:pt>
                <c:pt idx="38">
                  <c:v>200.58064362447499</c:v>
                </c:pt>
                <c:pt idx="39">
                  <c:v>201.960433191959</c:v>
                </c:pt>
                <c:pt idx="40">
                  <c:v>206.397692675028</c:v>
                </c:pt>
                <c:pt idx="41">
                  <c:v>213.38224541323601</c:v>
                </c:pt>
                <c:pt idx="42">
                  <c:v>230.09940716892899</c:v>
                </c:pt>
                <c:pt idx="43">
                  <c:v>262.75512648024102</c:v>
                </c:pt>
                <c:pt idx="44">
                  <c:v>309.76452528454598</c:v>
                </c:pt>
                <c:pt idx="45">
                  <c:v>342.41314157714902</c:v>
                </c:pt>
                <c:pt idx="46">
                  <c:v>358.147876019347</c:v>
                </c:pt>
                <c:pt idx="47">
                  <c:v>360.99599703718297</c:v>
                </c:pt>
                <c:pt idx="48">
                  <c:v>369.39800717985298</c:v>
                </c:pt>
                <c:pt idx="49">
                  <c:v>377.22492278759199</c:v>
                </c:pt>
                <c:pt idx="50">
                  <c:v>384.42108593915702</c:v>
                </c:pt>
                <c:pt idx="51">
                  <c:v>390.48717986358997</c:v>
                </c:pt>
                <c:pt idx="52">
                  <c:v>396.54456707251899</c:v>
                </c:pt>
                <c:pt idx="53">
                  <c:v>402.58705492756002</c:v>
                </c:pt>
                <c:pt idx="54">
                  <c:v>408.60919133444497</c:v>
                </c:pt>
                <c:pt idx="55">
                  <c:v>414.606187325517</c:v>
                </c:pt>
                <c:pt idx="56">
                  <c:v>415.53720776273701</c:v>
                </c:pt>
                <c:pt idx="57">
                  <c:v>435.834055707537</c:v>
                </c:pt>
                <c:pt idx="58">
                  <c:v>449.20635355781701</c:v>
                </c:pt>
                <c:pt idx="59">
                  <c:v>472.96458028407801</c:v>
                </c:pt>
                <c:pt idx="60">
                  <c:v>506.54275648327598</c:v>
                </c:pt>
                <c:pt idx="61">
                  <c:v>516.34889471081794</c:v>
                </c:pt>
                <c:pt idx="62">
                  <c:v>571.34239103363905</c:v>
                </c:pt>
                <c:pt idx="63">
                  <c:v>574.79736876345601</c:v>
                </c:pt>
                <c:pt idx="64">
                  <c:v>575.02038991261099</c:v>
                </c:pt>
                <c:pt idx="65">
                  <c:v>562.10870806001901</c:v>
                </c:pt>
                <c:pt idx="66">
                  <c:v>554.19559119935695</c:v>
                </c:pt>
                <c:pt idx="67">
                  <c:v>527.890564067132</c:v>
                </c:pt>
                <c:pt idx="68">
                  <c:v>552.06822990294404</c:v>
                </c:pt>
                <c:pt idx="69">
                  <c:v>543.23156604757696</c:v>
                </c:pt>
                <c:pt idx="70">
                  <c:v>523.09247176189797</c:v>
                </c:pt>
                <c:pt idx="71">
                  <c:v>518.40774004783998</c:v>
                </c:pt>
                <c:pt idx="72">
                  <c:v>421.13909226627902</c:v>
                </c:pt>
                <c:pt idx="73">
                  <c:v>539.23706171506797</c:v>
                </c:pt>
                <c:pt idx="74">
                  <c:v>632.25190719204795</c:v>
                </c:pt>
                <c:pt idx="75">
                  <c:v>638.94977682254398</c:v>
                </c:pt>
                <c:pt idx="76">
                  <c:v>639.884287765929</c:v>
                </c:pt>
                <c:pt idx="77">
                  <c:v>639.89711413827297</c:v>
                </c:pt>
              </c:numCache>
            </c:numRef>
          </c:yVal>
          <c:smooth val="0"/>
          <c:extLst>
            <c:ext xmlns:c16="http://schemas.microsoft.com/office/drawing/2014/chart" uri="{C3380CC4-5D6E-409C-BE32-E72D297353CC}">
              <c16:uniqueId val="{00000056-FD39-44BF-99FA-75783023E609}"/>
            </c:ext>
          </c:extLst>
        </c:ser>
        <c:ser>
          <c:idx val="87"/>
          <c:order val="87"/>
          <c:tx>
            <c:v>Flow Trajectories 1_62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Data'!$G$5089:$G$5191</c:f>
              <c:numCache>
                <c:formatCode>General</c:formatCode>
                <c:ptCount val="103"/>
                <c:pt idx="0">
                  <c:v>-5.8712220397439302E-5</c:v>
                </c:pt>
                <c:pt idx="1">
                  <c:v>5.2652757163824801E-3</c:v>
                </c:pt>
                <c:pt idx="2">
                  <c:v>7.8794891156457204E-3</c:v>
                </c:pt>
                <c:pt idx="3">
                  <c:v>1.00509940399818E-2</c:v>
                </c:pt>
                <c:pt idx="4">
                  <c:v>1.5123753492877E-2</c:v>
                </c:pt>
                <c:pt idx="5">
                  <c:v>2.0706454569636001E-2</c:v>
                </c:pt>
                <c:pt idx="6">
                  <c:v>2.5787333868058999E-2</c:v>
                </c:pt>
                <c:pt idx="7">
                  <c:v>3.1376164864862999E-2</c:v>
                </c:pt>
                <c:pt idx="8">
                  <c:v>3.6458382278004901E-2</c:v>
                </c:pt>
                <c:pt idx="9">
                  <c:v>4.2045740893655002E-2</c:v>
                </c:pt>
                <c:pt idx="10">
                  <c:v>4.7634764345877198E-2</c:v>
                </c:pt>
                <c:pt idx="11">
                  <c:v>5.3226501112186297E-2</c:v>
                </c:pt>
                <c:pt idx="12">
                  <c:v>5.8310434315276001E-2</c:v>
                </c:pt>
                <c:pt idx="13">
                  <c:v>6.3375316686806696E-2</c:v>
                </c:pt>
                <c:pt idx="14">
                  <c:v>6.8443206854265998E-2</c:v>
                </c:pt>
                <c:pt idx="15">
                  <c:v>7.0969932846548206E-2</c:v>
                </c:pt>
                <c:pt idx="16">
                  <c:v>7.6058766693046106E-2</c:v>
                </c:pt>
                <c:pt idx="17">
                  <c:v>7.8080777167304299E-2</c:v>
                </c:pt>
                <c:pt idx="18">
                  <c:v>8.3331764008581694E-2</c:v>
                </c:pt>
                <c:pt idx="19">
                  <c:v>8.8882702410633105E-2</c:v>
                </c:pt>
                <c:pt idx="20">
                  <c:v>9.1922529629113403E-2</c:v>
                </c:pt>
                <c:pt idx="21">
                  <c:v>9.2227457258863194E-2</c:v>
                </c:pt>
                <c:pt idx="22">
                  <c:v>9.2288425766894999E-2</c:v>
                </c:pt>
                <c:pt idx="23">
                  <c:v>9.6344276373377599E-2</c:v>
                </c:pt>
                <c:pt idx="24">
                  <c:v>0.100909009535517</c:v>
                </c:pt>
                <c:pt idx="25">
                  <c:v>0.10202485835065001</c:v>
                </c:pt>
                <c:pt idx="26">
                  <c:v>0.106280233955292</c:v>
                </c:pt>
                <c:pt idx="27">
                  <c:v>0.110945861750502</c:v>
                </c:pt>
                <c:pt idx="28">
                  <c:v>0.11550338849180999</c:v>
                </c:pt>
                <c:pt idx="29">
                  <c:v>0.119549226574971</c:v>
                </c:pt>
                <c:pt idx="30">
                  <c:v>0.124105246569113</c:v>
                </c:pt>
                <c:pt idx="31">
                  <c:v>0.12815279964394899</c:v>
                </c:pt>
                <c:pt idx="32">
                  <c:v>0.13169709033149701</c:v>
                </c:pt>
                <c:pt idx="33">
                  <c:v>0.13595193550629001</c:v>
                </c:pt>
                <c:pt idx="34">
                  <c:v>0.137976326145719</c:v>
                </c:pt>
                <c:pt idx="35">
                  <c:v>0.14212574188776</c:v>
                </c:pt>
                <c:pt idx="36">
                  <c:v>0.145666599345186</c:v>
                </c:pt>
                <c:pt idx="37">
                  <c:v>0.147690411318467</c:v>
                </c:pt>
                <c:pt idx="38">
                  <c:v>0.15113293442108999</c:v>
                </c:pt>
                <c:pt idx="39">
                  <c:v>0.15416844583956801</c:v>
                </c:pt>
                <c:pt idx="40">
                  <c:v>0.157306705211128</c:v>
                </c:pt>
                <c:pt idx="41">
                  <c:v>0.16034193345783801</c:v>
                </c:pt>
                <c:pt idx="42">
                  <c:v>0.16337874511627401</c:v>
                </c:pt>
                <c:pt idx="43">
                  <c:v>0.16591309751661701</c:v>
                </c:pt>
                <c:pt idx="44">
                  <c:v>0.168450581406654</c:v>
                </c:pt>
                <c:pt idx="45">
                  <c:v>0.169468080149829</c:v>
                </c:pt>
                <c:pt idx="46">
                  <c:v>0.17150535154360499</c:v>
                </c:pt>
                <c:pt idx="47">
                  <c:v>0.17303536801903299</c:v>
                </c:pt>
                <c:pt idx="48">
                  <c:v>0.17405843797835999</c:v>
                </c:pt>
                <c:pt idx="49">
                  <c:v>0.175122683906003</c:v>
                </c:pt>
                <c:pt idx="50">
                  <c:v>0.17615353981773099</c:v>
                </c:pt>
                <c:pt idx="51">
                  <c:v>0.176675258916203</c:v>
                </c:pt>
                <c:pt idx="52">
                  <c:v>0.177496879844595</c:v>
                </c:pt>
                <c:pt idx="53">
                  <c:v>0.178028497410951</c:v>
                </c:pt>
                <c:pt idx="54">
                  <c:v>0.17808242876840799</c:v>
                </c:pt>
                <c:pt idx="55">
                  <c:v>0.178192366031863</c:v>
                </c:pt>
                <c:pt idx="56">
                  <c:v>0.17830127430197601</c:v>
                </c:pt>
                <c:pt idx="57">
                  <c:v>0.17840925891742801</c:v>
                </c:pt>
                <c:pt idx="58">
                  <c:v>0.17851639808717601</c:v>
                </c:pt>
                <c:pt idx="59">
                  <c:v>0.17862103495817999</c:v>
                </c:pt>
                <c:pt idx="60">
                  <c:v>0.17873313191001799</c:v>
                </c:pt>
                <c:pt idx="61">
                  <c:v>0.178753767653062</c:v>
                </c:pt>
                <c:pt idx="62">
                  <c:v>0.17876734557343499</c:v>
                </c:pt>
                <c:pt idx="63">
                  <c:v>0.178892675084945</c:v>
                </c:pt>
                <c:pt idx="64">
                  <c:v>0.179017873541581</c:v>
                </c:pt>
                <c:pt idx="65">
                  <c:v>0.17914281681184599</c:v>
                </c:pt>
                <c:pt idx="66">
                  <c:v>0.17926650851800999</c:v>
                </c:pt>
                <c:pt idx="67">
                  <c:v>0.179388554258262</c:v>
                </c:pt>
                <c:pt idx="68">
                  <c:v>0.179508796194492</c:v>
                </c:pt>
                <c:pt idx="69">
                  <c:v>0.17962712646010701</c:v>
                </c:pt>
                <c:pt idx="70">
                  <c:v>0.17974349118937599</c:v>
                </c:pt>
                <c:pt idx="71">
                  <c:v>0.17985786361310199</c:v>
                </c:pt>
                <c:pt idx="72">
                  <c:v>0.17997027259255199</c:v>
                </c:pt>
                <c:pt idx="73">
                  <c:v>0.18008075277798299</c:v>
                </c:pt>
                <c:pt idx="74">
                  <c:v>0.180189352885325</c:v>
                </c:pt>
                <c:pt idx="75">
                  <c:v>0.18029613082405399</c:v>
                </c:pt>
                <c:pt idx="76">
                  <c:v>0.180401150027371</c:v>
                </c:pt>
                <c:pt idx="77">
                  <c:v>0.18050446832473899</c:v>
                </c:pt>
                <c:pt idx="78">
                  <c:v>0.18060613742290799</c:v>
                </c:pt>
                <c:pt idx="79">
                  <c:v>0.180706247336124</c:v>
                </c:pt>
                <c:pt idx="80">
                  <c:v>0.18080484223041099</c:v>
                </c:pt>
                <c:pt idx="81">
                  <c:v>0.18090196764989599</c:v>
                </c:pt>
                <c:pt idx="82">
                  <c:v>0.180997669805749</c:v>
                </c:pt>
                <c:pt idx="83">
                  <c:v>0.18105442720800499</c:v>
                </c:pt>
                <c:pt idx="84">
                  <c:v>0.18106872745691899</c:v>
                </c:pt>
                <c:pt idx="85">
                  <c:v>0.18138886078385699</c:v>
                </c:pt>
                <c:pt idx="86">
                  <c:v>0.18159012316079201</c:v>
                </c:pt>
                <c:pt idx="87">
                  <c:v>0.18190771585125601</c:v>
                </c:pt>
                <c:pt idx="88">
                  <c:v>0.18239223535507501</c:v>
                </c:pt>
                <c:pt idx="89">
                  <c:v>0.18292439594534701</c:v>
                </c:pt>
                <c:pt idx="90">
                  <c:v>0.18549979539293901</c:v>
                </c:pt>
                <c:pt idx="91">
                  <c:v>0.185755081292164</c:v>
                </c:pt>
                <c:pt idx="92">
                  <c:v>0.185793198820042</c:v>
                </c:pt>
                <c:pt idx="93">
                  <c:v>0.185799549059014</c:v>
                </c:pt>
                <c:pt idx="94">
                  <c:v>0.18933293484515101</c:v>
                </c:pt>
                <c:pt idx="95">
                  <c:v>0.190953142025275</c:v>
                </c:pt>
                <c:pt idx="96">
                  <c:v>0.195519361025452</c:v>
                </c:pt>
                <c:pt idx="97">
                  <c:v>0.19755519712771999</c:v>
                </c:pt>
                <c:pt idx="98">
                  <c:v>0.197707650737108</c:v>
                </c:pt>
                <c:pt idx="99">
                  <c:v>0.19771400097608</c:v>
                </c:pt>
                <c:pt idx="100">
                  <c:v>0.20337252984356899</c:v>
                </c:pt>
                <c:pt idx="101">
                  <c:v>0.20596040906588001</c:v>
                </c:pt>
                <c:pt idx="102">
                  <c:v>0.20643665215180901</c:v>
                </c:pt>
              </c:numCache>
            </c:numRef>
          </c:xVal>
          <c:yVal>
            <c:numRef>
              <c:f>'Plot Data'!$H$5089:$H$5191</c:f>
              <c:numCache>
                <c:formatCode>General</c:formatCode>
                <c:ptCount val="103"/>
                <c:pt idx="0">
                  <c:v>292.22489018686701</c:v>
                </c:pt>
                <c:pt idx="1">
                  <c:v>284.36326036651002</c:v>
                </c:pt>
                <c:pt idx="2">
                  <c:v>377.57321307827601</c:v>
                </c:pt>
                <c:pt idx="3">
                  <c:v>443.11157720747701</c:v>
                </c:pt>
                <c:pt idx="4">
                  <c:v>430.451397232766</c:v>
                </c:pt>
                <c:pt idx="5">
                  <c:v>421.20928240681201</c:v>
                </c:pt>
                <c:pt idx="6">
                  <c:v>422.35242086805198</c:v>
                </c:pt>
                <c:pt idx="7">
                  <c:v>423.38594058342102</c:v>
                </c:pt>
                <c:pt idx="8">
                  <c:v>426.776069478284</c:v>
                </c:pt>
                <c:pt idx="9">
                  <c:v>425.34732533119598</c:v>
                </c:pt>
                <c:pt idx="10">
                  <c:v>426.71093926711302</c:v>
                </c:pt>
                <c:pt idx="11">
                  <c:v>432.672225456597</c:v>
                </c:pt>
                <c:pt idx="12">
                  <c:v>439.09406055993799</c:v>
                </c:pt>
                <c:pt idx="13">
                  <c:v>413.34320136967</c:v>
                </c:pt>
                <c:pt idx="14">
                  <c:v>393.795859862535</c:v>
                </c:pt>
                <c:pt idx="15">
                  <c:v>373.712098564516</c:v>
                </c:pt>
                <c:pt idx="16">
                  <c:v>386.69388730498702</c:v>
                </c:pt>
                <c:pt idx="17">
                  <c:v>371.602994438346</c:v>
                </c:pt>
                <c:pt idx="18">
                  <c:v>325.86204182158201</c:v>
                </c:pt>
                <c:pt idx="19">
                  <c:v>281.187587738773</c:v>
                </c:pt>
                <c:pt idx="20">
                  <c:v>272.22519290078401</c:v>
                </c:pt>
                <c:pt idx="21">
                  <c:v>272.85023948907701</c:v>
                </c:pt>
                <c:pt idx="22">
                  <c:v>273.01721037405099</c:v>
                </c:pt>
                <c:pt idx="23">
                  <c:v>261.83909222732399</c:v>
                </c:pt>
                <c:pt idx="24">
                  <c:v>254.41338121250001</c:v>
                </c:pt>
                <c:pt idx="25">
                  <c:v>252.68098003199799</c:v>
                </c:pt>
                <c:pt idx="26">
                  <c:v>241.27503683581401</c:v>
                </c:pt>
                <c:pt idx="27">
                  <c:v>233.66930899830399</c:v>
                </c:pt>
                <c:pt idx="28">
                  <c:v>220.66363086234799</c:v>
                </c:pt>
                <c:pt idx="29">
                  <c:v>205.36688956001501</c:v>
                </c:pt>
                <c:pt idx="30">
                  <c:v>192.79298704896701</c:v>
                </c:pt>
                <c:pt idx="31">
                  <c:v>180.66184770337199</c:v>
                </c:pt>
                <c:pt idx="32">
                  <c:v>172.5157407053</c:v>
                </c:pt>
                <c:pt idx="33">
                  <c:v>164.042957979215</c:v>
                </c:pt>
                <c:pt idx="34">
                  <c:v>159.184128085135</c:v>
                </c:pt>
                <c:pt idx="35">
                  <c:v>149.14409733860501</c:v>
                </c:pt>
                <c:pt idx="36">
                  <c:v>140.493876999012</c:v>
                </c:pt>
                <c:pt idx="37">
                  <c:v>136.03083250256699</c:v>
                </c:pt>
                <c:pt idx="38">
                  <c:v>129.04250093237101</c:v>
                </c:pt>
                <c:pt idx="39">
                  <c:v>122.850067002274</c:v>
                </c:pt>
                <c:pt idx="40">
                  <c:v>117.331161017664</c:v>
                </c:pt>
                <c:pt idx="41">
                  <c:v>111.590417777707</c:v>
                </c:pt>
                <c:pt idx="42">
                  <c:v>106.803934147791</c:v>
                </c:pt>
                <c:pt idx="43">
                  <c:v>104.489857059348</c:v>
                </c:pt>
                <c:pt idx="44">
                  <c:v>103.53061123304001</c:v>
                </c:pt>
                <c:pt idx="45">
                  <c:v>104.17922539365701</c:v>
                </c:pt>
                <c:pt idx="46">
                  <c:v>106.429188661268</c:v>
                </c:pt>
                <c:pt idx="47">
                  <c:v>109.087577309637</c:v>
                </c:pt>
                <c:pt idx="48">
                  <c:v>112.21729502749599</c:v>
                </c:pt>
                <c:pt idx="49">
                  <c:v>115.967067997027</c:v>
                </c:pt>
                <c:pt idx="50">
                  <c:v>123.057460308728</c:v>
                </c:pt>
                <c:pt idx="51">
                  <c:v>130.10449766700199</c:v>
                </c:pt>
                <c:pt idx="52">
                  <c:v>142.68554043932301</c:v>
                </c:pt>
                <c:pt idx="53">
                  <c:v>160.526842882811</c:v>
                </c:pt>
                <c:pt idx="54">
                  <c:v>162.644771119702</c:v>
                </c:pt>
                <c:pt idx="55">
                  <c:v>166.30822937826801</c:v>
                </c:pt>
                <c:pt idx="56">
                  <c:v>170.021229685869</c:v>
                </c:pt>
                <c:pt idx="57">
                  <c:v>173.78867051194001</c:v>
                </c:pt>
                <c:pt idx="58">
                  <c:v>177.60086154467501</c:v>
                </c:pt>
                <c:pt idx="59">
                  <c:v>181.268157296971</c:v>
                </c:pt>
                <c:pt idx="60">
                  <c:v>185.04503065170701</c:v>
                </c:pt>
                <c:pt idx="61">
                  <c:v>185.764504937742</c:v>
                </c:pt>
                <c:pt idx="62">
                  <c:v>186.37688984641301</c:v>
                </c:pt>
                <c:pt idx="63">
                  <c:v>192.28299816884399</c:v>
                </c:pt>
                <c:pt idx="64">
                  <c:v>198.317576611096</c:v>
                </c:pt>
                <c:pt idx="65">
                  <c:v>204.26241219007201</c:v>
                </c:pt>
                <c:pt idx="66">
                  <c:v>210.40471301512301</c:v>
                </c:pt>
                <c:pt idx="67">
                  <c:v>217.052491919326</c:v>
                </c:pt>
                <c:pt idx="68">
                  <c:v>224.12620149166099</c:v>
                </c:pt>
                <c:pt idx="69">
                  <c:v>231.55351891270101</c:v>
                </c:pt>
                <c:pt idx="70">
                  <c:v>239.271464040404</c:v>
                </c:pt>
                <c:pt idx="71">
                  <c:v>247.22578699228299</c:v>
                </c:pt>
                <c:pt idx="72">
                  <c:v>255.371269579249</c:v>
                </c:pt>
                <c:pt idx="73">
                  <c:v>263.66965116612801</c:v>
                </c:pt>
                <c:pt idx="74">
                  <c:v>272.08910415282003</c:v>
                </c:pt>
                <c:pt idx="75">
                  <c:v>280.60329435963303</c:v>
                </c:pt>
                <c:pt idx="76">
                  <c:v>289.19051674179201</c:v>
                </c:pt>
                <c:pt idx="77">
                  <c:v>297.317102643748</c:v>
                </c:pt>
                <c:pt idx="78">
                  <c:v>303.41052034140699</c:v>
                </c:pt>
                <c:pt idx="79">
                  <c:v>309.55400579100899</c:v>
                </c:pt>
                <c:pt idx="80">
                  <c:v>315.73536734166998</c:v>
                </c:pt>
                <c:pt idx="81">
                  <c:v>321.94383152742398</c:v>
                </c:pt>
                <c:pt idx="82">
                  <c:v>328.16990829227001</c:v>
                </c:pt>
                <c:pt idx="83">
                  <c:v>331.91049629909901</c:v>
                </c:pt>
                <c:pt idx="84">
                  <c:v>332.70658528149198</c:v>
                </c:pt>
                <c:pt idx="85">
                  <c:v>349.33314198648799</c:v>
                </c:pt>
                <c:pt idx="86">
                  <c:v>360.91826760315502</c:v>
                </c:pt>
                <c:pt idx="87">
                  <c:v>381.46729078725099</c:v>
                </c:pt>
                <c:pt idx="88">
                  <c:v>421.00158260179001</c:v>
                </c:pt>
                <c:pt idx="89">
                  <c:v>463.36083501604401</c:v>
                </c:pt>
                <c:pt idx="90">
                  <c:v>532.53624304704101</c:v>
                </c:pt>
                <c:pt idx="91">
                  <c:v>537.90773357805199</c:v>
                </c:pt>
                <c:pt idx="92">
                  <c:v>538.72638630116796</c:v>
                </c:pt>
                <c:pt idx="93">
                  <c:v>528.37054569675604</c:v>
                </c:pt>
                <c:pt idx="94">
                  <c:v>482.43752770817702</c:v>
                </c:pt>
                <c:pt idx="95">
                  <c:v>473.84295054588898</c:v>
                </c:pt>
                <c:pt idx="96">
                  <c:v>463.14201508659102</c:v>
                </c:pt>
                <c:pt idx="97">
                  <c:v>470.52834443000597</c:v>
                </c:pt>
                <c:pt idx="98">
                  <c:v>471.06493241885198</c:v>
                </c:pt>
                <c:pt idx="99">
                  <c:v>402.01692298526899</c:v>
                </c:pt>
                <c:pt idx="100">
                  <c:v>525.86666912820897</c:v>
                </c:pt>
                <c:pt idx="101">
                  <c:v>633.02050089542104</c:v>
                </c:pt>
                <c:pt idx="102">
                  <c:v>644.77318257602599</c:v>
                </c:pt>
              </c:numCache>
            </c:numRef>
          </c:yVal>
          <c:smooth val="0"/>
          <c:extLst>
            <c:ext xmlns:c16="http://schemas.microsoft.com/office/drawing/2014/chart" uri="{C3380CC4-5D6E-409C-BE32-E72D297353CC}">
              <c16:uniqueId val="{00000057-FD39-44BF-99FA-75783023E609}"/>
            </c:ext>
          </c:extLst>
        </c:ser>
        <c:ser>
          <c:idx val="88"/>
          <c:order val="88"/>
          <c:tx>
            <c:v>Flow Trajectories 1_63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Data'!$G$5194:$G$5353</c:f>
              <c:numCache>
                <c:formatCode>General</c:formatCode>
                <c:ptCount val="160"/>
                <c:pt idx="0">
                  <c:v>-5.8709329461171997E-5</c:v>
                </c:pt>
                <c:pt idx="1">
                  <c:v>2.8799979976940199E-3</c:v>
                </c:pt>
                <c:pt idx="2">
                  <c:v>5.6631674182742904E-3</c:v>
                </c:pt>
                <c:pt idx="3">
                  <c:v>6.4469733447439798E-3</c:v>
                </c:pt>
                <c:pt idx="4">
                  <c:v>8.3440256184395406E-3</c:v>
                </c:pt>
                <c:pt idx="5">
                  <c:v>8.3480408946957508E-3</c:v>
                </c:pt>
                <c:pt idx="6">
                  <c:v>8.3647144982928103E-3</c:v>
                </c:pt>
                <c:pt idx="7">
                  <c:v>9.3296847825671495E-3</c:v>
                </c:pt>
                <c:pt idx="8">
                  <c:v>1.2683958691047201E-2</c:v>
                </c:pt>
                <c:pt idx="9">
                  <c:v>1.60481688550848E-2</c:v>
                </c:pt>
                <c:pt idx="10">
                  <c:v>1.9159103277227901E-2</c:v>
                </c:pt>
                <c:pt idx="11">
                  <c:v>2.1835982635430799E-2</c:v>
                </c:pt>
                <c:pt idx="12">
                  <c:v>2.42114152927028E-2</c:v>
                </c:pt>
                <c:pt idx="13">
                  <c:v>2.63728531664085E-2</c:v>
                </c:pt>
                <c:pt idx="14">
                  <c:v>2.8370596115777798E-2</c:v>
                </c:pt>
                <c:pt idx="15">
                  <c:v>3.0263320902376399E-2</c:v>
                </c:pt>
                <c:pt idx="16">
                  <c:v>3.2109202374949297E-2</c:v>
                </c:pt>
                <c:pt idx="17">
                  <c:v>3.4126143818240098E-2</c:v>
                </c:pt>
                <c:pt idx="18">
                  <c:v>3.6178646634975602E-2</c:v>
                </c:pt>
                <c:pt idx="19">
                  <c:v>3.8315784950791097E-2</c:v>
                </c:pt>
                <c:pt idx="20">
                  <c:v>4.0553050047715603E-2</c:v>
                </c:pt>
                <c:pt idx="21">
                  <c:v>4.2875447916087502E-2</c:v>
                </c:pt>
                <c:pt idx="22">
                  <c:v>4.5266563047055002E-2</c:v>
                </c:pt>
                <c:pt idx="23">
                  <c:v>4.7705746024297897E-2</c:v>
                </c:pt>
                <c:pt idx="24">
                  <c:v>5.0182349153832802E-2</c:v>
                </c:pt>
                <c:pt idx="25">
                  <c:v>5.2683591184222799E-2</c:v>
                </c:pt>
                <c:pt idx="26">
                  <c:v>5.4953130091783597E-2</c:v>
                </c:pt>
                <c:pt idx="27">
                  <c:v>5.7211238431792003E-2</c:v>
                </c:pt>
                <c:pt idx="28">
                  <c:v>5.9677287055332498E-2</c:v>
                </c:pt>
                <c:pt idx="29">
                  <c:v>6.2197197609915197E-2</c:v>
                </c:pt>
                <c:pt idx="30">
                  <c:v>6.4945023220684295E-2</c:v>
                </c:pt>
                <c:pt idx="31">
                  <c:v>6.8669903158563E-2</c:v>
                </c:pt>
                <c:pt idx="32">
                  <c:v>7.1060951530235103E-2</c:v>
                </c:pt>
                <c:pt idx="33">
                  <c:v>7.2021286104549803E-2</c:v>
                </c:pt>
                <c:pt idx="34">
                  <c:v>7.3546398070406596E-2</c:v>
                </c:pt>
                <c:pt idx="35">
                  <c:v>7.4945567150268302E-2</c:v>
                </c:pt>
                <c:pt idx="36">
                  <c:v>8.0342521090009195E-2</c:v>
                </c:pt>
                <c:pt idx="37">
                  <c:v>8.5896448727776895E-2</c:v>
                </c:pt>
                <c:pt idx="38">
                  <c:v>8.7414666241680594E-2</c:v>
                </c:pt>
                <c:pt idx="39">
                  <c:v>9.0566128524526501E-2</c:v>
                </c:pt>
                <c:pt idx="40">
                  <c:v>9.5240899153553299E-2</c:v>
                </c:pt>
                <c:pt idx="41">
                  <c:v>0.100315959733425</c:v>
                </c:pt>
                <c:pt idx="42">
                  <c:v>0.105380562699531</c:v>
                </c:pt>
                <c:pt idx="43">
                  <c:v>0.10649725622961</c:v>
                </c:pt>
                <c:pt idx="44">
                  <c:v>0.111365232265126</c:v>
                </c:pt>
                <c:pt idx="45">
                  <c:v>0.115932632467257</c:v>
                </c:pt>
                <c:pt idx="46">
                  <c:v>0.12049297254539899</c:v>
                </c:pt>
                <c:pt idx="47">
                  <c:v>0.125055757546505</c:v>
                </c:pt>
                <c:pt idx="48">
                  <c:v>0.12961099691512501</c:v>
                </c:pt>
                <c:pt idx="49">
                  <c:v>0.13315552089980601</c:v>
                </c:pt>
                <c:pt idx="50">
                  <c:v>0.137212860209244</c:v>
                </c:pt>
                <c:pt idx="51">
                  <c:v>0.14136060109051099</c:v>
                </c:pt>
                <c:pt idx="52">
                  <c:v>0.14564354428232201</c:v>
                </c:pt>
                <c:pt idx="53">
                  <c:v>0.14961894290076999</c:v>
                </c:pt>
                <c:pt idx="54">
                  <c:v>0.15367241404888399</c:v>
                </c:pt>
                <c:pt idx="55">
                  <c:v>0.15556692775217901</c:v>
                </c:pt>
                <c:pt idx="56">
                  <c:v>0.15910121614148701</c:v>
                </c:pt>
                <c:pt idx="57">
                  <c:v>0.16222346986136399</c:v>
                </c:pt>
                <c:pt idx="58">
                  <c:v>0.16494501561334199</c:v>
                </c:pt>
                <c:pt idx="59">
                  <c:v>0.16724412203610001</c:v>
                </c:pt>
                <c:pt idx="60">
                  <c:v>0.16895839425855899</c:v>
                </c:pt>
                <c:pt idx="61">
                  <c:v>0.17033893492381599</c:v>
                </c:pt>
                <c:pt idx="62">
                  <c:v>0.171410086395588</c:v>
                </c:pt>
                <c:pt idx="63">
                  <c:v>0.17221214114161801</c:v>
                </c:pt>
                <c:pt idx="64">
                  <c:v>0.172779207494933</c:v>
                </c:pt>
                <c:pt idx="65">
                  <c:v>0.17311625715736201</c:v>
                </c:pt>
                <c:pt idx="66">
                  <c:v>0.173336240755952</c:v>
                </c:pt>
                <c:pt idx="67">
                  <c:v>0.17347555575978699</c:v>
                </c:pt>
                <c:pt idx="68">
                  <c:v>0.17360310121213501</c:v>
                </c:pt>
                <c:pt idx="69">
                  <c:v>0.173730043771612</c:v>
                </c:pt>
                <c:pt idx="70">
                  <c:v>0.17385678994275</c:v>
                </c:pt>
                <c:pt idx="71">
                  <c:v>0.17398352166098799</c:v>
                </c:pt>
                <c:pt idx="72">
                  <c:v>0.17411023780562199</c:v>
                </c:pt>
                <c:pt idx="73">
                  <c:v>0.174236937944555</c:v>
                </c:pt>
                <c:pt idx="74">
                  <c:v>0.174363623182826</c:v>
                </c:pt>
                <c:pt idx="75">
                  <c:v>0.17438895802081</c:v>
                </c:pt>
                <c:pt idx="76">
                  <c:v>0.17451562096851</c:v>
                </c:pt>
                <c:pt idx="77">
                  <c:v>0.17464225819083301</c:v>
                </c:pt>
                <c:pt idx="78">
                  <c:v>0.174768874770454</c:v>
                </c:pt>
                <c:pt idx="79">
                  <c:v>0.174895472744691</c:v>
                </c:pt>
                <c:pt idx="80">
                  <c:v>0.17503471659764699</c:v>
                </c:pt>
                <c:pt idx="81">
                  <c:v>0.175161308964569</c:v>
                </c:pt>
                <c:pt idx="82">
                  <c:v>0.17528788782618099</c:v>
                </c:pt>
                <c:pt idx="83">
                  <c:v>0.17542713529117501</c:v>
                </c:pt>
                <c:pt idx="84">
                  <c:v>0.175553726566018</c:v>
                </c:pt>
                <c:pt idx="85">
                  <c:v>0.175680305156238</c:v>
                </c:pt>
                <c:pt idx="86">
                  <c:v>0.175806874918158</c:v>
                </c:pt>
                <c:pt idx="87">
                  <c:v>0.17593343778161299</c:v>
                </c:pt>
                <c:pt idx="88">
                  <c:v>0.17605999465542499</c:v>
                </c:pt>
                <c:pt idx="89">
                  <c:v>0.176199202179398</c:v>
                </c:pt>
                <c:pt idx="90">
                  <c:v>0.176325750758033</c:v>
                </c:pt>
                <c:pt idx="91">
                  <c:v>0.17645228689761</c:v>
                </c:pt>
                <c:pt idx="92">
                  <c:v>0.176578810147204</c:v>
                </c:pt>
                <c:pt idx="93">
                  <c:v>0.176654716247031</c:v>
                </c:pt>
                <c:pt idx="94">
                  <c:v>0.176794441735631</c:v>
                </c:pt>
                <c:pt idx="95">
                  <c:v>0.177830448254817</c:v>
                </c:pt>
                <c:pt idx="96">
                  <c:v>0.17985524632167099</c:v>
                </c:pt>
                <c:pt idx="97">
                  <c:v>0.181741857939727</c:v>
                </c:pt>
                <c:pt idx="98">
                  <c:v>0.18278219092013401</c:v>
                </c:pt>
                <c:pt idx="99">
                  <c:v>0.18320826975753099</c:v>
                </c:pt>
                <c:pt idx="100">
                  <c:v>0.183372795333021</c:v>
                </c:pt>
                <c:pt idx="101">
                  <c:v>0.18343640994638</c:v>
                </c:pt>
                <c:pt idx="102">
                  <c:v>0.18356110927288399</c:v>
                </c:pt>
                <c:pt idx="103">
                  <c:v>0.18368551822121401</c:v>
                </c:pt>
                <c:pt idx="104">
                  <c:v>0.18380797810021901</c:v>
                </c:pt>
                <c:pt idx="105">
                  <c:v>0.183929845589063</c:v>
                </c:pt>
                <c:pt idx="106">
                  <c:v>0.18405132628898499</c:v>
                </c:pt>
                <c:pt idx="107">
                  <c:v>0.18417243659548899</c:v>
                </c:pt>
                <c:pt idx="108">
                  <c:v>0.184291249853788</c:v>
                </c:pt>
                <c:pt idx="109">
                  <c:v>0.184408266093541</c:v>
                </c:pt>
                <c:pt idx="110">
                  <c:v>0.18452482164900899</c:v>
                </c:pt>
                <c:pt idx="111">
                  <c:v>0.18465267853877901</c:v>
                </c:pt>
                <c:pt idx="112">
                  <c:v>0.18476752714354</c:v>
                </c:pt>
                <c:pt idx="113">
                  <c:v>0.18487817421758801</c:v>
                </c:pt>
                <c:pt idx="114">
                  <c:v>0.18498639423262001</c:v>
                </c:pt>
                <c:pt idx="115">
                  <c:v>0.18509225308521099</c:v>
                </c:pt>
                <c:pt idx="116">
                  <c:v>0.18519590464899999</c:v>
                </c:pt>
                <c:pt idx="117">
                  <c:v>0.18529594025582299</c:v>
                </c:pt>
                <c:pt idx="118">
                  <c:v>0.185391739998265</c:v>
                </c:pt>
                <c:pt idx="119">
                  <c:v>0.18547689941016399</c:v>
                </c:pt>
                <c:pt idx="120">
                  <c:v>0.185489398603677</c:v>
                </c:pt>
                <c:pt idx="121">
                  <c:v>0.18561166345173399</c:v>
                </c:pt>
                <c:pt idx="122">
                  <c:v>0.185733020387329</c:v>
                </c:pt>
                <c:pt idx="123">
                  <c:v>0.18585345752794499</c:v>
                </c:pt>
                <c:pt idx="124">
                  <c:v>0.185972968759712</c:v>
                </c:pt>
                <c:pt idx="125">
                  <c:v>0.186091550800669</c:v>
                </c:pt>
                <c:pt idx="126">
                  <c:v>0.18620921664253601</c:v>
                </c:pt>
                <c:pt idx="127">
                  <c:v>0.18632570018162201</c:v>
                </c:pt>
                <c:pt idx="128">
                  <c:v>0.186440085433805</c:v>
                </c:pt>
                <c:pt idx="129">
                  <c:v>0.18655228652349501</c:v>
                </c:pt>
                <c:pt idx="130">
                  <c:v>0.18666233014647499</c:v>
                </c:pt>
                <c:pt idx="131">
                  <c:v>0.186770264114931</c:v>
                </c:pt>
                <c:pt idx="132">
                  <c:v>0.186876150520428</c:v>
                </c:pt>
                <c:pt idx="133">
                  <c:v>0.18698006045794499</c:v>
                </c:pt>
                <c:pt idx="134">
                  <c:v>0.187082062672384</c:v>
                </c:pt>
                <c:pt idx="135">
                  <c:v>0.18718224313625201</c:v>
                </c:pt>
                <c:pt idx="136">
                  <c:v>0.18728068223793701</c:v>
                </c:pt>
                <c:pt idx="137">
                  <c:v>0.18737745433576</c:v>
                </c:pt>
                <c:pt idx="138">
                  <c:v>0.18747263769154701</c:v>
                </c:pt>
                <c:pt idx="139">
                  <c:v>0.18754768649499101</c:v>
                </c:pt>
                <c:pt idx="140">
                  <c:v>0.18756587928311499</c:v>
                </c:pt>
                <c:pt idx="141">
                  <c:v>0.18786936143713501</c:v>
                </c:pt>
                <c:pt idx="142">
                  <c:v>0.18805808766002</c:v>
                </c:pt>
                <c:pt idx="143">
                  <c:v>0.188355481806564</c:v>
                </c:pt>
                <c:pt idx="144">
                  <c:v>0.188810613030441</c:v>
                </c:pt>
                <c:pt idx="145">
                  <c:v>0.189346659474424</c:v>
                </c:pt>
                <c:pt idx="146">
                  <c:v>0.18988230713002199</c:v>
                </c:pt>
                <c:pt idx="147">
                  <c:v>0.19296022667396501</c:v>
                </c:pt>
                <c:pt idx="148">
                  <c:v>0.192991987210578</c:v>
                </c:pt>
                <c:pt idx="149">
                  <c:v>0.19302373840543599</c:v>
                </c:pt>
                <c:pt idx="150">
                  <c:v>0.195657675334448</c:v>
                </c:pt>
                <c:pt idx="151">
                  <c:v>0.19718243098414601</c:v>
                </c:pt>
                <c:pt idx="152">
                  <c:v>0.20226060982699201</c:v>
                </c:pt>
                <c:pt idx="153">
                  <c:v>0.204043789860372</c:v>
                </c:pt>
                <c:pt idx="154">
                  <c:v>0.20412001185453099</c:v>
                </c:pt>
                <c:pt idx="155">
                  <c:v>0.20412636233636899</c:v>
                </c:pt>
                <c:pt idx="156">
                  <c:v>0.20413271257534099</c:v>
                </c:pt>
                <c:pt idx="157">
                  <c:v>0.20979963291653</c:v>
                </c:pt>
                <c:pt idx="158">
                  <c:v>0.212378777063329</c:v>
                </c:pt>
                <c:pt idx="159">
                  <c:v>0.21285137829780401</c:v>
                </c:pt>
              </c:numCache>
            </c:numRef>
          </c:xVal>
          <c:yVal>
            <c:numRef>
              <c:f>'Plot Data'!$H$5194:$H$5353</c:f>
              <c:numCache>
                <c:formatCode>General</c:formatCode>
                <c:ptCount val="160"/>
                <c:pt idx="0">
                  <c:v>291.78574419022902</c:v>
                </c:pt>
                <c:pt idx="1">
                  <c:v>287.45202801410102</c:v>
                </c:pt>
                <c:pt idx="2">
                  <c:v>255.123152908538</c:v>
                </c:pt>
                <c:pt idx="3">
                  <c:v>230.78539820614299</c:v>
                </c:pt>
                <c:pt idx="4">
                  <c:v>276.797921843506</c:v>
                </c:pt>
                <c:pt idx="5">
                  <c:v>277.22396201936101</c:v>
                </c:pt>
                <c:pt idx="6">
                  <c:v>278.76384754738098</c:v>
                </c:pt>
                <c:pt idx="7">
                  <c:v>339.77416999910099</c:v>
                </c:pt>
                <c:pt idx="8">
                  <c:v>338.20886707790697</c:v>
                </c:pt>
                <c:pt idx="9">
                  <c:v>335.59326174249202</c:v>
                </c:pt>
                <c:pt idx="10">
                  <c:v>346.64170666763698</c:v>
                </c:pt>
                <c:pt idx="11">
                  <c:v>357.55941404581398</c:v>
                </c:pt>
                <c:pt idx="12">
                  <c:v>364.62023485313802</c:v>
                </c:pt>
                <c:pt idx="13">
                  <c:v>369.81158584002702</c:v>
                </c:pt>
                <c:pt idx="14">
                  <c:v>373.94238726799301</c:v>
                </c:pt>
                <c:pt idx="15">
                  <c:v>377.00915599580702</c:v>
                </c:pt>
                <c:pt idx="16">
                  <c:v>379.79432296485402</c:v>
                </c:pt>
                <c:pt idx="17">
                  <c:v>381.41848380031001</c:v>
                </c:pt>
                <c:pt idx="18">
                  <c:v>380.20630899819298</c:v>
                </c:pt>
                <c:pt idx="19">
                  <c:v>377.65639391764103</c:v>
                </c:pt>
                <c:pt idx="20">
                  <c:v>375.58433560881298</c:v>
                </c:pt>
                <c:pt idx="21">
                  <c:v>374.03740903838599</c:v>
                </c:pt>
                <c:pt idx="22">
                  <c:v>372.90144224825298</c:v>
                </c:pt>
                <c:pt idx="23">
                  <c:v>373.28100902037301</c:v>
                </c:pt>
                <c:pt idx="24">
                  <c:v>373.48001607897299</c:v>
                </c:pt>
                <c:pt idx="25">
                  <c:v>375.22377185943299</c:v>
                </c:pt>
                <c:pt idx="26">
                  <c:v>378.40031260241898</c:v>
                </c:pt>
                <c:pt idx="27">
                  <c:v>381.02015910742699</c:v>
                </c:pt>
                <c:pt idx="28">
                  <c:v>377.60018426166198</c:v>
                </c:pt>
                <c:pt idx="29">
                  <c:v>363.62038147782198</c:v>
                </c:pt>
                <c:pt idx="30">
                  <c:v>350.33571182323601</c:v>
                </c:pt>
                <c:pt idx="31">
                  <c:v>334.38731576400198</c:v>
                </c:pt>
                <c:pt idx="32">
                  <c:v>291.05840839381801</c:v>
                </c:pt>
                <c:pt idx="33">
                  <c:v>257.33056115919999</c:v>
                </c:pt>
                <c:pt idx="34">
                  <c:v>264.07611113999599</c:v>
                </c:pt>
                <c:pt idx="35">
                  <c:v>286.38668037618203</c:v>
                </c:pt>
                <c:pt idx="36">
                  <c:v>213.15334911694501</c:v>
                </c:pt>
                <c:pt idx="37">
                  <c:v>185.93439678507801</c:v>
                </c:pt>
                <c:pt idx="38">
                  <c:v>181.695512114698</c:v>
                </c:pt>
                <c:pt idx="39">
                  <c:v>182.3950530308</c:v>
                </c:pt>
                <c:pt idx="40">
                  <c:v>183.18596625757499</c:v>
                </c:pt>
                <c:pt idx="41">
                  <c:v>179.63818665887101</c:v>
                </c:pt>
                <c:pt idx="42">
                  <c:v>168.999761397063</c:v>
                </c:pt>
                <c:pt idx="43">
                  <c:v>168.48056769104599</c:v>
                </c:pt>
                <c:pt idx="44">
                  <c:v>162.899069275302</c:v>
                </c:pt>
                <c:pt idx="45">
                  <c:v>159.96684787661101</c:v>
                </c:pt>
                <c:pt idx="46">
                  <c:v>152.73302260238299</c:v>
                </c:pt>
                <c:pt idx="47">
                  <c:v>147.28793064340701</c:v>
                </c:pt>
                <c:pt idx="48">
                  <c:v>137.835296216796</c:v>
                </c:pt>
                <c:pt idx="49">
                  <c:v>131.745015936014</c:v>
                </c:pt>
                <c:pt idx="50">
                  <c:v>128.32727691898299</c:v>
                </c:pt>
                <c:pt idx="51">
                  <c:v>121.697575390032</c:v>
                </c:pt>
                <c:pt idx="52">
                  <c:v>114.569923685075</c:v>
                </c:pt>
                <c:pt idx="53">
                  <c:v>108.009244066338</c:v>
                </c:pt>
                <c:pt idx="54">
                  <c:v>102.598599893361</c:v>
                </c:pt>
                <c:pt idx="55">
                  <c:v>100.036807364753</c:v>
                </c:pt>
                <c:pt idx="56">
                  <c:v>94.954998243127406</c:v>
                </c:pt>
                <c:pt idx="57">
                  <c:v>90.983415862929505</c:v>
                </c:pt>
                <c:pt idx="58">
                  <c:v>87.627828772559596</c:v>
                </c:pt>
                <c:pt idx="59">
                  <c:v>84.877549911463205</c:v>
                </c:pt>
                <c:pt idx="60">
                  <c:v>83.002558979453497</c:v>
                </c:pt>
                <c:pt idx="61">
                  <c:v>81.659735913471806</c:v>
                </c:pt>
                <c:pt idx="62">
                  <c:v>80.814338544552299</c:v>
                </c:pt>
                <c:pt idx="63">
                  <c:v>81.057617302692606</c:v>
                </c:pt>
                <c:pt idx="64">
                  <c:v>82.013636993239899</c:v>
                </c:pt>
                <c:pt idx="65">
                  <c:v>82.630822909089503</c:v>
                </c:pt>
                <c:pt idx="66">
                  <c:v>82.873606360442395</c:v>
                </c:pt>
                <c:pt idx="67">
                  <c:v>83.010724983261994</c:v>
                </c:pt>
                <c:pt idx="68">
                  <c:v>83.133679631754006</c:v>
                </c:pt>
                <c:pt idx="69">
                  <c:v>83.290827984897604</c:v>
                </c:pt>
                <c:pt idx="70">
                  <c:v>83.553386924212106</c:v>
                </c:pt>
                <c:pt idx="71">
                  <c:v>83.815318333722502</c:v>
                </c:pt>
                <c:pt idx="72">
                  <c:v>84.076333521296604</c:v>
                </c:pt>
                <c:pt idx="73">
                  <c:v>84.336611203137295</c:v>
                </c:pt>
                <c:pt idx="74">
                  <c:v>84.596237928558807</c:v>
                </c:pt>
                <c:pt idx="75">
                  <c:v>84.648077001765401</c:v>
                </c:pt>
                <c:pt idx="76">
                  <c:v>84.906902436279594</c:v>
                </c:pt>
                <c:pt idx="77">
                  <c:v>85.165537564708501</c:v>
                </c:pt>
                <c:pt idx="78">
                  <c:v>85.3763712966486</c:v>
                </c:pt>
                <c:pt idx="79">
                  <c:v>85.531268141946299</c:v>
                </c:pt>
                <c:pt idx="80">
                  <c:v>85.694298477020794</c:v>
                </c:pt>
                <c:pt idx="81">
                  <c:v>85.835650796330896</c:v>
                </c:pt>
                <c:pt idx="82">
                  <c:v>85.970728640562896</c:v>
                </c:pt>
                <c:pt idx="83">
                  <c:v>86.395043836606206</c:v>
                </c:pt>
                <c:pt idx="84">
                  <c:v>86.838036004204596</c:v>
                </c:pt>
                <c:pt idx="85">
                  <c:v>87.288141621631496</c:v>
                </c:pt>
                <c:pt idx="86">
                  <c:v>87.745639007124197</c:v>
                </c:pt>
                <c:pt idx="87">
                  <c:v>88.210975959984395</c:v>
                </c:pt>
                <c:pt idx="88">
                  <c:v>88.684187544403699</c:v>
                </c:pt>
                <c:pt idx="89">
                  <c:v>89.214054813252204</c:v>
                </c:pt>
                <c:pt idx="90">
                  <c:v>89.704458709688296</c:v>
                </c:pt>
                <c:pt idx="91">
                  <c:v>90.163605124776595</c:v>
                </c:pt>
                <c:pt idx="92">
                  <c:v>90.607225063646496</c:v>
                </c:pt>
                <c:pt idx="93">
                  <c:v>90.872800175291403</c:v>
                </c:pt>
                <c:pt idx="94">
                  <c:v>91.179425088444901</c:v>
                </c:pt>
                <c:pt idx="95">
                  <c:v>93.620437457699694</c:v>
                </c:pt>
                <c:pt idx="96">
                  <c:v>100.374697005638</c:v>
                </c:pt>
                <c:pt idx="97">
                  <c:v>110.20477066207</c:v>
                </c:pt>
                <c:pt idx="98">
                  <c:v>119.32852357104299</c:v>
                </c:pt>
                <c:pt idx="99">
                  <c:v>123.534975758684</c:v>
                </c:pt>
                <c:pt idx="100">
                  <c:v>127.660898694907</c:v>
                </c:pt>
                <c:pt idx="101">
                  <c:v>129.49914058398701</c:v>
                </c:pt>
                <c:pt idx="102">
                  <c:v>133.056445967792</c:v>
                </c:pt>
                <c:pt idx="103">
                  <c:v>136.67574315143199</c:v>
                </c:pt>
                <c:pt idx="104">
                  <c:v>140.15652106460499</c:v>
                </c:pt>
                <c:pt idx="105">
                  <c:v>143.614740384161</c:v>
                </c:pt>
                <c:pt idx="106">
                  <c:v>147.07793375234499</c:v>
                </c:pt>
                <c:pt idx="107">
                  <c:v>150.54105291248001</c:v>
                </c:pt>
                <c:pt idx="108">
                  <c:v>153.78686060637</c:v>
                </c:pt>
                <c:pt idx="109">
                  <c:v>156.827560297791</c:v>
                </c:pt>
                <c:pt idx="110">
                  <c:v>159.827577288349</c:v>
                </c:pt>
                <c:pt idx="111">
                  <c:v>163.08806713754601</c:v>
                </c:pt>
                <c:pt idx="112">
                  <c:v>165.838292093033</c:v>
                </c:pt>
                <c:pt idx="113">
                  <c:v>168.06858785036201</c:v>
                </c:pt>
                <c:pt idx="114">
                  <c:v>170.65890957405301</c:v>
                </c:pt>
                <c:pt idx="115">
                  <c:v>173.50280574125</c:v>
                </c:pt>
                <c:pt idx="116">
                  <c:v>176.52797514164101</c:v>
                </c:pt>
                <c:pt idx="117">
                  <c:v>179.50013414531199</c:v>
                </c:pt>
                <c:pt idx="118">
                  <c:v>182.23629205197099</c:v>
                </c:pt>
                <c:pt idx="119">
                  <c:v>184.75996976794499</c:v>
                </c:pt>
                <c:pt idx="120">
                  <c:v>185.36823127108801</c:v>
                </c:pt>
                <c:pt idx="121">
                  <c:v>191.30227873489599</c:v>
                </c:pt>
                <c:pt idx="122">
                  <c:v>197.44762010346801</c:v>
                </c:pt>
                <c:pt idx="123">
                  <c:v>203.78444758438701</c:v>
                </c:pt>
                <c:pt idx="124">
                  <c:v>210.29628554585199</c:v>
                </c:pt>
                <c:pt idx="125">
                  <c:v>216.96940039468299</c:v>
                </c:pt>
                <c:pt idx="126">
                  <c:v>223.79279534739999</c:v>
                </c:pt>
                <c:pt idx="127">
                  <c:v>230.99380173774301</c:v>
                </c:pt>
                <c:pt idx="128">
                  <c:v>238.57642596832699</c:v>
                </c:pt>
                <c:pt idx="129">
                  <c:v>246.37937364724101</c:v>
                </c:pt>
                <c:pt idx="130">
                  <c:v>254.35010006845101</c:v>
                </c:pt>
                <c:pt idx="131">
                  <c:v>262.444220464436</c:v>
                </c:pt>
                <c:pt idx="132">
                  <c:v>270.624618785172</c:v>
                </c:pt>
                <c:pt idx="133">
                  <c:v>278.86049486143997</c:v>
                </c:pt>
                <c:pt idx="134">
                  <c:v>287.12603643491701</c:v>
                </c:pt>
                <c:pt idx="135">
                  <c:v>295.401065873645</c:v>
                </c:pt>
                <c:pt idx="136">
                  <c:v>303.66829966488399</c:v>
                </c:pt>
                <c:pt idx="137">
                  <c:v>311.91369564726301</c:v>
                </c:pt>
                <c:pt idx="138">
                  <c:v>320.12641261047003</c:v>
                </c:pt>
                <c:pt idx="139">
                  <c:v>326.66662913367202</c:v>
                </c:pt>
                <c:pt idx="140">
                  <c:v>328.11402410885103</c:v>
                </c:pt>
                <c:pt idx="141">
                  <c:v>344.16466309941001</c:v>
                </c:pt>
                <c:pt idx="142">
                  <c:v>353.48647876314601</c:v>
                </c:pt>
                <c:pt idx="143">
                  <c:v>369.87494686744202</c:v>
                </c:pt>
                <c:pt idx="144">
                  <c:v>402.808804707359</c:v>
                </c:pt>
                <c:pt idx="145">
                  <c:v>450.03507238064202</c:v>
                </c:pt>
                <c:pt idx="146">
                  <c:v>501.12928190452601</c:v>
                </c:pt>
                <c:pt idx="147">
                  <c:v>563.34070244576503</c:v>
                </c:pt>
                <c:pt idx="148">
                  <c:v>563.67312530261302</c:v>
                </c:pt>
                <c:pt idx="149">
                  <c:v>478.52354199627899</c:v>
                </c:pt>
                <c:pt idx="150">
                  <c:v>461.52385860789298</c:v>
                </c:pt>
                <c:pt idx="151">
                  <c:v>463.578954948709</c:v>
                </c:pt>
                <c:pt idx="152">
                  <c:v>460.41540205178399</c:v>
                </c:pt>
                <c:pt idx="153">
                  <c:v>470.74067551549399</c:v>
                </c:pt>
                <c:pt idx="154">
                  <c:v>471.16727948550698</c:v>
                </c:pt>
                <c:pt idx="155">
                  <c:v>471.20332516646101</c:v>
                </c:pt>
                <c:pt idx="156">
                  <c:v>403.620542151319</c:v>
                </c:pt>
                <c:pt idx="157">
                  <c:v>545.46377310586195</c:v>
                </c:pt>
                <c:pt idx="158">
                  <c:v>635.12862767121601</c:v>
                </c:pt>
                <c:pt idx="159">
                  <c:v>644.15011864231496</c:v>
                </c:pt>
              </c:numCache>
            </c:numRef>
          </c:yVal>
          <c:smooth val="0"/>
          <c:extLst>
            <c:ext xmlns:c16="http://schemas.microsoft.com/office/drawing/2014/chart" uri="{C3380CC4-5D6E-409C-BE32-E72D297353CC}">
              <c16:uniqueId val="{00000058-FD39-44BF-99FA-75783023E609}"/>
            </c:ext>
          </c:extLst>
        </c:ser>
        <c:ser>
          <c:idx val="89"/>
          <c:order val="89"/>
          <c:tx>
            <c:v>Flow Trajectories 1_64_0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Data'!$G$5356:$G$5381</c:f>
              <c:numCache>
                <c:formatCode>General</c:formatCode>
                <c:ptCount val="26"/>
                <c:pt idx="0">
                  <c:v>-5.8928843188658701E-5</c:v>
                </c:pt>
                <c:pt idx="1">
                  <c:v>5.2994560190224001E-3</c:v>
                </c:pt>
                <c:pt idx="2">
                  <c:v>1.04575746625263E-2</c:v>
                </c:pt>
                <c:pt idx="3">
                  <c:v>1.57578792105562E-2</c:v>
                </c:pt>
                <c:pt idx="4">
                  <c:v>2.1330440861043701E-2</c:v>
                </c:pt>
                <c:pt idx="5">
                  <c:v>2.6910626739845799E-2</c:v>
                </c:pt>
                <c:pt idx="6">
                  <c:v>3.1989400241703499E-2</c:v>
                </c:pt>
                <c:pt idx="7">
                  <c:v>3.7576575878720202E-2</c:v>
                </c:pt>
                <c:pt idx="8">
                  <c:v>4.3168168284466998E-2</c:v>
                </c:pt>
                <c:pt idx="9">
                  <c:v>4.8252110853649603E-2</c:v>
                </c:pt>
                <c:pt idx="10">
                  <c:v>5.38456821495083E-2</c:v>
                </c:pt>
                <c:pt idx="11">
                  <c:v>5.9453797234205803E-2</c:v>
                </c:pt>
                <c:pt idx="12">
                  <c:v>6.4039136630096999E-2</c:v>
                </c:pt>
                <c:pt idx="13">
                  <c:v>6.4547870811186098E-2</c:v>
                </c:pt>
                <c:pt idx="14">
                  <c:v>6.8107089394295703E-2</c:v>
                </c:pt>
                <c:pt idx="15">
                  <c:v>7.2179619716641302E-2</c:v>
                </c:pt>
                <c:pt idx="16">
                  <c:v>7.4736953252205807E-2</c:v>
                </c:pt>
                <c:pt idx="17">
                  <c:v>7.6271173613925297E-2</c:v>
                </c:pt>
                <c:pt idx="18">
                  <c:v>7.8411117253413695E-2</c:v>
                </c:pt>
                <c:pt idx="19">
                  <c:v>8.0951996747598301E-2</c:v>
                </c:pt>
                <c:pt idx="20">
                  <c:v>8.4010940585256905E-2</c:v>
                </c:pt>
                <c:pt idx="21">
                  <c:v>8.6055965740542598E-2</c:v>
                </c:pt>
                <c:pt idx="22">
                  <c:v>8.6207084619432203E-2</c:v>
                </c:pt>
                <c:pt idx="23">
                  <c:v>8.6232095223081395E-2</c:v>
                </c:pt>
                <c:pt idx="24">
                  <c:v>8.6707631249001105E-2</c:v>
                </c:pt>
                <c:pt idx="25">
                  <c:v>8.6722820388142205E-2</c:v>
                </c:pt>
              </c:numCache>
            </c:numRef>
          </c:xVal>
          <c:yVal>
            <c:numRef>
              <c:f>'Plot Data'!$H$5356:$H$5381</c:f>
              <c:numCache>
                <c:formatCode>General</c:formatCode>
                <c:ptCount val="26"/>
                <c:pt idx="0">
                  <c:v>295.06435953480099</c:v>
                </c:pt>
                <c:pt idx="1">
                  <c:v>328.67177999143303</c:v>
                </c:pt>
                <c:pt idx="2">
                  <c:v>444.62088528010702</c:v>
                </c:pt>
                <c:pt idx="3">
                  <c:v>478.31405545464798</c:v>
                </c:pt>
                <c:pt idx="4">
                  <c:v>449.65771498216498</c:v>
                </c:pt>
                <c:pt idx="5">
                  <c:v>435.65234146886002</c:v>
                </c:pt>
                <c:pt idx="6">
                  <c:v>433.22733078565602</c:v>
                </c:pt>
                <c:pt idx="7">
                  <c:v>431.46568271352601</c:v>
                </c:pt>
                <c:pt idx="8">
                  <c:v>437.24546043850597</c:v>
                </c:pt>
                <c:pt idx="9">
                  <c:v>443.74619873250299</c:v>
                </c:pt>
                <c:pt idx="10">
                  <c:v>453.20130619552401</c:v>
                </c:pt>
                <c:pt idx="11">
                  <c:v>490.06855425719101</c:v>
                </c:pt>
                <c:pt idx="12">
                  <c:v>516.361763785937</c:v>
                </c:pt>
                <c:pt idx="13">
                  <c:v>517.86475068711604</c:v>
                </c:pt>
                <c:pt idx="14">
                  <c:v>524.56968109442198</c:v>
                </c:pt>
                <c:pt idx="15">
                  <c:v>542.49375387837097</c:v>
                </c:pt>
                <c:pt idx="16">
                  <c:v>580.82035512551204</c:v>
                </c:pt>
                <c:pt idx="17">
                  <c:v>604.81942674229799</c:v>
                </c:pt>
                <c:pt idx="18">
                  <c:v>621.62969856254404</c:v>
                </c:pt>
                <c:pt idx="19">
                  <c:v>624.25159201835197</c:v>
                </c:pt>
                <c:pt idx="20">
                  <c:v>651.98396605261701</c:v>
                </c:pt>
                <c:pt idx="21">
                  <c:v>686.59443705699596</c:v>
                </c:pt>
                <c:pt idx="22">
                  <c:v>690.16974805739403</c:v>
                </c:pt>
                <c:pt idx="23">
                  <c:v>365.280407513059</c:v>
                </c:pt>
                <c:pt idx="24">
                  <c:v>406.31532571078998</c:v>
                </c:pt>
                <c:pt idx="25">
                  <c:v>407.50369940194702</c:v>
                </c:pt>
              </c:numCache>
            </c:numRef>
          </c:yVal>
          <c:smooth val="0"/>
          <c:extLst>
            <c:ext xmlns:c16="http://schemas.microsoft.com/office/drawing/2014/chart" uri="{C3380CC4-5D6E-409C-BE32-E72D297353CC}">
              <c16:uniqueId val="{00000059-FD39-44BF-99FA-75783023E609}"/>
            </c:ext>
          </c:extLst>
        </c:ser>
        <c:ser>
          <c:idx val="90"/>
          <c:order val="90"/>
          <c:tx>
            <c:v>Flow Trajectories 1_64_1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Data'!$G$5384:$G$5404</c:f>
              <c:numCache>
                <c:formatCode>General</c:formatCode>
                <c:ptCount val="21"/>
                <c:pt idx="0">
                  <c:v>8.6722820388142205E-2</c:v>
                </c:pt>
                <c:pt idx="1">
                  <c:v>8.77189130955532E-2</c:v>
                </c:pt>
                <c:pt idx="2">
                  <c:v>8.8757465379859402E-2</c:v>
                </c:pt>
                <c:pt idx="3">
                  <c:v>8.9767315076419205E-2</c:v>
                </c:pt>
                <c:pt idx="4">
                  <c:v>9.0879910830111196E-2</c:v>
                </c:pt>
                <c:pt idx="5">
                  <c:v>9.1384654240630803E-2</c:v>
                </c:pt>
                <c:pt idx="6">
                  <c:v>9.2403762152524702E-2</c:v>
                </c:pt>
                <c:pt idx="7">
                  <c:v>9.3957930834434697E-2</c:v>
                </c:pt>
                <c:pt idx="8">
                  <c:v>9.8057159521675097E-2</c:v>
                </c:pt>
                <c:pt idx="9">
                  <c:v>0.102434728475972</c:v>
                </c:pt>
                <c:pt idx="10">
                  <c:v>0.107531515973259</c:v>
                </c:pt>
                <c:pt idx="11">
                  <c:v>0.10905055934324399</c:v>
                </c:pt>
                <c:pt idx="12">
                  <c:v>0.10930442685498699</c:v>
                </c:pt>
                <c:pt idx="13">
                  <c:v>0.10931077682729699</c:v>
                </c:pt>
                <c:pt idx="14">
                  <c:v>0.109317127066269</c:v>
                </c:pt>
                <c:pt idx="15">
                  <c:v>0.1108246335132</c:v>
                </c:pt>
                <c:pt idx="16">
                  <c:v>0.11355430017702101</c:v>
                </c:pt>
                <c:pt idx="17">
                  <c:v>0.115599536671891</c:v>
                </c:pt>
                <c:pt idx="18">
                  <c:v>0.118672801862846</c:v>
                </c:pt>
                <c:pt idx="19">
                  <c:v>0.118720468684515</c:v>
                </c:pt>
                <c:pt idx="20">
                  <c:v>0.11872126239399899</c:v>
                </c:pt>
              </c:numCache>
            </c:numRef>
          </c:xVal>
          <c:yVal>
            <c:numRef>
              <c:f>'Plot Data'!$H$5384:$H$5404</c:f>
              <c:numCache>
                <c:formatCode>General</c:formatCode>
                <c:ptCount val="21"/>
                <c:pt idx="0">
                  <c:v>414.75600548573902</c:v>
                </c:pt>
                <c:pt idx="1">
                  <c:v>478.30827620708601</c:v>
                </c:pt>
                <c:pt idx="2">
                  <c:v>522.244473179426</c:v>
                </c:pt>
                <c:pt idx="3">
                  <c:v>510.75409294116798</c:v>
                </c:pt>
                <c:pt idx="4">
                  <c:v>500.90099123258398</c:v>
                </c:pt>
                <c:pt idx="5">
                  <c:v>495.28177926895199</c:v>
                </c:pt>
                <c:pt idx="6">
                  <c:v>502.69291714662</c:v>
                </c:pt>
                <c:pt idx="7">
                  <c:v>565.63516367967804</c:v>
                </c:pt>
                <c:pt idx="8">
                  <c:v>648.17783557065695</c:v>
                </c:pt>
                <c:pt idx="9">
                  <c:v>672.49347610539201</c:v>
                </c:pt>
                <c:pt idx="10">
                  <c:v>717.70506599284204</c:v>
                </c:pt>
                <c:pt idx="11">
                  <c:v>703.660323939774</c:v>
                </c:pt>
                <c:pt idx="12">
                  <c:v>701.45804486725206</c:v>
                </c:pt>
                <c:pt idx="13">
                  <c:v>701.39913385738703</c:v>
                </c:pt>
                <c:pt idx="14">
                  <c:v>616.37317812343895</c:v>
                </c:pt>
                <c:pt idx="15">
                  <c:v>577.17299138568296</c:v>
                </c:pt>
                <c:pt idx="16">
                  <c:v>543.14429133104602</c:v>
                </c:pt>
                <c:pt idx="17">
                  <c:v>572.75562954056795</c:v>
                </c:pt>
                <c:pt idx="18">
                  <c:v>633.04897397361299</c:v>
                </c:pt>
                <c:pt idx="19">
                  <c:v>633.23849452695799</c:v>
                </c:pt>
                <c:pt idx="20">
                  <c:v>633.24158162395497</c:v>
                </c:pt>
              </c:numCache>
            </c:numRef>
          </c:yVal>
          <c:smooth val="0"/>
          <c:extLst>
            <c:ext xmlns:c16="http://schemas.microsoft.com/office/drawing/2014/chart" uri="{C3380CC4-5D6E-409C-BE32-E72D297353CC}">
              <c16:uniqueId val="{0000005A-FD39-44BF-99FA-75783023E609}"/>
            </c:ext>
          </c:extLst>
        </c:ser>
        <c:ser>
          <c:idx val="91"/>
          <c:order val="91"/>
          <c:tx>
            <c:v>Flow Trajectories 1_65_0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Data'!$G$5407:$G$5438</c:f>
              <c:numCache>
                <c:formatCode>General</c:formatCode>
                <c:ptCount val="32"/>
                <c:pt idx="0">
                  <c:v>-5.8930880252622603E-5</c:v>
                </c:pt>
                <c:pt idx="1">
                  <c:v>5.2954615069705103E-3</c:v>
                </c:pt>
                <c:pt idx="2">
                  <c:v>9.4353572059992803E-3</c:v>
                </c:pt>
                <c:pt idx="3">
                  <c:v>1.48468235603066E-2</c:v>
                </c:pt>
                <c:pt idx="4">
                  <c:v>1.99128237423539E-2</c:v>
                </c:pt>
                <c:pt idx="5">
                  <c:v>2.5488941381668899E-2</c:v>
                </c:pt>
                <c:pt idx="6">
                  <c:v>3.10731980323029E-2</c:v>
                </c:pt>
                <c:pt idx="7">
                  <c:v>3.6661224611433701E-2</c:v>
                </c:pt>
                <c:pt idx="8">
                  <c:v>4.1743641668813197E-2</c:v>
                </c:pt>
                <c:pt idx="9">
                  <c:v>4.73351377580346E-2</c:v>
                </c:pt>
                <c:pt idx="10">
                  <c:v>5.2928702641031403E-2</c:v>
                </c:pt>
                <c:pt idx="11">
                  <c:v>5.8538369353331003E-2</c:v>
                </c:pt>
                <c:pt idx="12">
                  <c:v>6.2625852149742603E-2</c:v>
                </c:pt>
                <c:pt idx="13">
                  <c:v>6.41559674488104E-2</c:v>
                </c:pt>
                <c:pt idx="14">
                  <c:v>6.63958104872516E-2</c:v>
                </c:pt>
                <c:pt idx="15">
                  <c:v>6.8735348596836096E-2</c:v>
                </c:pt>
                <c:pt idx="16">
                  <c:v>6.9754468885421E-2</c:v>
                </c:pt>
                <c:pt idx="17">
                  <c:v>7.1904422131951404E-2</c:v>
                </c:pt>
                <c:pt idx="18">
                  <c:v>7.3954877721723294E-2</c:v>
                </c:pt>
                <c:pt idx="19">
                  <c:v>7.8031904048533204E-2</c:v>
                </c:pt>
                <c:pt idx="20">
                  <c:v>8.0822025360940394E-2</c:v>
                </c:pt>
                <c:pt idx="21">
                  <c:v>8.1012533600767794E-2</c:v>
                </c:pt>
                <c:pt idx="22">
                  <c:v>8.1044284795626004E-2</c:v>
                </c:pt>
                <c:pt idx="23">
                  <c:v>8.1669651771756294E-2</c:v>
                </c:pt>
                <c:pt idx="24">
                  <c:v>8.2185182995695605E-2</c:v>
                </c:pt>
                <c:pt idx="25">
                  <c:v>8.2703355926685401E-2</c:v>
                </c:pt>
                <c:pt idx="26">
                  <c:v>8.3223369576915104E-2</c:v>
                </c:pt>
                <c:pt idx="27">
                  <c:v>8.3742479377906701E-2</c:v>
                </c:pt>
                <c:pt idx="28">
                  <c:v>8.4257605336401406E-2</c:v>
                </c:pt>
                <c:pt idx="29">
                  <c:v>8.5218273670587805E-2</c:v>
                </c:pt>
                <c:pt idx="30">
                  <c:v>8.5597589143459704E-2</c:v>
                </c:pt>
                <c:pt idx="31">
                  <c:v>8.5654393219339195E-2</c:v>
                </c:pt>
              </c:numCache>
            </c:numRef>
          </c:xVal>
          <c:yVal>
            <c:numRef>
              <c:f>'Plot Data'!$H$5407:$H$5438</c:f>
              <c:numCache>
                <c:formatCode>General</c:formatCode>
                <c:ptCount val="32"/>
                <c:pt idx="0">
                  <c:v>294.09457680099598</c:v>
                </c:pt>
                <c:pt idx="1">
                  <c:v>322.39515634569199</c:v>
                </c:pt>
                <c:pt idx="2">
                  <c:v>432.08831475779999</c:v>
                </c:pt>
                <c:pt idx="3">
                  <c:v>487.04683736006501</c:v>
                </c:pt>
                <c:pt idx="4">
                  <c:v>460.509601383318</c:v>
                </c:pt>
                <c:pt idx="5">
                  <c:v>439.05461207695402</c:v>
                </c:pt>
                <c:pt idx="6">
                  <c:v>432.26882241476301</c:v>
                </c:pt>
                <c:pt idx="7">
                  <c:v>431.95623927321401</c:v>
                </c:pt>
                <c:pt idx="8">
                  <c:v>435.75677195298601</c:v>
                </c:pt>
                <c:pt idx="9">
                  <c:v>441.42678815367998</c:v>
                </c:pt>
                <c:pt idx="10">
                  <c:v>450.821609495948</c:v>
                </c:pt>
                <c:pt idx="11">
                  <c:v>490.431509060449</c:v>
                </c:pt>
                <c:pt idx="12">
                  <c:v>537.613150613529</c:v>
                </c:pt>
                <c:pt idx="13">
                  <c:v>550.75385961970198</c:v>
                </c:pt>
                <c:pt idx="14">
                  <c:v>562.46825051089502</c:v>
                </c:pt>
                <c:pt idx="15">
                  <c:v>569.83014234016605</c:v>
                </c:pt>
                <c:pt idx="16">
                  <c:v>577.05100939826195</c:v>
                </c:pt>
                <c:pt idx="17">
                  <c:v>616.537442346185</c:v>
                </c:pt>
                <c:pt idx="18">
                  <c:v>663.17425512065597</c:v>
                </c:pt>
                <c:pt idx="19">
                  <c:v>698.14875135460795</c:v>
                </c:pt>
                <c:pt idx="20">
                  <c:v>687.086422333359</c:v>
                </c:pt>
                <c:pt idx="21">
                  <c:v>687.14880976276504</c:v>
                </c:pt>
                <c:pt idx="22">
                  <c:v>343.28820986163299</c:v>
                </c:pt>
                <c:pt idx="23">
                  <c:v>368.56529135138197</c:v>
                </c:pt>
                <c:pt idx="24">
                  <c:v>380.33939811842703</c:v>
                </c:pt>
                <c:pt idx="25">
                  <c:v>396.34885223574702</c:v>
                </c:pt>
                <c:pt idx="26">
                  <c:v>415.81198101248998</c:v>
                </c:pt>
                <c:pt idx="27">
                  <c:v>434.74636478267502</c:v>
                </c:pt>
                <c:pt idx="28">
                  <c:v>447.805737041989</c:v>
                </c:pt>
                <c:pt idx="29">
                  <c:v>473.82534596400802</c:v>
                </c:pt>
                <c:pt idx="30">
                  <c:v>483.45767983177097</c:v>
                </c:pt>
                <c:pt idx="31">
                  <c:v>484.88854960390501</c:v>
                </c:pt>
              </c:numCache>
            </c:numRef>
          </c:yVal>
          <c:smooth val="0"/>
          <c:extLst>
            <c:ext xmlns:c16="http://schemas.microsoft.com/office/drawing/2014/chart" uri="{C3380CC4-5D6E-409C-BE32-E72D297353CC}">
              <c16:uniqueId val="{0000005B-FD39-44BF-99FA-75783023E609}"/>
            </c:ext>
          </c:extLst>
        </c:ser>
        <c:ser>
          <c:idx val="92"/>
          <c:order val="92"/>
          <c:tx>
            <c:v>Flow Trajectories 1_65_1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Data'!$G$5441:$G$5455</c:f>
              <c:numCache>
                <c:formatCode>General</c:formatCode>
                <c:ptCount val="15"/>
                <c:pt idx="0">
                  <c:v>8.5654393219339195E-2</c:v>
                </c:pt>
                <c:pt idx="1">
                  <c:v>8.6470340151041603E-2</c:v>
                </c:pt>
                <c:pt idx="2">
                  <c:v>8.7372998852081496E-2</c:v>
                </c:pt>
                <c:pt idx="3">
                  <c:v>9.2497891565304496E-2</c:v>
                </c:pt>
                <c:pt idx="4">
                  <c:v>9.5043205035597503E-2</c:v>
                </c:pt>
                <c:pt idx="5">
                  <c:v>9.52466417965286E-2</c:v>
                </c:pt>
                <c:pt idx="6">
                  <c:v>9.9360602582495294E-2</c:v>
                </c:pt>
                <c:pt idx="7">
                  <c:v>0.10210043240413701</c:v>
                </c:pt>
                <c:pt idx="8">
                  <c:v>0.10250651092393701</c:v>
                </c:pt>
                <c:pt idx="9">
                  <c:v>0.10252556078215699</c:v>
                </c:pt>
                <c:pt idx="10">
                  <c:v>0.102531911021129</c:v>
                </c:pt>
                <c:pt idx="11">
                  <c:v>0.10656674675002099</c:v>
                </c:pt>
                <c:pt idx="12">
                  <c:v>0.108615567102197</c:v>
                </c:pt>
                <c:pt idx="13">
                  <c:v>0.111777646129769</c:v>
                </c:pt>
                <c:pt idx="14">
                  <c:v>0.111782408513964</c:v>
                </c:pt>
              </c:numCache>
            </c:numRef>
          </c:xVal>
          <c:yVal>
            <c:numRef>
              <c:f>'Plot Data'!$H$5441:$H$5455</c:f>
              <c:numCache>
                <c:formatCode>General</c:formatCode>
                <c:ptCount val="15"/>
                <c:pt idx="0">
                  <c:v>471.32070581175799</c:v>
                </c:pt>
                <c:pt idx="1">
                  <c:v>492.47849961664798</c:v>
                </c:pt>
                <c:pt idx="2">
                  <c:v>515.78225131843101</c:v>
                </c:pt>
                <c:pt idx="3">
                  <c:v>616.22887261062704</c:v>
                </c:pt>
                <c:pt idx="4">
                  <c:v>629.26622987143696</c:v>
                </c:pt>
                <c:pt idx="5">
                  <c:v>632.11462268681203</c:v>
                </c:pt>
                <c:pt idx="6">
                  <c:v>709.80191753244696</c:v>
                </c:pt>
                <c:pt idx="7">
                  <c:v>701.86274710019597</c:v>
                </c:pt>
                <c:pt idx="8">
                  <c:v>699.394184848809</c:v>
                </c:pt>
                <c:pt idx="9">
                  <c:v>699.280718524083</c:v>
                </c:pt>
                <c:pt idx="10">
                  <c:v>612.90612246465798</c:v>
                </c:pt>
                <c:pt idx="11">
                  <c:v>545.78435408732196</c:v>
                </c:pt>
                <c:pt idx="12">
                  <c:v>583.449994589987</c:v>
                </c:pt>
                <c:pt idx="13">
                  <c:v>641.10229836469102</c:v>
                </c:pt>
                <c:pt idx="14">
                  <c:v>641.16961749908899</c:v>
                </c:pt>
              </c:numCache>
            </c:numRef>
          </c:yVal>
          <c:smooth val="0"/>
          <c:extLst>
            <c:ext xmlns:c16="http://schemas.microsoft.com/office/drawing/2014/chart" uri="{C3380CC4-5D6E-409C-BE32-E72D297353CC}">
              <c16:uniqueId val="{0000005C-FD39-44BF-99FA-75783023E609}"/>
            </c:ext>
          </c:extLst>
        </c:ser>
        <c:ser>
          <c:idx val="93"/>
          <c:order val="93"/>
          <c:tx>
            <c:v>Flow Trajectories 1_66</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Data'!$G$5458:$G$5507</c:f>
              <c:numCache>
                <c:formatCode>General</c:formatCode>
                <c:ptCount val="50"/>
                <c:pt idx="0">
                  <c:v>-5.8933457849991203E-5</c:v>
                </c:pt>
                <c:pt idx="1">
                  <c:v>5.2852046877213E-3</c:v>
                </c:pt>
                <c:pt idx="2">
                  <c:v>1.0477270730631901E-2</c:v>
                </c:pt>
                <c:pt idx="3">
                  <c:v>1.55630776944485E-2</c:v>
                </c:pt>
                <c:pt idx="4">
                  <c:v>2.1136410560677301E-2</c:v>
                </c:pt>
                <c:pt idx="5">
                  <c:v>2.2252024645798198E-2</c:v>
                </c:pt>
                <c:pt idx="6">
                  <c:v>2.75262044344292E-2</c:v>
                </c:pt>
                <c:pt idx="7">
                  <c:v>3.3111271661378401E-2</c:v>
                </c:pt>
                <c:pt idx="8">
                  <c:v>3.8701459372183597E-2</c:v>
                </c:pt>
                <c:pt idx="9">
                  <c:v>4.42913901253515E-2</c:v>
                </c:pt>
                <c:pt idx="10">
                  <c:v>4.9882755186156702E-2</c:v>
                </c:pt>
                <c:pt idx="11">
                  <c:v>5.5481937641483001E-2</c:v>
                </c:pt>
                <c:pt idx="12">
                  <c:v>6.1109942536661098E-2</c:v>
                </c:pt>
                <c:pt idx="13">
                  <c:v>6.3157438059916596E-2</c:v>
                </c:pt>
                <c:pt idx="14">
                  <c:v>6.3669500337095494E-2</c:v>
                </c:pt>
                <c:pt idx="15">
                  <c:v>6.5262019696912504E-2</c:v>
                </c:pt>
                <c:pt idx="16">
                  <c:v>6.6280230434377294E-2</c:v>
                </c:pt>
                <c:pt idx="17">
                  <c:v>6.7702221880723501E-2</c:v>
                </c:pt>
                <c:pt idx="18">
                  <c:v>6.9236986065280601E-2</c:v>
                </c:pt>
                <c:pt idx="19">
                  <c:v>7.0775172317726398E-2</c:v>
                </c:pt>
                <c:pt idx="20">
                  <c:v>7.5871195358753293E-2</c:v>
                </c:pt>
                <c:pt idx="21">
                  <c:v>7.6984849408402695E-2</c:v>
                </c:pt>
                <c:pt idx="22">
                  <c:v>7.7402136009508904E-2</c:v>
                </c:pt>
                <c:pt idx="23">
                  <c:v>7.7433866188139397E-2</c:v>
                </c:pt>
                <c:pt idx="24">
                  <c:v>7.7465617382997703E-2</c:v>
                </c:pt>
                <c:pt idx="25">
                  <c:v>7.8519475397679894E-2</c:v>
                </c:pt>
                <c:pt idx="26">
                  <c:v>7.9647804612936093E-2</c:v>
                </c:pt>
                <c:pt idx="27">
                  <c:v>8.0159607414754905E-2</c:v>
                </c:pt>
                <c:pt idx="28">
                  <c:v>8.0670257960885006E-2</c:v>
                </c:pt>
                <c:pt idx="29">
                  <c:v>8.1179188903596294E-2</c:v>
                </c:pt>
                <c:pt idx="30">
                  <c:v>8.1688618726510301E-2</c:v>
                </c:pt>
                <c:pt idx="31">
                  <c:v>8.2714608560539596E-2</c:v>
                </c:pt>
                <c:pt idx="32">
                  <c:v>8.4779928793120601E-2</c:v>
                </c:pt>
                <c:pt idx="33">
                  <c:v>8.69610006200143E-2</c:v>
                </c:pt>
                <c:pt idx="34">
                  <c:v>8.9190608705785407E-2</c:v>
                </c:pt>
                <c:pt idx="35">
                  <c:v>9.0278405555387894E-2</c:v>
                </c:pt>
                <c:pt idx="36">
                  <c:v>9.0501727988229294E-2</c:v>
                </c:pt>
                <c:pt idx="37">
                  <c:v>9.4211585638849904E-2</c:v>
                </c:pt>
                <c:pt idx="38">
                  <c:v>9.9705036327166305E-2</c:v>
                </c:pt>
                <c:pt idx="39">
                  <c:v>0.101225407318495</c:v>
                </c:pt>
                <c:pt idx="40">
                  <c:v>0.101377778572179</c:v>
                </c:pt>
                <c:pt idx="41">
                  <c:v>0.101384128714772</c:v>
                </c:pt>
                <c:pt idx="42">
                  <c:v>0.10139047895374401</c:v>
                </c:pt>
                <c:pt idx="43">
                  <c:v>0.102899335424863</c:v>
                </c:pt>
                <c:pt idx="44">
                  <c:v>0.104616598772754</c:v>
                </c:pt>
                <c:pt idx="45">
                  <c:v>0.10644511544393299</c:v>
                </c:pt>
                <c:pt idx="46">
                  <c:v>0.108027329897075</c:v>
                </c:pt>
                <c:pt idx="47">
                  <c:v>0.110586146415961</c:v>
                </c:pt>
                <c:pt idx="48">
                  <c:v>0.110785695368937</c:v>
                </c:pt>
                <c:pt idx="49">
                  <c:v>0.11078966394531201</c:v>
                </c:pt>
              </c:numCache>
            </c:numRef>
          </c:xVal>
          <c:yVal>
            <c:numRef>
              <c:f>'Plot Data'!$H$5458:$H$5507</c:f>
              <c:numCache>
                <c:formatCode>General</c:formatCode>
                <c:ptCount val="50"/>
                <c:pt idx="0">
                  <c:v>293.09777652972599</c:v>
                </c:pt>
                <c:pt idx="1">
                  <c:v>308.54636324858802</c:v>
                </c:pt>
                <c:pt idx="2">
                  <c:v>474.947442568518</c:v>
                </c:pt>
                <c:pt idx="3">
                  <c:v>485.53069623089402</c:v>
                </c:pt>
                <c:pt idx="4">
                  <c:v>457.84003302263898</c:v>
                </c:pt>
                <c:pt idx="5">
                  <c:v>453.90754357731902</c:v>
                </c:pt>
                <c:pt idx="6">
                  <c:v>437.14057841298501</c:v>
                </c:pt>
                <c:pt idx="7">
                  <c:v>431.759279102238</c:v>
                </c:pt>
                <c:pt idx="8">
                  <c:v>435.13302042824603</c:v>
                </c:pt>
                <c:pt idx="9">
                  <c:v>438.08940472236401</c:v>
                </c:pt>
                <c:pt idx="10">
                  <c:v>443.56117103623598</c:v>
                </c:pt>
                <c:pt idx="11">
                  <c:v>463.09653286072199</c:v>
                </c:pt>
                <c:pt idx="12">
                  <c:v>541.229245438627</c:v>
                </c:pt>
                <c:pt idx="13">
                  <c:v>575.19740149334598</c:v>
                </c:pt>
                <c:pt idx="14">
                  <c:v>584.49764997975899</c:v>
                </c:pt>
                <c:pt idx="15">
                  <c:v>603.70549748756196</c:v>
                </c:pt>
                <c:pt idx="16">
                  <c:v>609.354587387366</c:v>
                </c:pt>
                <c:pt idx="17">
                  <c:v>611.82538757835005</c:v>
                </c:pt>
                <c:pt idx="18">
                  <c:v>638.96157479891303</c:v>
                </c:pt>
                <c:pt idx="19">
                  <c:v>676.20896668752698</c:v>
                </c:pt>
                <c:pt idx="20">
                  <c:v>720.13160812180899</c:v>
                </c:pt>
                <c:pt idx="21">
                  <c:v>707.39671697077904</c:v>
                </c:pt>
                <c:pt idx="22">
                  <c:v>693.72666906139295</c:v>
                </c:pt>
                <c:pt idx="23">
                  <c:v>692.80838151946796</c:v>
                </c:pt>
                <c:pt idx="24">
                  <c:v>351.87623863435601</c:v>
                </c:pt>
                <c:pt idx="25">
                  <c:v>406.936324205662</c:v>
                </c:pt>
                <c:pt idx="26">
                  <c:v>428.533568046727</c:v>
                </c:pt>
                <c:pt idx="27">
                  <c:v>435.51630891830303</c:v>
                </c:pt>
                <c:pt idx="28">
                  <c:v>440.84279080018098</c:v>
                </c:pt>
                <c:pt idx="29">
                  <c:v>443.50292537688398</c:v>
                </c:pt>
                <c:pt idx="30">
                  <c:v>447.09721755455502</c:v>
                </c:pt>
                <c:pt idx="31">
                  <c:v>465.98763799926502</c:v>
                </c:pt>
                <c:pt idx="32">
                  <c:v>531.04111091039999</c:v>
                </c:pt>
                <c:pt idx="33">
                  <c:v>640.82414641369303</c:v>
                </c:pt>
                <c:pt idx="34">
                  <c:v>633.12989139757497</c:v>
                </c:pt>
                <c:pt idx="35">
                  <c:v>619.72127129951195</c:v>
                </c:pt>
                <c:pt idx="36">
                  <c:v>617.01413772670196</c:v>
                </c:pt>
                <c:pt idx="37">
                  <c:v>687.80051542610897</c:v>
                </c:pt>
                <c:pt idx="38">
                  <c:v>713.87179650238397</c:v>
                </c:pt>
                <c:pt idx="39">
                  <c:v>703.59563535428902</c:v>
                </c:pt>
                <c:pt idx="40">
                  <c:v>703.02977841151198</c:v>
                </c:pt>
                <c:pt idx="41">
                  <c:v>703.00844047649002</c:v>
                </c:pt>
                <c:pt idx="42">
                  <c:v>605.12896501821604</c:v>
                </c:pt>
                <c:pt idx="43">
                  <c:v>569.76411307316903</c:v>
                </c:pt>
                <c:pt idx="44">
                  <c:v>544.315093190075</c:v>
                </c:pt>
                <c:pt idx="45">
                  <c:v>541.51246601915602</c:v>
                </c:pt>
                <c:pt idx="46">
                  <c:v>580.90555114996698</c:v>
                </c:pt>
                <c:pt idx="47">
                  <c:v>626.01641367877403</c:v>
                </c:pt>
                <c:pt idx="48">
                  <c:v>626.91707994048204</c:v>
                </c:pt>
                <c:pt idx="49">
                  <c:v>626.93502815386103</c:v>
                </c:pt>
              </c:numCache>
            </c:numRef>
          </c:yVal>
          <c:smooth val="0"/>
          <c:extLst>
            <c:ext xmlns:c16="http://schemas.microsoft.com/office/drawing/2014/chart" uri="{C3380CC4-5D6E-409C-BE32-E72D297353CC}">
              <c16:uniqueId val="{0000005D-FD39-44BF-99FA-75783023E609}"/>
            </c:ext>
          </c:extLst>
        </c:ser>
        <c:ser>
          <c:idx val="94"/>
          <c:order val="94"/>
          <c:tx>
            <c:v>Flow Trajectories 1_67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Data'!$G$5510:$G$5557</c:f>
              <c:numCache>
                <c:formatCode>General</c:formatCode>
                <c:ptCount val="48"/>
                <c:pt idx="0">
                  <c:v>-5.8712153347706098E-5</c:v>
                </c:pt>
                <c:pt idx="1">
                  <c:v>5.2663630100390204E-3</c:v>
                </c:pt>
                <c:pt idx="2">
                  <c:v>9.4429773978062792E-3</c:v>
                </c:pt>
                <c:pt idx="3">
                  <c:v>1.4520754285900399E-2</c:v>
                </c:pt>
                <c:pt idx="4">
                  <c:v>2.0100575415526799E-2</c:v>
                </c:pt>
                <c:pt idx="5">
                  <c:v>2.51819426799085E-2</c:v>
                </c:pt>
                <c:pt idx="6">
                  <c:v>3.0770908318414301E-2</c:v>
                </c:pt>
                <c:pt idx="7">
                  <c:v>3.58532684720392E-2</c:v>
                </c:pt>
                <c:pt idx="8">
                  <c:v>4.0933830697066E-2</c:v>
                </c:pt>
                <c:pt idx="9">
                  <c:v>4.6522245650501601E-2</c:v>
                </c:pt>
                <c:pt idx="10">
                  <c:v>5.2114573649907403E-2</c:v>
                </c:pt>
                <c:pt idx="11">
                  <c:v>5.7725381946984601E-2</c:v>
                </c:pt>
                <c:pt idx="12">
                  <c:v>5.8750539694911501E-2</c:v>
                </c:pt>
                <c:pt idx="13">
                  <c:v>6.2335772019166201E-2</c:v>
                </c:pt>
                <c:pt idx="14">
                  <c:v>6.3863578901694806E-2</c:v>
                </c:pt>
                <c:pt idx="15">
                  <c:v>6.4883317972746699E-2</c:v>
                </c:pt>
                <c:pt idx="16">
                  <c:v>6.5905089283752397E-2</c:v>
                </c:pt>
                <c:pt idx="17">
                  <c:v>6.7029546971565601E-2</c:v>
                </c:pt>
                <c:pt idx="18">
                  <c:v>6.8050057226362204E-2</c:v>
                </c:pt>
                <c:pt idx="19">
                  <c:v>6.8770185536478595E-2</c:v>
                </c:pt>
                <c:pt idx="20">
                  <c:v>7.0836141499017194E-2</c:v>
                </c:pt>
                <c:pt idx="21">
                  <c:v>7.4372029593355204E-2</c:v>
                </c:pt>
                <c:pt idx="22">
                  <c:v>7.4807196883096394E-2</c:v>
                </c:pt>
                <c:pt idx="23">
                  <c:v>7.4832497066325193E-2</c:v>
                </c:pt>
                <c:pt idx="24">
                  <c:v>7.5546629225005699E-2</c:v>
                </c:pt>
                <c:pt idx="25">
                  <c:v>7.6068919365773702E-2</c:v>
                </c:pt>
                <c:pt idx="26">
                  <c:v>7.6730446112674003E-2</c:v>
                </c:pt>
                <c:pt idx="27">
                  <c:v>7.7755618408895194E-2</c:v>
                </c:pt>
                <c:pt idx="28">
                  <c:v>7.8261546125587902E-2</c:v>
                </c:pt>
                <c:pt idx="29">
                  <c:v>7.8766853618018204E-2</c:v>
                </c:pt>
                <c:pt idx="30">
                  <c:v>7.9271591383907006E-2</c:v>
                </c:pt>
                <c:pt idx="31">
                  <c:v>8.0291774406555202E-2</c:v>
                </c:pt>
                <c:pt idx="32">
                  <c:v>8.1317596257701893E-2</c:v>
                </c:pt>
                <c:pt idx="33">
                  <c:v>8.3490783132768101E-2</c:v>
                </c:pt>
                <c:pt idx="34">
                  <c:v>8.5655837518995206E-2</c:v>
                </c:pt>
                <c:pt idx="35">
                  <c:v>9.0737880145515606E-2</c:v>
                </c:pt>
                <c:pt idx="36">
                  <c:v>9.2267820681591201E-2</c:v>
                </c:pt>
                <c:pt idx="37">
                  <c:v>9.69627568510356E-2</c:v>
                </c:pt>
                <c:pt idx="38">
                  <c:v>9.85895151820535E-2</c:v>
                </c:pt>
                <c:pt idx="39">
                  <c:v>9.9750400760457894E-2</c:v>
                </c:pt>
                <c:pt idx="40">
                  <c:v>9.9864657866144305E-2</c:v>
                </c:pt>
                <c:pt idx="41">
                  <c:v>9.9871007924328306E-2</c:v>
                </c:pt>
                <c:pt idx="42">
                  <c:v>9.9877358163299901E-2</c:v>
                </c:pt>
                <c:pt idx="43">
                  <c:v>0.10339805128044301</c:v>
                </c:pt>
                <c:pt idx="44">
                  <c:v>0.10543279066912099</c:v>
                </c:pt>
                <c:pt idx="45">
                  <c:v>0.107492783566549</c:v>
                </c:pt>
                <c:pt idx="46">
                  <c:v>0.109260082218232</c:v>
                </c:pt>
                <c:pt idx="47">
                  <c:v>0.109265638232624</c:v>
                </c:pt>
              </c:numCache>
            </c:numRef>
          </c:xVal>
          <c:yVal>
            <c:numRef>
              <c:f>'Plot Data'!$H$5510:$H$5557</c:f>
              <c:numCache>
                <c:formatCode>General</c:formatCode>
                <c:ptCount val="48"/>
                <c:pt idx="0">
                  <c:v>292.22129123158498</c:v>
                </c:pt>
                <c:pt idx="1">
                  <c:v>285.58469191361303</c:v>
                </c:pt>
                <c:pt idx="2">
                  <c:v>439.40169474598599</c:v>
                </c:pt>
                <c:pt idx="3">
                  <c:v>435.32240910126399</c:v>
                </c:pt>
                <c:pt idx="4">
                  <c:v>421.16144598664903</c:v>
                </c:pt>
                <c:pt idx="5">
                  <c:v>423.11698474399998</c:v>
                </c:pt>
                <c:pt idx="6">
                  <c:v>424.37741463820498</c:v>
                </c:pt>
                <c:pt idx="7">
                  <c:v>428.01547216252197</c:v>
                </c:pt>
                <c:pt idx="8">
                  <c:v>428.64132310225898</c:v>
                </c:pt>
                <c:pt idx="9">
                  <c:v>428.986673336948</c:v>
                </c:pt>
                <c:pt idx="10">
                  <c:v>435.99143747047202</c:v>
                </c:pt>
                <c:pt idx="11">
                  <c:v>476.37474917434901</c:v>
                </c:pt>
                <c:pt idx="12">
                  <c:v>493.65810824551397</c:v>
                </c:pt>
                <c:pt idx="13">
                  <c:v>553.30066208958101</c:v>
                </c:pt>
                <c:pt idx="14">
                  <c:v>562.41864874494001</c:v>
                </c:pt>
                <c:pt idx="15">
                  <c:v>571.48403112269796</c:v>
                </c:pt>
                <c:pt idx="16">
                  <c:v>585.24909249547102</c:v>
                </c:pt>
                <c:pt idx="17">
                  <c:v>603.58728929555002</c:v>
                </c:pt>
                <c:pt idx="18">
                  <c:v>615.10819365227906</c:v>
                </c:pt>
                <c:pt idx="19">
                  <c:v>645.70610307131005</c:v>
                </c:pt>
                <c:pt idx="20">
                  <c:v>682.45190520180904</c:v>
                </c:pt>
                <c:pt idx="21">
                  <c:v>630.06778993413604</c:v>
                </c:pt>
                <c:pt idx="22">
                  <c:v>613.30264662087097</c:v>
                </c:pt>
                <c:pt idx="23">
                  <c:v>325.75617164706802</c:v>
                </c:pt>
                <c:pt idx="24">
                  <c:v>375.77578917165198</c:v>
                </c:pt>
                <c:pt idx="25">
                  <c:v>414.38687686538998</c:v>
                </c:pt>
                <c:pt idx="26">
                  <c:v>444.70257755283598</c:v>
                </c:pt>
                <c:pt idx="27">
                  <c:v>462.23775486903202</c:v>
                </c:pt>
                <c:pt idx="28">
                  <c:v>459.43631537853997</c:v>
                </c:pt>
                <c:pt idx="29">
                  <c:v>455.48332723672502</c:v>
                </c:pt>
                <c:pt idx="30">
                  <c:v>450.50701382077801</c:v>
                </c:pt>
                <c:pt idx="31">
                  <c:v>459.016581910127</c:v>
                </c:pt>
                <c:pt idx="32">
                  <c:v>477.767685854148</c:v>
                </c:pt>
                <c:pt idx="33">
                  <c:v>558.732989909808</c:v>
                </c:pt>
                <c:pt idx="34">
                  <c:v>636.31146959971204</c:v>
                </c:pt>
                <c:pt idx="35">
                  <c:v>641.54069356137495</c:v>
                </c:pt>
                <c:pt idx="36">
                  <c:v>656.71042718708895</c:v>
                </c:pt>
                <c:pt idx="37">
                  <c:v>715.479653364059</c:v>
                </c:pt>
                <c:pt idx="38">
                  <c:v>719.65564996651005</c:v>
                </c:pt>
                <c:pt idx="39">
                  <c:v>712.12251944548598</c:v>
                </c:pt>
                <c:pt idx="40">
                  <c:v>711.39068729366102</c:v>
                </c:pt>
                <c:pt idx="41">
                  <c:v>711.35018412415297</c:v>
                </c:pt>
                <c:pt idx="42">
                  <c:v>618.190854838787</c:v>
                </c:pt>
                <c:pt idx="43">
                  <c:v>537.21690669551901</c:v>
                </c:pt>
                <c:pt idx="44">
                  <c:v>543.81786280861797</c:v>
                </c:pt>
                <c:pt idx="45">
                  <c:v>607.40456452748299</c:v>
                </c:pt>
                <c:pt idx="46">
                  <c:v>629.57567705469205</c:v>
                </c:pt>
                <c:pt idx="47">
                  <c:v>629.60822184205199</c:v>
                </c:pt>
              </c:numCache>
            </c:numRef>
          </c:yVal>
          <c:smooth val="0"/>
          <c:extLst>
            <c:ext xmlns:c16="http://schemas.microsoft.com/office/drawing/2014/chart" uri="{C3380CC4-5D6E-409C-BE32-E72D297353CC}">
              <c16:uniqueId val="{0000005E-FD39-44BF-99FA-75783023E609}"/>
            </c:ext>
          </c:extLst>
        </c:ser>
        <c:ser>
          <c:idx val="95"/>
          <c:order val="95"/>
          <c:tx>
            <c:v>Flow Trajectories 1_68_0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Data'!$G$5560:$G$5637</c:f>
              <c:numCache>
                <c:formatCode>General</c:formatCode>
                <c:ptCount val="78"/>
                <c:pt idx="0">
                  <c:v>-5.8712166253979099E-5</c:v>
                </c:pt>
                <c:pt idx="1">
                  <c:v>2.8725643622752798E-3</c:v>
                </c:pt>
                <c:pt idx="2">
                  <c:v>5.9913694613430097E-3</c:v>
                </c:pt>
                <c:pt idx="3">
                  <c:v>8.3305772161118095E-3</c:v>
                </c:pt>
                <c:pt idx="4">
                  <c:v>8.3596633588259393E-3</c:v>
                </c:pt>
                <c:pt idx="5">
                  <c:v>8.3886559334800607E-3</c:v>
                </c:pt>
                <c:pt idx="6">
                  <c:v>8.3944434174151802E-3</c:v>
                </c:pt>
                <c:pt idx="7">
                  <c:v>8.4132995348596296E-3</c:v>
                </c:pt>
                <c:pt idx="8">
                  <c:v>9.6327471986717098E-3</c:v>
                </c:pt>
                <c:pt idx="9">
                  <c:v>1.2263829392211901E-2</c:v>
                </c:pt>
                <c:pt idx="10">
                  <c:v>1.4666629487781101E-2</c:v>
                </c:pt>
                <c:pt idx="11">
                  <c:v>1.6887313228878199E-2</c:v>
                </c:pt>
                <c:pt idx="12">
                  <c:v>1.8817417136661001E-2</c:v>
                </c:pt>
                <c:pt idx="13">
                  <c:v>2.0472298658331198E-2</c:v>
                </c:pt>
                <c:pt idx="14">
                  <c:v>2.1919032824345399E-2</c:v>
                </c:pt>
                <c:pt idx="15">
                  <c:v>2.3213300223616701E-2</c:v>
                </c:pt>
                <c:pt idx="16">
                  <c:v>2.4399818536803199E-2</c:v>
                </c:pt>
                <c:pt idx="17">
                  <c:v>2.5512810963587599E-2</c:v>
                </c:pt>
                <c:pt idx="18">
                  <c:v>2.6573734340933401E-2</c:v>
                </c:pt>
                <c:pt idx="19">
                  <c:v>2.75957285933612E-2</c:v>
                </c:pt>
                <c:pt idx="20">
                  <c:v>2.85883125966667E-2</c:v>
                </c:pt>
                <c:pt idx="21">
                  <c:v>2.9558545499638898E-2</c:v>
                </c:pt>
                <c:pt idx="22">
                  <c:v>3.0510739032119202E-2</c:v>
                </c:pt>
                <c:pt idx="23">
                  <c:v>3.1446927110501302E-2</c:v>
                </c:pt>
                <c:pt idx="24">
                  <c:v>3.2368426328626403E-2</c:v>
                </c:pt>
                <c:pt idx="25">
                  <c:v>3.32770728666879E-2</c:v>
                </c:pt>
                <c:pt idx="26">
                  <c:v>3.4176664308656103E-2</c:v>
                </c:pt>
                <c:pt idx="27">
                  <c:v>3.5162151510937198E-2</c:v>
                </c:pt>
                <c:pt idx="28">
                  <c:v>3.6152230647819902E-2</c:v>
                </c:pt>
                <c:pt idx="29">
                  <c:v>3.7157034196170002E-2</c:v>
                </c:pt>
                <c:pt idx="30">
                  <c:v>3.8187210893207202E-2</c:v>
                </c:pt>
                <c:pt idx="31">
                  <c:v>3.92531913563871E-2</c:v>
                </c:pt>
                <c:pt idx="32">
                  <c:v>4.0362944446347901E-2</c:v>
                </c:pt>
                <c:pt idx="33">
                  <c:v>4.15208450819914E-2</c:v>
                </c:pt>
                <c:pt idx="34">
                  <c:v>4.2727367101186998E-2</c:v>
                </c:pt>
                <c:pt idx="35">
                  <c:v>4.3980391858371798E-2</c:v>
                </c:pt>
                <c:pt idx="36">
                  <c:v>4.5277372617279002E-2</c:v>
                </c:pt>
                <c:pt idx="37">
                  <c:v>4.6613854212947198E-2</c:v>
                </c:pt>
                <c:pt idx="38">
                  <c:v>4.7980118730135898E-2</c:v>
                </c:pt>
                <c:pt idx="39">
                  <c:v>4.8356362211399599E-2</c:v>
                </c:pt>
                <c:pt idx="40">
                  <c:v>4.9745825966056999E-2</c:v>
                </c:pt>
                <c:pt idx="41">
                  <c:v>5.1151916180004198E-2</c:v>
                </c:pt>
                <c:pt idx="42">
                  <c:v>5.2578701146401799E-2</c:v>
                </c:pt>
                <c:pt idx="43">
                  <c:v>5.40185167667869E-2</c:v>
                </c:pt>
                <c:pt idx="44">
                  <c:v>5.5326452109279799E-2</c:v>
                </c:pt>
                <c:pt idx="45">
                  <c:v>5.6623755368457297E-2</c:v>
                </c:pt>
                <c:pt idx="46">
                  <c:v>5.7893293904252102E-2</c:v>
                </c:pt>
                <c:pt idx="47">
                  <c:v>5.9084012074945201E-2</c:v>
                </c:pt>
                <c:pt idx="48">
                  <c:v>5.99983907867487E-2</c:v>
                </c:pt>
                <c:pt idx="49">
                  <c:v>6.0712767898006802E-2</c:v>
                </c:pt>
                <c:pt idx="50">
                  <c:v>6.1218673184181498E-2</c:v>
                </c:pt>
                <c:pt idx="51">
                  <c:v>6.1529574185330102E-2</c:v>
                </c:pt>
                <c:pt idx="52">
                  <c:v>6.1719262753842298E-2</c:v>
                </c:pt>
                <c:pt idx="53">
                  <c:v>6.1856362692876803E-2</c:v>
                </c:pt>
                <c:pt idx="54">
                  <c:v>6.1983150547592E-2</c:v>
                </c:pt>
                <c:pt idx="55">
                  <c:v>6.2109576448447799E-2</c:v>
                </c:pt>
                <c:pt idx="56">
                  <c:v>6.2235909508180601E-2</c:v>
                </c:pt>
                <c:pt idx="57">
                  <c:v>6.2362143361888701E-2</c:v>
                </c:pt>
                <c:pt idx="58">
                  <c:v>6.2488284401958999E-2</c:v>
                </c:pt>
                <c:pt idx="59">
                  <c:v>6.2614108745517497E-2</c:v>
                </c:pt>
                <c:pt idx="60">
                  <c:v>6.2739551399847299E-2</c:v>
                </c:pt>
                <c:pt idx="61">
                  <c:v>6.28645758754805E-2</c:v>
                </c:pt>
                <c:pt idx="62">
                  <c:v>6.2989149690167806E-2</c:v>
                </c:pt>
                <c:pt idx="63">
                  <c:v>6.3113244069114796E-2</c:v>
                </c:pt>
                <c:pt idx="64">
                  <c:v>6.3236833653302502E-2</c:v>
                </c:pt>
                <c:pt idx="65">
                  <c:v>6.3359896219058506E-2</c:v>
                </c:pt>
                <c:pt idx="66">
                  <c:v>6.3457953721786406E-2</c:v>
                </c:pt>
                <c:pt idx="67">
                  <c:v>6.44951550886248E-2</c:v>
                </c:pt>
                <c:pt idx="68">
                  <c:v>6.5523683850432904E-2</c:v>
                </c:pt>
                <c:pt idx="69">
                  <c:v>6.6551574811633193E-2</c:v>
                </c:pt>
                <c:pt idx="70">
                  <c:v>6.75775998132222E-2</c:v>
                </c:pt>
                <c:pt idx="71">
                  <c:v>6.9114001840379302E-2</c:v>
                </c:pt>
                <c:pt idx="72">
                  <c:v>7.1630780887093598E-2</c:v>
                </c:pt>
                <c:pt idx="73">
                  <c:v>7.3001997786013101E-2</c:v>
                </c:pt>
                <c:pt idx="74">
                  <c:v>7.3056493276117698E-2</c:v>
                </c:pt>
                <c:pt idx="75">
                  <c:v>7.3080574044265198E-2</c:v>
                </c:pt>
                <c:pt idx="76">
                  <c:v>7.3567206222314593E-2</c:v>
                </c:pt>
                <c:pt idx="77">
                  <c:v>7.3596775252803295E-2</c:v>
                </c:pt>
              </c:numCache>
            </c:numRef>
          </c:xVal>
          <c:yVal>
            <c:numRef>
              <c:f>'Plot Data'!$H$5560:$H$5637</c:f>
              <c:numCache>
                <c:formatCode>General</c:formatCode>
                <c:ptCount val="78"/>
                <c:pt idx="0">
                  <c:v>291.53670349690202</c:v>
                </c:pt>
                <c:pt idx="1">
                  <c:v>288.03231091329701</c:v>
                </c:pt>
                <c:pt idx="2">
                  <c:v>246.770314031711</c:v>
                </c:pt>
                <c:pt idx="3">
                  <c:v>277.02017586922602</c:v>
                </c:pt>
                <c:pt idx="4">
                  <c:v>279.65362608425801</c:v>
                </c:pt>
                <c:pt idx="5">
                  <c:v>282.27748195627601</c:v>
                </c:pt>
                <c:pt idx="6">
                  <c:v>282.80110317559701</c:v>
                </c:pt>
                <c:pt idx="7">
                  <c:v>284.43377235217702</c:v>
                </c:pt>
                <c:pt idx="8">
                  <c:v>357.52225798722401</c:v>
                </c:pt>
                <c:pt idx="9">
                  <c:v>347.33073395213199</c:v>
                </c:pt>
                <c:pt idx="10">
                  <c:v>350.00487848867601</c:v>
                </c:pt>
                <c:pt idx="11">
                  <c:v>360.77363322166201</c:v>
                </c:pt>
                <c:pt idx="12">
                  <c:v>373.23517209494202</c:v>
                </c:pt>
                <c:pt idx="13">
                  <c:v>384.217866515281</c:v>
                </c:pt>
                <c:pt idx="14">
                  <c:v>393.25249943443401</c:v>
                </c:pt>
                <c:pt idx="15">
                  <c:v>399.927829197481</c:v>
                </c:pt>
                <c:pt idx="16">
                  <c:v>404.32055978677499</c:v>
                </c:pt>
                <c:pt idx="17">
                  <c:v>406.85478177149798</c:v>
                </c:pt>
                <c:pt idx="18">
                  <c:v>407.82185579715298</c:v>
                </c:pt>
                <c:pt idx="19">
                  <c:v>408.33703946494097</c:v>
                </c:pt>
                <c:pt idx="20">
                  <c:v>408.55924395955401</c:v>
                </c:pt>
                <c:pt idx="21">
                  <c:v>408.53981812954999</c:v>
                </c:pt>
                <c:pt idx="22">
                  <c:v>408.48504533963199</c:v>
                </c:pt>
                <c:pt idx="23">
                  <c:v>408.42434192355603</c:v>
                </c:pt>
                <c:pt idx="24">
                  <c:v>408.37850129181402</c:v>
                </c:pt>
                <c:pt idx="25">
                  <c:v>408.18474742239403</c:v>
                </c:pt>
                <c:pt idx="26">
                  <c:v>407.845722339438</c:v>
                </c:pt>
                <c:pt idx="27">
                  <c:v>407.05124933484899</c:v>
                </c:pt>
                <c:pt idx="28">
                  <c:v>405.498697784809</c:v>
                </c:pt>
                <c:pt idx="29">
                  <c:v>403.31920438393502</c:v>
                </c:pt>
                <c:pt idx="30">
                  <c:v>400.35135562729801</c:v>
                </c:pt>
                <c:pt idx="31">
                  <c:v>396.61509400089301</c:v>
                </c:pt>
                <c:pt idx="32">
                  <c:v>392.63532361986501</c:v>
                </c:pt>
                <c:pt idx="33">
                  <c:v>388.53925759540198</c:v>
                </c:pt>
                <c:pt idx="34">
                  <c:v>384.49517714154098</c:v>
                </c:pt>
                <c:pt idx="35">
                  <c:v>380.68337598937597</c:v>
                </c:pt>
                <c:pt idx="36">
                  <c:v>377.38126810533402</c:v>
                </c:pt>
                <c:pt idx="37">
                  <c:v>375.20650175450299</c:v>
                </c:pt>
                <c:pt idx="38">
                  <c:v>374.34020475477502</c:v>
                </c:pt>
                <c:pt idx="39">
                  <c:v>374.26084251318298</c:v>
                </c:pt>
                <c:pt idx="40">
                  <c:v>374.41180854966399</c:v>
                </c:pt>
                <c:pt idx="41">
                  <c:v>374.74587493438901</c:v>
                </c:pt>
                <c:pt idx="42">
                  <c:v>376.03847028194599</c:v>
                </c:pt>
                <c:pt idx="43">
                  <c:v>379.77728246344498</c:v>
                </c:pt>
                <c:pt idx="44">
                  <c:v>385.85802476016801</c:v>
                </c:pt>
                <c:pt idx="45">
                  <c:v>396.01677074437202</c:v>
                </c:pt>
                <c:pt idx="46">
                  <c:v>412.640401471438</c:v>
                </c:pt>
                <c:pt idx="47">
                  <c:v>437.43684576707102</c:v>
                </c:pt>
                <c:pt idx="48">
                  <c:v>465.52609393956197</c:v>
                </c:pt>
                <c:pt idx="49">
                  <c:v>492.78023868973202</c:v>
                </c:pt>
                <c:pt idx="50">
                  <c:v>404.60855710125003</c:v>
                </c:pt>
                <c:pt idx="51">
                  <c:v>401.33641019437903</c:v>
                </c:pt>
                <c:pt idx="52">
                  <c:v>398.65096913103002</c:v>
                </c:pt>
                <c:pt idx="53">
                  <c:v>396.36405973256598</c:v>
                </c:pt>
                <c:pt idx="54">
                  <c:v>394.59861074462299</c:v>
                </c:pt>
                <c:pt idx="55">
                  <c:v>393.81023832406203</c:v>
                </c:pt>
                <c:pt idx="56">
                  <c:v>392.91814116533601</c:v>
                </c:pt>
                <c:pt idx="57">
                  <c:v>391.990831825898</c:v>
                </c:pt>
                <c:pt idx="58">
                  <c:v>396.13142441520398</c:v>
                </c:pt>
                <c:pt idx="59">
                  <c:v>401.62964820646698</c:v>
                </c:pt>
                <c:pt idx="60">
                  <c:v>407.20647158553498</c:v>
                </c:pt>
                <c:pt idx="61">
                  <c:v>412.853886446876</c:v>
                </c:pt>
                <c:pt idx="62">
                  <c:v>418.56437940235497</c:v>
                </c:pt>
                <c:pt idx="63">
                  <c:v>424.33092465439398</c:v>
                </c:pt>
                <c:pt idx="64">
                  <c:v>430.146972092944</c:v>
                </c:pt>
                <c:pt idx="65">
                  <c:v>436.00643173173302</c:v>
                </c:pt>
                <c:pt idx="66">
                  <c:v>440.72144634741198</c:v>
                </c:pt>
                <c:pt idx="67">
                  <c:v>455.30528706530202</c:v>
                </c:pt>
                <c:pt idx="68">
                  <c:v>478.83865972426202</c:v>
                </c:pt>
                <c:pt idx="69">
                  <c:v>502.32832216943802</c:v>
                </c:pt>
                <c:pt idx="70">
                  <c:v>522.84114047507899</c:v>
                </c:pt>
                <c:pt idx="71">
                  <c:v>549.43936665487604</c:v>
                </c:pt>
                <c:pt idx="72">
                  <c:v>501.35384109520902</c:v>
                </c:pt>
                <c:pt idx="73">
                  <c:v>441.29308574934498</c:v>
                </c:pt>
                <c:pt idx="74">
                  <c:v>438.63888448173998</c:v>
                </c:pt>
                <c:pt idx="75">
                  <c:v>245.47917277119001</c:v>
                </c:pt>
                <c:pt idx="76">
                  <c:v>281.98263396246199</c:v>
                </c:pt>
                <c:pt idx="77">
                  <c:v>284.29287450593</c:v>
                </c:pt>
              </c:numCache>
            </c:numRef>
          </c:yVal>
          <c:smooth val="0"/>
          <c:extLst>
            <c:ext xmlns:c16="http://schemas.microsoft.com/office/drawing/2014/chart" uri="{C3380CC4-5D6E-409C-BE32-E72D297353CC}">
              <c16:uniqueId val="{0000005F-FD39-44BF-99FA-75783023E609}"/>
            </c:ext>
          </c:extLst>
        </c:ser>
        <c:ser>
          <c:idx val="96"/>
          <c:order val="96"/>
          <c:tx>
            <c:v>Flow Trajectories 1_68_1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Data'!$G$5640:$G$5666</c:f>
              <c:numCache>
                <c:formatCode>General</c:formatCode>
                <c:ptCount val="27"/>
                <c:pt idx="0">
                  <c:v>7.3596775252803295E-2</c:v>
                </c:pt>
                <c:pt idx="1">
                  <c:v>7.4220164028250601E-2</c:v>
                </c:pt>
                <c:pt idx="2">
                  <c:v>7.4760427460152601E-2</c:v>
                </c:pt>
                <c:pt idx="3">
                  <c:v>7.5558806444107507E-2</c:v>
                </c:pt>
                <c:pt idx="4">
                  <c:v>7.6043080072899005E-2</c:v>
                </c:pt>
                <c:pt idx="5">
                  <c:v>7.6548632984313997E-2</c:v>
                </c:pt>
                <c:pt idx="6">
                  <c:v>7.7053916755882801E-2</c:v>
                </c:pt>
                <c:pt idx="7">
                  <c:v>7.7558316072234998E-2</c:v>
                </c:pt>
                <c:pt idx="8">
                  <c:v>7.8574547041521794E-2</c:v>
                </c:pt>
                <c:pt idx="9">
                  <c:v>7.9597460705929393E-2</c:v>
                </c:pt>
                <c:pt idx="10">
                  <c:v>8.2699508041735606E-2</c:v>
                </c:pt>
                <c:pt idx="11">
                  <c:v>8.5269182216286696E-2</c:v>
                </c:pt>
                <c:pt idx="12">
                  <c:v>8.7307259675035498E-2</c:v>
                </c:pt>
                <c:pt idx="13">
                  <c:v>8.8923231197664807E-2</c:v>
                </c:pt>
                <c:pt idx="14">
                  <c:v>9.0757236705727995E-2</c:v>
                </c:pt>
                <c:pt idx="15">
                  <c:v>9.6071835249756501E-2</c:v>
                </c:pt>
                <c:pt idx="16">
                  <c:v>9.8101123940835394E-2</c:v>
                </c:pt>
                <c:pt idx="17">
                  <c:v>9.8507389844082499E-2</c:v>
                </c:pt>
                <c:pt idx="18">
                  <c:v>9.8513739942671902E-2</c:v>
                </c:pt>
                <c:pt idx="19">
                  <c:v>9.8520090181643497E-2</c:v>
                </c:pt>
                <c:pt idx="20">
                  <c:v>0.10153577467773001</c:v>
                </c:pt>
                <c:pt idx="21">
                  <c:v>0.10366243600396501</c:v>
                </c:pt>
                <c:pt idx="22">
                  <c:v>0.104691964646093</c:v>
                </c:pt>
                <c:pt idx="23">
                  <c:v>0.10509955014851199</c:v>
                </c:pt>
                <c:pt idx="24">
                  <c:v>0.107683130307089</c:v>
                </c:pt>
                <c:pt idx="25">
                  <c:v>0.107903132267086</c:v>
                </c:pt>
                <c:pt idx="26">
                  <c:v>0.107908688281853</c:v>
                </c:pt>
              </c:numCache>
            </c:numRef>
          </c:xVal>
          <c:yVal>
            <c:numRef>
              <c:f>'Plot Data'!$H$5640:$H$5666</c:f>
              <c:numCache>
                <c:formatCode>General</c:formatCode>
                <c:ptCount val="27"/>
                <c:pt idx="0">
                  <c:v>307.07365761606599</c:v>
                </c:pt>
                <c:pt idx="1">
                  <c:v>351.13851760184298</c:v>
                </c:pt>
                <c:pt idx="2">
                  <c:v>396.91991980214402</c:v>
                </c:pt>
                <c:pt idx="3">
                  <c:v>446.85868572081</c:v>
                </c:pt>
                <c:pt idx="4">
                  <c:v>458.03860874650502</c:v>
                </c:pt>
                <c:pt idx="5">
                  <c:v>454.70234266953997</c:v>
                </c:pt>
                <c:pt idx="6">
                  <c:v>450.85229345720199</c:v>
                </c:pt>
                <c:pt idx="7">
                  <c:v>445.42559940051001</c:v>
                </c:pt>
                <c:pt idx="8">
                  <c:v>446.85784951460897</c:v>
                </c:pt>
                <c:pt idx="9">
                  <c:v>460.10218476360302</c:v>
                </c:pt>
                <c:pt idx="10">
                  <c:v>567.71594557955495</c:v>
                </c:pt>
                <c:pt idx="11">
                  <c:v>637.67879926073294</c:v>
                </c:pt>
                <c:pt idx="12">
                  <c:v>652.95887837727003</c:v>
                </c:pt>
                <c:pt idx="13">
                  <c:v>624.88866318287501</c:v>
                </c:pt>
                <c:pt idx="14">
                  <c:v>636.68700638422604</c:v>
                </c:pt>
                <c:pt idx="15">
                  <c:v>723.10249308361699</c:v>
                </c:pt>
                <c:pt idx="16">
                  <c:v>715.26406810469098</c:v>
                </c:pt>
                <c:pt idx="17">
                  <c:v>713.16603791130899</c:v>
                </c:pt>
                <c:pt idx="18">
                  <c:v>713.13450671338796</c:v>
                </c:pt>
                <c:pt idx="19">
                  <c:v>620.40311919911301</c:v>
                </c:pt>
                <c:pt idx="20">
                  <c:v>545.48784190521201</c:v>
                </c:pt>
                <c:pt idx="21">
                  <c:v>529.90536642100597</c:v>
                </c:pt>
                <c:pt idx="22">
                  <c:v>559.15582164181296</c:v>
                </c:pt>
                <c:pt idx="23">
                  <c:v>572.60739969264205</c:v>
                </c:pt>
                <c:pt idx="24">
                  <c:v>628.36581880245399</c:v>
                </c:pt>
                <c:pt idx="25">
                  <c:v>629.64986958950101</c:v>
                </c:pt>
                <c:pt idx="26">
                  <c:v>629.68261820958901</c:v>
                </c:pt>
              </c:numCache>
            </c:numRef>
          </c:yVal>
          <c:smooth val="0"/>
          <c:extLst>
            <c:ext xmlns:c16="http://schemas.microsoft.com/office/drawing/2014/chart" uri="{C3380CC4-5D6E-409C-BE32-E72D297353CC}">
              <c16:uniqueId val="{00000060-FD39-44BF-99FA-75783023E609}"/>
            </c:ext>
          </c:extLst>
        </c:ser>
        <c:ser>
          <c:idx val="97"/>
          <c:order val="97"/>
          <c:tx>
            <c:v>Flow Trajectories 1_69_0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Data'!$G$5669:$G$5706</c:f>
              <c:numCache>
                <c:formatCode>General</c:formatCode>
                <c:ptCount val="38"/>
                <c:pt idx="0">
                  <c:v>-5.8926161629154903E-5</c:v>
                </c:pt>
                <c:pt idx="1">
                  <c:v>5.2984379235186197E-3</c:v>
                </c:pt>
                <c:pt idx="2">
                  <c:v>1.0460210461656501E-2</c:v>
                </c:pt>
                <c:pt idx="3">
                  <c:v>1.55587284867884E-2</c:v>
                </c:pt>
                <c:pt idx="4">
                  <c:v>2.06237346583002E-2</c:v>
                </c:pt>
                <c:pt idx="5">
                  <c:v>2.6202409308922401E-2</c:v>
                </c:pt>
                <c:pt idx="6">
                  <c:v>3.1280482740127201E-2</c:v>
                </c:pt>
                <c:pt idx="7">
                  <c:v>3.6867411099748199E-2</c:v>
                </c:pt>
                <c:pt idx="8">
                  <c:v>4.2459463047238702E-2</c:v>
                </c:pt>
                <c:pt idx="9">
                  <c:v>4.7542499119716197E-2</c:v>
                </c:pt>
                <c:pt idx="10">
                  <c:v>5.3133691004918999E-2</c:v>
                </c:pt>
                <c:pt idx="11">
                  <c:v>5.8742847686042099E-2</c:v>
                </c:pt>
                <c:pt idx="12">
                  <c:v>6.3827724534331304E-2</c:v>
                </c:pt>
                <c:pt idx="13">
                  <c:v>6.7893460547025497E-2</c:v>
                </c:pt>
                <c:pt idx="14">
                  <c:v>6.9418398049886199E-2</c:v>
                </c:pt>
                <c:pt idx="15">
                  <c:v>7.1044668015404502E-2</c:v>
                </c:pt>
                <c:pt idx="16">
                  <c:v>7.5221956952349997E-2</c:v>
                </c:pt>
                <c:pt idx="17">
                  <c:v>7.7258071249890495E-2</c:v>
                </c:pt>
                <c:pt idx="18">
                  <c:v>7.9497311681735197E-2</c:v>
                </c:pt>
                <c:pt idx="19">
                  <c:v>8.10245282972063E-2</c:v>
                </c:pt>
                <c:pt idx="20">
                  <c:v>8.1431198368341604E-2</c:v>
                </c:pt>
                <c:pt idx="21">
                  <c:v>8.3533254764696196E-2</c:v>
                </c:pt>
                <c:pt idx="22">
                  <c:v>8.4556026174741505E-2</c:v>
                </c:pt>
                <c:pt idx="23">
                  <c:v>8.6704668027123399E-2</c:v>
                </c:pt>
                <c:pt idx="24">
                  <c:v>8.8752675170984896E-2</c:v>
                </c:pt>
                <c:pt idx="25">
                  <c:v>9.0028254329031498E-2</c:v>
                </c:pt>
                <c:pt idx="26">
                  <c:v>9.0250702248453704E-2</c:v>
                </c:pt>
                <c:pt idx="27">
                  <c:v>9.0269754997470794E-2</c:v>
                </c:pt>
                <c:pt idx="28">
                  <c:v>9.0276105236442403E-2</c:v>
                </c:pt>
                <c:pt idx="29">
                  <c:v>9.1319962747455602E-2</c:v>
                </c:pt>
                <c:pt idx="30">
                  <c:v>9.2350141542446806E-2</c:v>
                </c:pt>
                <c:pt idx="31">
                  <c:v>9.3368396601697004E-2</c:v>
                </c:pt>
                <c:pt idx="32">
                  <c:v>9.3873818753383298E-2</c:v>
                </c:pt>
                <c:pt idx="33">
                  <c:v>9.4377189746273404E-2</c:v>
                </c:pt>
                <c:pt idx="34">
                  <c:v>9.4884656138225901E-2</c:v>
                </c:pt>
                <c:pt idx="35">
                  <c:v>9.5903610140528103E-2</c:v>
                </c:pt>
                <c:pt idx="36">
                  <c:v>9.6920610559657797E-2</c:v>
                </c:pt>
                <c:pt idx="37">
                  <c:v>9.7059498817428105E-2</c:v>
                </c:pt>
              </c:numCache>
            </c:numRef>
          </c:xVal>
          <c:yVal>
            <c:numRef>
              <c:f>'Plot Data'!$H$5669:$H$5706</c:f>
              <c:numCache>
                <c:formatCode>General</c:formatCode>
                <c:ptCount val="38"/>
                <c:pt idx="0">
                  <c:v>294.72657533503002</c:v>
                </c:pt>
                <c:pt idx="1">
                  <c:v>327.00404752634103</c:v>
                </c:pt>
                <c:pt idx="2">
                  <c:v>448.588898725805</c:v>
                </c:pt>
                <c:pt idx="3">
                  <c:v>481.89657013758699</c:v>
                </c:pt>
                <c:pt idx="4">
                  <c:v>453.85046092793999</c:v>
                </c:pt>
                <c:pt idx="5">
                  <c:v>437.09660744608499</c:v>
                </c:pt>
                <c:pt idx="6">
                  <c:v>433.46636189356099</c:v>
                </c:pt>
                <c:pt idx="7">
                  <c:v>431.28335967840201</c:v>
                </c:pt>
                <c:pt idx="8">
                  <c:v>437.85123267378401</c:v>
                </c:pt>
                <c:pt idx="9">
                  <c:v>442.779908187415</c:v>
                </c:pt>
                <c:pt idx="10">
                  <c:v>448.00524670161201</c:v>
                </c:pt>
                <c:pt idx="11">
                  <c:v>486.39445840267899</c:v>
                </c:pt>
                <c:pt idx="12">
                  <c:v>495.68180787178699</c:v>
                </c:pt>
                <c:pt idx="13">
                  <c:v>499.054454521629</c:v>
                </c:pt>
                <c:pt idx="14">
                  <c:v>500.86778873221402</c:v>
                </c:pt>
                <c:pt idx="15">
                  <c:v>502.13317293152301</c:v>
                </c:pt>
                <c:pt idx="16">
                  <c:v>525.95789372751699</c:v>
                </c:pt>
                <c:pt idx="17">
                  <c:v>534.72440675056998</c:v>
                </c:pt>
                <c:pt idx="18">
                  <c:v>544.36421259890301</c:v>
                </c:pt>
                <c:pt idx="19">
                  <c:v>551.688932156992</c:v>
                </c:pt>
                <c:pt idx="20">
                  <c:v>554.48909897183205</c:v>
                </c:pt>
                <c:pt idx="21">
                  <c:v>575.50086893212904</c:v>
                </c:pt>
                <c:pt idx="22">
                  <c:v>591.16773912005897</c:v>
                </c:pt>
                <c:pt idx="23">
                  <c:v>628.89686400862104</c:v>
                </c:pt>
                <c:pt idx="24">
                  <c:v>670.09842641130501</c:v>
                </c:pt>
                <c:pt idx="25">
                  <c:v>686.60944291763894</c:v>
                </c:pt>
                <c:pt idx="26">
                  <c:v>689.42487544137396</c:v>
                </c:pt>
                <c:pt idx="27">
                  <c:v>689.69014599660204</c:v>
                </c:pt>
                <c:pt idx="28">
                  <c:v>474.16395009084999</c:v>
                </c:pt>
                <c:pt idx="29">
                  <c:v>528.42263625428097</c:v>
                </c:pt>
                <c:pt idx="30">
                  <c:v>559.61074441088397</c:v>
                </c:pt>
                <c:pt idx="31">
                  <c:v>566.12228582998796</c:v>
                </c:pt>
                <c:pt idx="32">
                  <c:v>561.25882925828103</c:v>
                </c:pt>
                <c:pt idx="33">
                  <c:v>552.11132857681901</c:v>
                </c:pt>
                <c:pt idx="34">
                  <c:v>551.92684806721195</c:v>
                </c:pt>
                <c:pt idx="35">
                  <c:v>559.74729731393995</c:v>
                </c:pt>
                <c:pt idx="36">
                  <c:v>578.95309212538405</c:v>
                </c:pt>
                <c:pt idx="37">
                  <c:v>579.27900077257902</c:v>
                </c:pt>
              </c:numCache>
            </c:numRef>
          </c:yVal>
          <c:smooth val="0"/>
          <c:extLst>
            <c:ext xmlns:c16="http://schemas.microsoft.com/office/drawing/2014/chart" uri="{C3380CC4-5D6E-409C-BE32-E72D297353CC}">
              <c16:uniqueId val="{00000061-FD39-44BF-99FA-75783023E609}"/>
            </c:ext>
          </c:extLst>
        </c:ser>
        <c:ser>
          <c:idx val="98"/>
          <c:order val="98"/>
          <c:tx>
            <c:v>Flow Trajectories 1_69_1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Data'!$G$5709:$G$5718</c:f>
              <c:numCache>
                <c:formatCode>General</c:formatCode>
                <c:ptCount val="10"/>
                <c:pt idx="0">
                  <c:v>9.7059498817428105E-2</c:v>
                </c:pt>
                <c:pt idx="1">
                  <c:v>0.10110530904932701</c:v>
                </c:pt>
                <c:pt idx="2">
                  <c:v>0.104176517227219</c:v>
                </c:pt>
                <c:pt idx="3">
                  <c:v>0.109467848539402</c:v>
                </c:pt>
                <c:pt idx="4">
                  <c:v>0.109823269676584</c:v>
                </c:pt>
                <c:pt idx="5">
                  <c:v>0.109829619915555</c:v>
                </c:pt>
                <c:pt idx="6">
                  <c:v>0.114389571798549</c:v>
                </c:pt>
                <c:pt idx="7">
                  <c:v>0.118500254740594</c:v>
                </c:pt>
                <c:pt idx="8">
                  <c:v>0.11882655411382601</c:v>
                </c:pt>
                <c:pt idx="9">
                  <c:v>0.118828141553846</c:v>
                </c:pt>
              </c:numCache>
            </c:numRef>
          </c:xVal>
          <c:yVal>
            <c:numRef>
              <c:f>'Plot Data'!$H$5709:$H$5718</c:f>
              <c:numCache>
                <c:formatCode>General</c:formatCode>
                <c:ptCount val="10"/>
                <c:pt idx="0">
                  <c:v>579.80325284358105</c:v>
                </c:pt>
                <c:pt idx="1">
                  <c:v>593.911282192371</c:v>
                </c:pt>
                <c:pt idx="2">
                  <c:v>650.65690194050501</c:v>
                </c:pt>
                <c:pt idx="3">
                  <c:v>674.90444658831302</c:v>
                </c:pt>
                <c:pt idx="4">
                  <c:v>673.67643235924902</c:v>
                </c:pt>
                <c:pt idx="5">
                  <c:v>602.41036007246805</c:v>
                </c:pt>
                <c:pt idx="6">
                  <c:v>573.47069746069201</c:v>
                </c:pt>
                <c:pt idx="7">
                  <c:v>688.79973337486695</c:v>
                </c:pt>
                <c:pt idx="8">
                  <c:v>693.25414518163802</c:v>
                </c:pt>
                <c:pt idx="9">
                  <c:v>693.27594732072805</c:v>
                </c:pt>
              </c:numCache>
            </c:numRef>
          </c:yVal>
          <c:smooth val="0"/>
          <c:extLst>
            <c:ext xmlns:c16="http://schemas.microsoft.com/office/drawing/2014/chart" uri="{C3380CC4-5D6E-409C-BE32-E72D297353CC}">
              <c16:uniqueId val="{00000062-FD39-44BF-99FA-75783023E609}"/>
            </c:ext>
          </c:extLst>
        </c:ser>
        <c:ser>
          <c:idx val="99"/>
          <c:order val="99"/>
          <c:tx>
            <c:v>Flow Trajectories 1_70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Data'!$G$5721:$G$5765</c:f>
              <c:numCache>
                <c:formatCode>General</c:formatCode>
                <c:ptCount val="45"/>
                <c:pt idx="0">
                  <c:v>-5.8929384472690099E-5</c:v>
                </c:pt>
                <c:pt idx="1">
                  <c:v>5.29855617438097E-3</c:v>
                </c:pt>
                <c:pt idx="2">
                  <c:v>1.0460367542183499E-2</c:v>
                </c:pt>
                <c:pt idx="3">
                  <c:v>1.55589102477015E-2</c:v>
                </c:pt>
                <c:pt idx="4">
                  <c:v>2.06239621309783E-2</c:v>
                </c:pt>
                <c:pt idx="5">
                  <c:v>2.6202333971174298E-2</c:v>
                </c:pt>
                <c:pt idx="6">
                  <c:v>3.1280278767595898E-2</c:v>
                </c:pt>
                <c:pt idx="7">
                  <c:v>3.6867505229104203E-2</c:v>
                </c:pt>
                <c:pt idx="8">
                  <c:v>4.24598354838399E-2</c:v>
                </c:pt>
                <c:pt idx="9">
                  <c:v>4.7542904104715698E-2</c:v>
                </c:pt>
                <c:pt idx="10">
                  <c:v>5.3133659583464998E-2</c:v>
                </c:pt>
                <c:pt idx="11">
                  <c:v>5.8228870456582801E-2</c:v>
                </c:pt>
                <c:pt idx="12">
                  <c:v>6.33091622804558E-2</c:v>
                </c:pt>
                <c:pt idx="13">
                  <c:v>6.6864832834099594E-2</c:v>
                </c:pt>
                <c:pt idx="14">
                  <c:v>6.7881715896655495E-2</c:v>
                </c:pt>
                <c:pt idx="15">
                  <c:v>7.3172744067047699E-2</c:v>
                </c:pt>
                <c:pt idx="16">
                  <c:v>7.7238838525850298E-2</c:v>
                </c:pt>
                <c:pt idx="17">
                  <c:v>8.0282148923149499E-2</c:v>
                </c:pt>
                <c:pt idx="18">
                  <c:v>8.1805020373998394E-2</c:v>
                </c:pt>
                <c:pt idx="19">
                  <c:v>8.4041378816595694E-2</c:v>
                </c:pt>
                <c:pt idx="20">
                  <c:v>8.6586413268178702E-2</c:v>
                </c:pt>
                <c:pt idx="21">
                  <c:v>8.9133708839931006E-2</c:v>
                </c:pt>
                <c:pt idx="22">
                  <c:v>9.0966332959524901E-2</c:v>
                </c:pt>
                <c:pt idx="23">
                  <c:v>9.3009143085918705E-2</c:v>
                </c:pt>
                <c:pt idx="24">
                  <c:v>9.4545946754836602E-2</c:v>
                </c:pt>
                <c:pt idx="25">
                  <c:v>9.6083907311633396E-2</c:v>
                </c:pt>
                <c:pt idx="26">
                  <c:v>9.7108773705158802E-2</c:v>
                </c:pt>
                <c:pt idx="27">
                  <c:v>9.7787893492818995E-2</c:v>
                </c:pt>
                <c:pt idx="28">
                  <c:v>9.7819663178108099E-2</c:v>
                </c:pt>
                <c:pt idx="29">
                  <c:v>9.7851414372966405E-2</c:v>
                </c:pt>
                <c:pt idx="30">
                  <c:v>9.8895543512116907E-2</c:v>
                </c:pt>
                <c:pt idx="31">
                  <c:v>9.9939822826638297E-2</c:v>
                </c:pt>
                <c:pt idx="32">
                  <c:v>0.101172887563426</c:v>
                </c:pt>
                <c:pt idx="33">
                  <c:v>0.10321080689383499</c:v>
                </c:pt>
                <c:pt idx="34">
                  <c:v>0.104733326310552</c:v>
                </c:pt>
                <c:pt idx="35">
                  <c:v>0.107894886217123</c:v>
                </c:pt>
                <c:pt idx="36">
                  <c:v>0.109936382940595</c:v>
                </c:pt>
                <c:pt idx="37">
                  <c:v>0.114523016591633</c:v>
                </c:pt>
                <c:pt idx="38">
                  <c:v>0.116247993831206</c:v>
                </c:pt>
                <c:pt idx="39">
                  <c:v>0.116292442549681</c:v>
                </c:pt>
                <c:pt idx="40">
                  <c:v>0.116298792788653</c:v>
                </c:pt>
                <c:pt idx="41">
                  <c:v>0.120870254710173</c:v>
                </c:pt>
                <c:pt idx="42">
                  <c:v>0.122007093946124</c:v>
                </c:pt>
                <c:pt idx="43">
                  <c:v>0.12518321023794499</c:v>
                </c:pt>
                <c:pt idx="44">
                  <c:v>0.125217013335477</c:v>
                </c:pt>
              </c:numCache>
            </c:numRef>
          </c:xVal>
          <c:yVal>
            <c:numRef>
              <c:f>'Plot Data'!$H$5721:$H$5765</c:f>
              <c:numCache>
                <c:formatCode>General</c:formatCode>
                <c:ptCount val="45"/>
                <c:pt idx="0">
                  <c:v>294.74256942086498</c:v>
                </c:pt>
                <c:pt idx="1">
                  <c:v>327.12832411906902</c:v>
                </c:pt>
                <c:pt idx="2">
                  <c:v>448.82520643770499</c:v>
                </c:pt>
                <c:pt idx="3">
                  <c:v>482.20338844505198</c:v>
                </c:pt>
                <c:pt idx="4">
                  <c:v>454.22165352163302</c:v>
                </c:pt>
                <c:pt idx="5">
                  <c:v>436.93129251626698</c:v>
                </c:pt>
                <c:pt idx="6">
                  <c:v>433.08273710242997</c:v>
                </c:pt>
                <c:pt idx="7">
                  <c:v>431.40787149507901</c:v>
                </c:pt>
                <c:pt idx="8">
                  <c:v>438.45709901479103</c:v>
                </c:pt>
                <c:pt idx="9">
                  <c:v>443.44928630417797</c:v>
                </c:pt>
                <c:pt idx="10">
                  <c:v>447.91322434974302</c:v>
                </c:pt>
                <c:pt idx="11">
                  <c:v>475.12456493939902</c:v>
                </c:pt>
                <c:pt idx="12">
                  <c:v>475.454250688304</c:v>
                </c:pt>
                <c:pt idx="13">
                  <c:v>474.74205900437403</c:v>
                </c:pt>
                <c:pt idx="14">
                  <c:v>476.36087229427699</c:v>
                </c:pt>
                <c:pt idx="15">
                  <c:v>491.30123112994499</c:v>
                </c:pt>
                <c:pt idx="16">
                  <c:v>495.305919035844</c:v>
                </c:pt>
                <c:pt idx="17">
                  <c:v>486.45034786094101</c:v>
                </c:pt>
                <c:pt idx="18">
                  <c:v>484.48794894367302</c:v>
                </c:pt>
                <c:pt idx="19">
                  <c:v>486.97022411560499</c:v>
                </c:pt>
                <c:pt idx="20">
                  <c:v>497.126149186281</c:v>
                </c:pt>
                <c:pt idx="21">
                  <c:v>511.983106407344</c:v>
                </c:pt>
                <c:pt idx="22">
                  <c:v>521.65790288662799</c:v>
                </c:pt>
                <c:pt idx="23">
                  <c:v>544.84871114641703</c:v>
                </c:pt>
                <c:pt idx="24">
                  <c:v>573.35089784960303</c:v>
                </c:pt>
                <c:pt idx="25">
                  <c:v>606.20661619555995</c:v>
                </c:pt>
                <c:pt idx="26">
                  <c:v>628.30009125468405</c:v>
                </c:pt>
                <c:pt idx="27">
                  <c:v>647.04658068523202</c:v>
                </c:pt>
                <c:pt idx="28">
                  <c:v>647.80206664830905</c:v>
                </c:pt>
                <c:pt idx="29">
                  <c:v>446.59377976426299</c:v>
                </c:pt>
                <c:pt idx="30">
                  <c:v>498.30384786108999</c:v>
                </c:pt>
                <c:pt idx="31">
                  <c:v>556.725977245026</c:v>
                </c:pt>
                <c:pt idx="32">
                  <c:v>598.29132000930895</c:v>
                </c:pt>
                <c:pt idx="33">
                  <c:v>612.991328640598</c:v>
                </c:pt>
                <c:pt idx="34">
                  <c:v>609.64567316152602</c:v>
                </c:pt>
                <c:pt idx="35">
                  <c:v>639.74257930558304</c:v>
                </c:pt>
                <c:pt idx="36">
                  <c:v>664.38238899480496</c:v>
                </c:pt>
                <c:pt idx="37">
                  <c:v>703.86258506576996</c:v>
                </c:pt>
                <c:pt idx="38">
                  <c:v>697.18972696651997</c:v>
                </c:pt>
                <c:pt idx="39">
                  <c:v>696.97496087860304</c:v>
                </c:pt>
                <c:pt idx="40">
                  <c:v>591.66347160633495</c:v>
                </c:pt>
                <c:pt idx="41">
                  <c:v>588.49208583772497</c:v>
                </c:pt>
                <c:pt idx="42">
                  <c:v>637.29580523376296</c:v>
                </c:pt>
                <c:pt idx="43">
                  <c:v>711.36173055586096</c:v>
                </c:pt>
                <c:pt idx="44">
                  <c:v>711.59068032196001</c:v>
                </c:pt>
              </c:numCache>
            </c:numRef>
          </c:yVal>
          <c:smooth val="0"/>
          <c:extLst>
            <c:ext xmlns:c16="http://schemas.microsoft.com/office/drawing/2014/chart" uri="{C3380CC4-5D6E-409C-BE32-E72D297353CC}">
              <c16:uniqueId val="{00000063-FD39-44BF-99FA-75783023E609}"/>
            </c:ext>
          </c:extLst>
        </c:ser>
        <c:ser>
          <c:idx val="100"/>
          <c:order val="100"/>
          <c:tx>
            <c:v>Flow Trajectories 1_71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Data'!$G$5768:$G$5819</c:f>
              <c:numCache>
                <c:formatCode>General</c:formatCode>
                <c:ptCount val="52"/>
                <c:pt idx="0">
                  <c:v>-5.8930484382589302E-5</c:v>
                </c:pt>
                <c:pt idx="1">
                  <c:v>5.2965242845460399E-3</c:v>
                </c:pt>
                <c:pt idx="2">
                  <c:v>1.0464961518714601E-2</c:v>
                </c:pt>
                <c:pt idx="3">
                  <c:v>1.5560471238303E-2</c:v>
                </c:pt>
                <c:pt idx="4">
                  <c:v>2.1132874768666699E-2</c:v>
                </c:pt>
                <c:pt idx="5">
                  <c:v>2.67115918457509E-2</c:v>
                </c:pt>
                <c:pt idx="6">
                  <c:v>3.2296172570616899E-2</c:v>
                </c:pt>
                <c:pt idx="7">
                  <c:v>3.7885697363767297E-2</c:v>
                </c:pt>
                <c:pt idx="8">
                  <c:v>4.2969578225973401E-2</c:v>
                </c:pt>
                <c:pt idx="9">
                  <c:v>4.8051729886154103E-2</c:v>
                </c:pt>
                <c:pt idx="10">
                  <c:v>5.3642680513185798E-2</c:v>
                </c:pt>
                <c:pt idx="11">
                  <c:v>5.87346207470286E-2</c:v>
                </c:pt>
                <c:pt idx="12">
                  <c:v>6.4315529534753196E-2</c:v>
                </c:pt>
                <c:pt idx="13">
                  <c:v>6.9907941867016904E-2</c:v>
                </c:pt>
                <c:pt idx="14">
                  <c:v>7.3470702940016397E-2</c:v>
                </c:pt>
                <c:pt idx="15">
                  <c:v>7.3775665899778201E-2</c:v>
                </c:pt>
                <c:pt idx="16">
                  <c:v>7.8913312623858797E-2</c:v>
                </c:pt>
                <c:pt idx="17">
                  <c:v>8.1445600719330893E-2</c:v>
                </c:pt>
                <c:pt idx="18">
                  <c:v>8.45854605848715E-2</c:v>
                </c:pt>
                <c:pt idx="19">
                  <c:v>8.7626090073226595E-2</c:v>
                </c:pt>
                <c:pt idx="20">
                  <c:v>9.0667460771823902E-2</c:v>
                </c:pt>
                <c:pt idx="21">
                  <c:v>9.1580795543453705E-2</c:v>
                </c:pt>
                <c:pt idx="22">
                  <c:v>9.1617371369634798E-2</c:v>
                </c:pt>
                <c:pt idx="23">
                  <c:v>9.4156439653670307E-2</c:v>
                </c:pt>
                <c:pt idx="24">
                  <c:v>9.6291695789684995E-2</c:v>
                </c:pt>
                <c:pt idx="25">
                  <c:v>9.8324626767405304E-2</c:v>
                </c:pt>
                <c:pt idx="26">
                  <c:v>9.9851742983570996E-2</c:v>
                </c:pt>
                <c:pt idx="27">
                  <c:v>0.101382365148366</c:v>
                </c:pt>
                <c:pt idx="28">
                  <c:v>0.102918715112257</c:v>
                </c:pt>
                <c:pt idx="29">
                  <c:v>0.104461423635978</c:v>
                </c:pt>
                <c:pt idx="30">
                  <c:v>0.105492916102187</c:v>
                </c:pt>
                <c:pt idx="31">
                  <c:v>0.106525226604839</c:v>
                </c:pt>
                <c:pt idx="32">
                  <c:v>0.107807866200151</c:v>
                </c:pt>
                <c:pt idx="33">
                  <c:v>0.107985684305274</c:v>
                </c:pt>
                <c:pt idx="34">
                  <c:v>0.108004735235201</c:v>
                </c:pt>
                <c:pt idx="35">
                  <c:v>0.108011085474173</c:v>
                </c:pt>
                <c:pt idx="36">
                  <c:v>0.10903822592644501</c:v>
                </c:pt>
                <c:pt idx="37">
                  <c:v>0.11005795927839</c:v>
                </c:pt>
                <c:pt idx="38">
                  <c:v>0.11056250249571301</c:v>
                </c:pt>
                <c:pt idx="39">
                  <c:v>0.11117256957169699</c:v>
                </c:pt>
                <c:pt idx="40">
                  <c:v>0.111679416519707</c:v>
                </c:pt>
                <c:pt idx="41">
                  <c:v>0.112698263742312</c:v>
                </c:pt>
                <c:pt idx="42">
                  <c:v>0.115764715940534</c:v>
                </c:pt>
                <c:pt idx="43">
                  <c:v>0.11839639214150199</c:v>
                </c:pt>
                <c:pt idx="44">
                  <c:v>0.123687419744893</c:v>
                </c:pt>
                <c:pt idx="45">
                  <c:v>0.125461812719038</c:v>
                </c:pt>
                <c:pt idx="46">
                  <c:v>0.125563379300837</c:v>
                </c:pt>
                <c:pt idx="47">
                  <c:v>0.12556972953980799</c:v>
                </c:pt>
                <c:pt idx="48">
                  <c:v>0.130461040342882</c:v>
                </c:pt>
                <c:pt idx="49">
                  <c:v>0.134065166130895</c:v>
                </c:pt>
                <c:pt idx="50">
                  <c:v>0.13440552750543899</c:v>
                </c:pt>
                <c:pt idx="51">
                  <c:v>0.13440711492642199</c:v>
                </c:pt>
              </c:numCache>
            </c:numRef>
          </c:xVal>
          <c:yVal>
            <c:numRef>
              <c:f>'Plot Data'!$H$5768:$H$5819</c:f>
              <c:numCache>
                <c:formatCode>General</c:formatCode>
                <c:ptCount val="52"/>
                <c:pt idx="0">
                  <c:v>294.20709917962398</c:v>
                </c:pt>
                <c:pt idx="1">
                  <c:v>323.88556751589999</c:v>
                </c:pt>
                <c:pt idx="2">
                  <c:v>455.768601399163</c:v>
                </c:pt>
                <c:pt idx="3">
                  <c:v>483.889369404327</c:v>
                </c:pt>
                <c:pt idx="4">
                  <c:v>454.615187942327</c:v>
                </c:pt>
                <c:pt idx="5">
                  <c:v>437.91176383987499</c:v>
                </c:pt>
                <c:pt idx="6">
                  <c:v>431.69418989065701</c:v>
                </c:pt>
                <c:pt idx="7">
                  <c:v>433.93342989320502</c:v>
                </c:pt>
                <c:pt idx="8">
                  <c:v>440.27810081408597</c:v>
                </c:pt>
                <c:pt idx="9">
                  <c:v>443.687992436272</c:v>
                </c:pt>
                <c:pt idx="10">
                  <c:v>448.49800246363901</c:v>
                </c:pt>
                <c:pt idx="11">
                  <c:v>469.69360001570698</c:v>
                </c:pt>
                <c:pt idx="12">
                  <c:v>456.48508569989798</c:v>
                </c:pt>
                <c:pt idx="13">
                  <c:v>464.25035131685502</c:v>
                </c:pt>
                <c:pt idx="14">
                  <c:v>476.56659102609098</c:v>
                </c:pt>
                <c:pt idx="15">
                  <c:v>477.99017285752001</c:v>
                </c:pt>
                <c:pt idx="16">
                  <c:v>471.87652958062802</c:v>
                </c:pt>
                <c:pt idx="17">
                  <c:v>457.78290752417701</c:v>
                </c:pt>
                <c:pt idx="18">
                  <c:v>440.29631876926902</c:v>
                </c:pt>
                <c:pt idx="19">
                  <c:v>427.845508488615</c:v>
                </c:pt>
                <c:pt idx="20">
                  <c:v>416.95269583239201</c:v>
                </c:pt>
                <c:pt idx="21">
                  <c:v>414.30807107731403</c:v>
                </c:pt>
                <c:pt idx="22">
                  <c:v>414.210229425433</c:v>
                </c:pt>
                <c:pt idx="23">
                  <c:v>411.60854164827703</c:v>
                </c:pt>
                <c:pt idx="24">
                  <c:v>414.68347005314001</c:v>
                </c:pt>
                <c:pt idx="25">
                  <c:v>416.625899011</c:v>
                </c:pt>
                <c:pt idx="26">
                  <c:v>422.14962930913401</c:v>
                </c:pt>
                <c:pt idx="27">
                  <c:v>433.72698880811902</c:v>
                </c:pt>
                <c:pt idx="28">
                  <c:v>455.77967926203002</c:v>
                </c:pt>
                <c:pt idx="29">
                  <c:v>490.966291753478</c:v>
                </c:pt>
                <c:pt idx="30">
                  <c:v>522.058496014311</c:v>
                </c:pt>
                <c:pt idx="31">
                  <c:v>556.89053462246102</c:v>
                </c:pt>
                <c:pt idx="32">
                  <c:v>585.93034218094294</c:v>
                </c:pt>
                <c:pt idx="33">
                  <c:v>586.15896427432301</c:v>
                </c:pt>
                <c:pt idx="34">
                  <c:v>586.18365317109601</c:v>
                </c:pt>
                <c:pt idx="35">
                  <c:v>567.07370651232895</c:v>
                </c:pt>
                <c:pt idx="36">
                  <c:v>593.09273291509703</c:v>
                </c:pt>
                <c:pt idx="37">
                  <c:v>603.25192734140796</c:v>
                </c:pt>
                <c:pt idx="38">
                  <c:v>596.29219318974697</c:v>
                </c:pt>
                <c:pt idx="39">
                  <c:v>599.01018075823094</c:v>
                </c:pt>
                <c:pt idx="40">
                  <c:v>597.45623251498</c:v>
                </c:pt>
                <c:pt idx="41">
                  <c:v>605.75787282735303</c:v>
                </c:pt>
                <c:pt idx="42">
                  <c:v>651.198336098141</c:v>
                </c:pt>
                <c:pt idx="43">
                  <c:v>679.06978355774697</c:v>
                </c:pt>
                <c:pt idx="44">
                  <c:v>702.62867060208998</c:v>
                </c:pt>
                <c:pt idx="45">
                  <c:v>691.953905192045</c:v>
                </c:pt>
                <c:pt idx="46">
                  <c:v>691.44721698970204</c:v>
                </c:pt>
                <c:pt idx="47">
                  <c:v>551.76450766059895</c:v>
                </c:pt>
                <c:pt idx="48">
                  <c:v>569.70891329662902</c:v>
                </c:pt>
                <c:pt idx="49">
                  <c:v>687.02754941964304</c:v>
                </c:pt>
                <c:pt idx="50">
                  <c:v>688.14543982934902</c:v>
                </c:pt>
                <c:pt idx="51">
                  <c:v>688.15055862196903</c:v>
                </c:pt>
              </c:numCache>
            </c:numRef>
          </c:yVal>
          <c:smooth val="0"/>
          <c:extLst>
            <c:ext xmlns:c16="http://schemas.microsoft.com/office/drawing/2014/chart" uri="{C3380CC4-5D6E-409C-BE32-E72D297353CC}">
              <c16:uniqueId val="{00000064-FD39-44BF-99FA-75783023E609}"/>
            </c:ext>
          </c:extLst>
        </c:ser>
        <c:ser>
          <c:idx val="101"/>
          <c:order val="101"/>
          <c:tx>
            <c:v>Flow Trajectories 1_72</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Data'!$G$5822:$G$5876</c:f>
              <c:numCache>
                <c:formatCode>General</c:formatCode>
                <c:ptCount val="55"/>
                <c:pt idx="0">
                  <c:v>-5.8932504494326703E-5</c:v>
                </c:pt>
                <c:pt idx="1">
                  <c:v>5.2904449722614901E-3</c:v>
                </c:pt>
                <c:pt idx="2">
                  <c:v>6.8432670746792403E-3</c:v>
                </c:pt>
                <c:pt idx="3">
                  <c:v>1.21082516861478E-2</c:v>
                </c:pt>
                <c:pt idx="4">
                  <c:v>1.7183128226636001E-2</c:v>
                </c:pt>
                <c:pt idx="5">
                  <c:v>2.27578123930047E-2</c:v>
                </c:pt>
                <c:pt idx="6">
                  <c:v>2.8336300124443901E-2</c:v>
                </c:pt>
                <c:pt idx="7">
                  <c:v>3.3922470864463997E-2</c:v>
                </c:pt>
                <c:pt idx="8">
                  <c:v>3.9513044445976801E-2</c:v>
                </c:pt>
                <c:pt idx="9">
                  <c:v>4.4595483505962499E-2</c:v>
                </c:pt>
                <c:pt idx="10">
                  <c:v>5.0184545436684901E-2</c:v>
                </c:pt>
                <c:pt idx="11">
                  <c:v>5.5779602912775297E-2</c:v>
                </c:pt>
                <c:pt idx="12">
                  <c:v>6.0861554725869502E-2</c:v>
                </c:pt>
                <c:pt idx="13">
                  <c:v>6.6440225566500102E-2</c:v>
                </c:pt>
                <c:pt idx="14">
                  <c:v>7.0508801766083901E-2</c:v>
                </c:pt>
                <c:pt idx="15">
                  <c:v>7.5802515485871802E-2</c:v>
                </c:pt>
                <c:pt idx="16">
                  <c:v>7.8845528334077097E-2</c:v>
                </c:pt>
                <c:pt idx="17">
                  <c:v>8.2892541026493002E-2</c:v>
                </c:pt>
                <c:pt idx="18">
                  <c:v>8.7035605745517303E-2</c:v>
                </c:pt>
                <c:pt idx="19">
                  <c:v>9.1182436004449793E-2</c:v>
                </c:pt>
                <c:pt idx="20">
                  <c:v>9.3714483958914699E-2</c:v>
                </c:pt>
                <c:pt idx="21">
                  <c:v>9.7161474497009098E-2</c:v>
                </c:pt>
                <c:pt idx="22">
                  <c:v>0.100203489813004</c:v>
                </c:pt>
                <c:pt idx="23">
                  <c:v>0.103042791369255</c:v>
                </c:pt>
                <c:pt idx="24">
                  <c:v>0.1045644451134</c:v>
                </c:pt>
                <c:pt idx="25">
                  <c:v>0.104869212885773</c:v>
                </c:pt>
                <c:pt idx="26">
                  <c:v>0.107426455678236</c:v>
                </c:pt>
                <c:pt idx="27">
                  <c:v>0.109456712982794</c:v>
                </c:pt>
                <c:pt idx="28">
                  <c:v>0.111489504240045</c:v>
                </c:pt>
                <c:pt idx="29">
                  <c:v>0.113015967841539</c:v>
                </c:pt>
                <c:pt idx="30">
                  <c:v>0.114544383568684</c:v>
                </c:pt>
                <c:pt idx="31">
                  <c:v>0.115569457941988</c:v>
                </c:pt>
                <c:pt idx="32">
                  <c:v>0.116596017995745</c:v>
                </c:pt>
                <c:pt idx="33">
                  <c:v>0.11783147448858899</c:v>
                </c:pt>
                <c:pt idx="34">
                  <c:v>0.118869770078879</c:v>
                </c:pt>
                <c:pt idx="35">
                  <c:v>0.119917189225765</c:v>
                </c:pt>
                <c:pt idx="36">
                  <c:v>0.120437831601343</c:v>
                </c:pt>
                <c:pt idx="37">
                  <c:v>0.12114728076221699</c:v>
                </c:pt>
                <c:pt idx="38">
                  <c:v>0.121485538115775</c:v>
                </c:pt>
                <c:pt idx="39">
                  <c:v>0.121994508728043</c:v>
                </c:pt>
                <c:pt idx="40">
                  <c:v>0.1220555135164</c:v>
                </c:pt>
                <c:pt idx="41">
                  <c:v>0.12205932378881799</c:v>
                </c:pt>
                <c:pt idx="42">
                  <c:v>0.122060593836612</c:v>
                </c:pt>
                <c:pt idx="43">
                  <c:v>0.12348977444930501</c:v>
                </c:pt>
                <c:pt idx="44">
                  <c:v>0.12450878827369</c:v>
                </c:pt>
                <c:pt idx="45">
                  <c:v>0.125508920411701</c:v>
                </c:pt>
                <c:pt idx="46">
                  <c:v>0.12701638805722601</c:v>
                </c:pt>
                <c:pt idx="47">
                  <c:v>0.13112281867849501</c:v>
                </c:pt>
                <c:pt idx="48">
                  <c:v>0.13621333906717001</c:v>
                </c:pt>
                <c:pt idx="49">
                  <c:v>0.13849009507055399</c:v>
                </c:pt>
                <c:pt idx="50">
                  <c:v>0.13852818922454199</c:v>
                </c:pt>
                <c:pt idx="51">
                  <c:v>0.13853453946351399</c:v>
                </c:pt>
                <c:pt idx="52">
                  <c:v>0.143641312729474</c:v>
                </c:pt>
                <c:pt idx="53">
                  <c:v>0.14725269208536301</c:v>
                </c:pt>
                <c:pt idx="54">
                  <c:v>0.147281670513811</c:v>
                </c:pt>
              </c:numCache>
            </c:numRef>
          </c:xVal>
          <c:yVal>
            <c:numRef>
              <c:f>'Plot Data'!$H$5822:$H$5876</c:f>
              <c:numCache>
                <c:formatCode>General</c:formatCode>
                <c:ptCount val="55"/>
                <c:pt idx="0">
                  <c:v>293.36726054341102</c:v>
                </c:pt>
                <c:pt idx="1">
                  <c:v>315.27483952792301</c:v>
                </c:pt>
                <c:pt idx="2">
                  <c:v>352.361349153449</c:v>
                </c:pt>
                <c:pt idx="3">
                  <c:v>489.59151539911102</c:v>
                </c:pt>
                <c:pt idx="4">
                  <c:v>479.43506494433802</c:v>
                </c:pt>
                <c:pt idx="5">
                  <c:v>454.51331386091999</c:v>
                </c:pt>
                <c:pt idx="6">
                  <c:v>437.41719641829701</c:v>
                </c:pt>
                <c:pt idx="7">
                  <c:v>433.915841447856</c:v>
                </c:pt>
                <c:pt idx="8">
                  <c:v>437.97047131703602</c:v>
                </c:pt>
                <c:pt idx="9">
                  <c:v>441.861771496188</c:v>
                </c:pt>
                <c:pt idx="10">
                  <c:v>443.34563327635101</c:v>
                </c:pt>
                <c:pt idx="11">
                  <c:v>455.43953434342302</c:v>
                </c:pt>
                <c:pt idx="12">
                  <c:v>458.61172351365099</c:v>
                </c:pt>
                <c:pt idx="13">
                  <c:v>441.771854022382</c:v>
                </c:pt>
                <c:pt idx="14">
                  <c:v>449.63854530419201</c:v>
                </c:pt>
                <c:pt idx="15">
                  <c:v>468.88848260880002</c:v>
                </c:pt>
                <c:pt idx="16">
                  <c:v>459.61519258586799</c:v>
                </c:pt>
                <c:pt idx="17">
                  <c:v>429.69522929650202</c:v>
                </c:pt>
                <c:pt idx="18">
                  <c:v>392.43701184355501</c:v>
                </c:pt>
                <c:pt idx="19">
                  <c:v>363.83241203897398</c:v>
                </c:pt>
                <c:pt idx="20">
                  <c:v>352.62396930996698</c:v>
                </c:pt>
                <c:pt idx="21">
                  <c:v>341.40095868419201</c:v>
                </c:pt>
                <c:pt idx="22">
                  <c:v>333.566205679951</c:v>
                </c:pt>
                <c:pt idx="23">
                  <c:v>326.17873866187801</c:v>
                </c:pt>
                <c:pt idx="24">
                  <c:v>323.28015683543799</c:v>
                </c:pt>
                <c:pt idx="25">
                  <c:v>323.00976990088299</c:v>
                </c:pt>
                <c:pt idx="26">
                  <c:v>319.29188517645503</c:v>
                </c:pt>
                <c:pt idx="27">
                  <c:v>317.33067893322402</c:v>
                </c:pt>
                <c:pt idx="28">
                  <c:v>318.64106184058801</c:v>
                </c:pt>
                <c:pt idx="29">
                  <c:v>322.06501070725398</c:v>
                </c:pt>
                <c:pt idx="30">
                  <c:v>328.108957453009</c:v>
                </c:pt>
                <c:pt idx="31">
                  <c:v>340.377471639867</c:v>
                </c:pt>
                <c:pt idx="32">
                  <c:v>355.19284239635402</c:v>
                </c:pt>
                <c:pt idx="33">
                  <c:v>381.87820493025498</c:v>
                </c:pt>
                <c:pt idx="34">
                  <c:v>416.946083120879</c:v>
                </c:pt>
                <c:pt idx="35">
                  <c:v>471.43134438102402</c:v>
                </c:pt>
                <c:pt idx="36">
                  <c:v>495.67000979353099</c:v>
                </c:pt>
                <c:pt idx="37">
                  <c:v>501.09149119320301</c:v>
                </c:pt>
                <c:pt idx="38">
                  <c:v>502.48369350840898</c:v>
                </c:pt>
                <c:pt idx="39">
                  <c:v>506.93357519711498</c:v>
                </c:pt>
                <c:pt idx="40">
                  <c:v>507.86669013240999</c:v>
                </c:pt>
                <c:pt idx="41">
                  <c:v>507.92874930050698</c:v>
                </c:pt>
                <c:pt idx="42">
                  <c:v>568.18971529589896</c:v>
                </c:pt>
                <c:pt idx="43">
                  <c:v>607.66687174266804</c:v>
                </c:pt>
                <c:pt idx="44">
                  <c:v>615.79341065861001</c:v>
                </c:pt>
                <c:pt idx="45">
                  <c:v>578.783328884978</c:v>
                </c:pt>
                <c:pt idx="46">
                  <c:v>542.85161793917905</c:v>
                </c:pt>
                <c:pt idx="47">
                  <c:v>640.32739228838898</c:v>
                </c:pt>
                <c:pt idx="48">
                  <c:v>667.15044934195896</c:v>
                </c:pt>
                <c:pt idx="49">
                  <c:v>641.64444323277996</c:v>
                </c:pt>
                <c:pt idx="50">
                  <c:v>641.20330141301497</c:v>
                </c:pt>
                <c:pt idx="51">
                  <c:v>485.717785543822</c:v>
                </c:pt>
                <c:pt idx="52">
                  <c:v>536.37026913462398</c:v>
                </c:pt>
                <c:pt idx="53">
                  <c:v>664.84037306128698</c:v>
                </c:pt>
                <c:pt idx="54">
                  <c:v>665.06233798424705</c:v>
                </c:pt>
              </c:numCache>
            </c:numRef>
          </c:yVal>
          <c:smooth val="0"/>
          <c:extLst>
            <c:ext xmlns:c16="http://schemas.microsoft.com/office/drawing/2014/chart" uri="{C3380CC4-5D6E-409C-BE32-E72D297353CC}">
              <c16:uniqueId val="{00000065-FD39-44BF-99FA-75783023E609}"/>
            </c:ext>
          </c:extLst>
        </c:ser>
        <c:ser>
          <c:idx val="102"/>
          <c:order val="102"/>
          <c:tx>
            <c:v>Flow Trajectories 1_73</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Data'!$G$5879:$G$5949</c:f>
              <c:numCache>
                <c:formatCode>General</c:formatCode>
                <c:ptCount val="71"/>
                <c:pt idx="0">
                  <c:v>-5.8931193457132003E-5</c:v>
                </c:pt>
                <c:pt idx="1">
                  <c:v>5.2768353756219404E-3</c:v>
                </c:pt>
                <c:pt idx="2">
                  <c:v>9.9653688078664496E-3</c:v>
                </c:pt>
                <c:pt idx="3">
                  <c:v>1.50504585036088E-2</c:v>
                </c:pt>
                <c:pt idx="4">
                  <c:v>2.0626878587942599E-2</c:v>
                </c:pt>
                <c:pt idx="5">
                  <c:v>2.5700873748521001E-2</c:v>
                </c:pt>
                <c:pt idx="6">
                  <c:v>3.12847598663459E-2</c:v>
                </c:pt>
                <c:pt idx="7">
                  <c:v>3.6366615113709998E-2</c:v>
                </c:pt>
                <c:pt idx="8">
                  <c:v>4.1447615136816003E-2</c:v>
                </c:pt>
                <c:pt idx="9">
                  <c:v>4.70363393984356E-2</c:v>
                </c:pt>
                <c:pt idx="10">
                  <c:v>5.2627070662449101E-2</c:v>
                </c:pt>
                <c:pt idx="11">
                  <c:v>5.7716891895851601E-2</c:v>
                </c:pt>
                <c:pt idx="12">
                  <c:v>6.2781662277423697E-2</c:v>
                </c:pt>
                <c:pt idx="13">
                  <c:v>6.7856994770199297E-2</c:v>
                </c:pt>
                <c:pt idx="14">
                  <c:v>7.19217903134588E-2</c:v>
                </c:pt>
                <c:pt idx="15">
                  <c:v>7.7408045978703294E-2</c:v>
                </c:pt>
                <c:pt idx="16">
                  <c:v>8.0952811339613101E-2</c:v>
                </c:pt>
                <c:pt idx="17">
                  <c:v>8.4185841497310704E-2</c:v>
                </c:pt>
                <c:pt idx="18">
                  <c:v>8.8952358638741305E-2</c:v>
                </c:pt>
                <c:pt idx="19">
                  <c:v>9.1987200206512104E-2</c:v>
                </c:pt>
                <c:pt idx="20">
                  <c:v>9.5631190754885603E-2</c:v>
                </c:pt>
                <c:pt idx="21">
                  <c:v>9.9174700830334306E-2</c:v>
                </c:pt>
                <c:pt idx="22">
                  <c:v>0.10271806232101199</c:v>
                </c:pt>
                <c:pt idx="23">
                  <c:v>0.10575690355895701</c:v>
                </c:pt>
                <c:pt idx="24">
                  <c:v>0.109304883362769</c:v>
                </c:pt>
                <c:pt idx="25">
                  <c:v>0.11234795926046499</c:v>
                </c:pt>
                <c:pt idx="26">
                  <c:v>0.115392548370689</c:v>
                </c:pt>
                <c:pt idx="27">
                  <c:v>0.11792993063491899</c:v>
                </c:pt>
                <c:pt idx="28">
                  <c:v>0.12015923495076</c:v>
                </c:pt>
                <c:pt idx="29">
                  <c:v>0.122695249615069</c:v>
                </c:pt>
                <c:pt idx="30">
                  <c:v>0.12472429542060599</c:v>
                </c:pt>
                <c:pt idx="31">
                  <c:v>0.12624761764888101</c:v>
                </c:pt>
                <c:pt idx="32">
                  <c:v>0.12777519288449901</c:v>
                </c:pt>
                <c:pt idx="33">
                  <c:v>0.12858937835641501</c:v>
                </c:pt>
                <c:pt idx="34">
                  <c:v>0.128650345773236</c:v>
                </c:pt>
                <c:pt idx="35">
                  <c:v>0.12968322090673301</c:v>
                </c:pt>
                <c:pt idx="36">
                  <c:v>0.130714825738658</c:v>
                </c:pt>
                <c:pt idx="37">
                  <c:v>0.13175627137908</c:v>
                </c:pt>
                <c:pt idx="38">
                  <c:v>0.132761632767286</c:v>
                </c:pt>
                <c:pt idx="39">
                  <c:v>0.13360153920694701</c:v>
                </c:pt>
                <c:pt idx="40">
                  <c:v>0.133879564341263</c:v>
                </c:pt>
                <c:pt idx="41">
                  <c:v>0.133908275969501</c:v>
                </c:pt>
                <c:pt idx="42">
                  <c:v>0.133920366913963</c:v>
                </c:pt>
                <c:pt idx="43">
                  <c:v>0.13403446339853101</c:v>
                </c:pt>
                <c:pt idx="44">
                  <c:v>0.13414744011882301</c:v>
                </c:pt>
                <c:pt idx="45">
                  <c:v>0.134259316580775</c:v>
                </c:pt>
                <c:pt idx="46">
                  <c:v>0.134370111267408</c:v>
                </c:pt>
                <c:pt idx="47">
                  <c:v>0.13447984479692601</c:v>
                </c:pt>
                <c:pt idx="48">
                  <c:v>0.13458853934562201</c:v>
                </c:pt>
                <c:pt idx="49">
                  <c:v>0.134696218171174</c:v>
                </c:pt>
                <c:pt idx="50">
                  <c:v>0.13474969288282501</c:v>
                </c:pt>
                <c:pt idx="51">
                  <c:v>0.134767645619668</c:v>
                </c:pt>
                <c:pt idx="52">
                  <c:v>0.13528365724665301</c:v>
                </c:pt>
                <c:pt idx="53">
                  <c:v>0.135599504810406</c:v>
                </c:pt>
                <c:pt idx="54">
                  <c:v>0.13609172489958099</c:v>
                </c:pt>
                <c:pt idx="55">
                  <c:v>0.13645083747890599</c:v>
                </c:pt>
                <c:pt idx="56">
                  <c:v>0.13645718972439999</c:v>
                </c:pt>
                <c:pt idx="57">
                  <c:v>0.13646353996337199</c:v>
                </c:pt>
                <c:pt idx="58">
                  <c:v>0.13697655537144199</c:v>
                </c:pt>
                <c:pt idx="59">
                  <c:v>0.13749386540726599</c:v>
                </c:pt>
                <c:pt idx="60">
                  <c:v>0.138518037961018</c:v>
                </c:pt>
                <c:pt idx="61">
                  <c:v>0.14357187225370399</c:v>
                </c:pt>
                <c:pt idx="62">
                  <c:v>0.14866258640447</c:v>
                </c:pt>
                <c:pt idx="63">
                  <c:v>0.15170211032148001</c:v>
                </c:pt>
                <c:pt idx="64">
                  <c:v>0.15184174270223499</c:v>
                </c:pt>
                <c:pt idx="65">
                  <c:v>0.15184809294120699</c:v>
                </c:pt>
                <c:pt idx="66">
                  <c:v>0.15748973588342599</c:v>
                </c:pt>
                <c:pt idx="67">
                  <c:v>0.16007854184509099</c:v>
                </c:pt>
                <c:pt idx="68">
                  <c:v>0.16050662234705501</c:v>
                </c:pt>
                <c:pt idx="69">
                  <c:v>0.16056621953217401</c:v>
                </c:pt>
                <c:pt idx="70">
                  <c:v>0.16056701324648801</c:v>
                </c:pt>
              </c:numCache>
            </c:numRef>
          </c:xVal>
          <c:yVal>
            <c:numRef>
              <c:f>'Plot Data'!$H$5879:$H$5949</c:f>
              <c:numCache>
                <c:formatCode>General</c:formatCode>
                <c:ptCount val="71"/>
                <c:pt idx="0">
                  <c:v>292.655368945394</c:v>
                </c:pt>
                <c:pt idx="1">
                  <c:v>298.16061609523501</c:v>
                </c:pt>
                <c:pt idx="2">
                  <c:v>466.66336040642699</c:v>
                </c:pt>
                <c:pt idx="3">
                  <c:v>475.82183953194101</c:v>
                </c:pt>
                <c:pt idx="4">
                  <c:v>454.19893212599902</c:v>
                </c:pt>
                <c:pt idx="5">
                  <c:v>443.24199026071602</c:v>
                </c:pt>
                <c:pt idx="6">
                  <c:v>435.75286115918698</c:v>
                </c:pt>
                <c:pt idx="7">
                  <c:v>438.61666031509799</c:v>
                </c:pt>
                <c:pt idx="8">
                  <c:v>440.01549680224798</c:v>
                </c:pt>
                <c:pt idx="9">
                  <c:v>440.90680363472501</c:v>
                </c:pt>
                <c:pt idx="10">
                  <c:v>445.30233601125201</c:v>
                </c:pt>
                <c:pt idx="11">
                  <c:v>462.48562856852999</c:v>
                </c:pt>
                <c:pt idx="12">
                  <c:v>435.17927450030498</c:v>
                </c:pt>
                <c:pt idx="13">
                  <c:v>426.99920119447103</c:v>
                </c:pt>
                <c:pt idx="14">
                  <c:v>428.288725528263</c:v>
                </c:pt>
                <c:pt idx="15">
                  <c:v>428.59382190143498</c:v>
                </c:pt>
                <c:pt idx="16">
                  <c:v>409.83209126742702</c:v>
                </c:pt>
                <c:pt idx="17">
                  <c:v>380.72007427975302</c:v>
                </c:pt>
                <c:pt idx="18">
                  <c:v>338.70238525860901</c:v>
                </c:pt>
                <c:pt idx="19">
                  <c:v>321.53587034360498</c:v>
                </c:pt>
                <c:pt idx="20">
                  <c:v>304.41282135518099</c:v>
                </c:pt>
                <c:pt idx="21">
                  <c:v>289.79119182029501</c:v>
                </c:pt>
                <c:pt idx="22">
                  <c:v>275.727140272187</c:v>
                </c:pt>
                <c:pt idx="23">
                  <c:v>265.98973138010098</c:v>
                </c:pt>
                <c:pt idx="24">
                  <c:v>257.786881703353</c:v>
                </c:pt>
                <c:pt idx="25">
                  <c:v>252.90853308929201</c:v>
                </c:pt>
                <c:pt idx="26">
                  <c:v>249.63532750054199</c:v>
                </c:pt>
                <c:pt idx="27">
                  <c:v>247.16686673551101</c:v>
                </c:pt>
                <c:pt idx="28">
                  <c:v>241.48573964316299</c:v>
                </c:pt>
                <c:pt idx="29">
                  <c:v>237.89711531039401</c:v>
                </c:pt>
                <c:pt idx="30">
                  <c:v>235.34555587412299</c:v>
                </c:pt>
                <c:pt idx="31">
                  <c:v>234.96721122163899</c:v>
                </c:pt>
                <c:pt idx="32">
                  <c:v>238.60733969433301</c:v>
                </c:pt>
                <c:pt idx="33">
                  <c:v>240.56200616198299</c:v>
                </c:pt>
                <c:pt idx="34">
                  <c:v>240.68410290143001</c:v>
                </c:pt>
                <c:pt idx="35">
                  <c:v>249.495841074791</c:v>
                </c:pt>
                <c:pt idx="36">
                  <c:v>265.50442798255102</c:v>
                </c:pt>
                <c:pt idx="37">
                  <c:v>293.36263263668599</c:v>
                </c:pt>
                <c:pt idx="38">
                  <c:v>338.76019930729802</c:v>
                </c:pt>
                <c:pt idx="39">
                  <c:v>378.64572407166202</c:v>
                </c:pt>
                <c:pt idx="40">
                  <c:v>392.13108951266599</c:v>
                </c:pt>
                <c:pt idx="41">
                  <c:v>393.52419730064503</c:v>
                </c:pt>
                <c:pt idx="42">
                  <c:v>394.19235375988302</c:v>
                </c:pt>
                <c:pt idx="43">
                  <c:v>402.09538615114201</c:v>
                </c:pt>
                <c:pt idx="44">
                  <c:v>410.10460313607803</c:v>
                </c:pt>
                <c:pt idx="45">
                  <c:v>418.20601112032301</c:v>
                </c:pt>
                <c:pt idx="46">
                  <c:v>426.38687946795102</c:v>
                </c:pt>
                <c:pt idx="47">
                  <c:v>434.63594585131398</c:v>
                </c:pt>
                <c:pt idx="48">
                  <c:v>442.94326250792</c:v>
                </c:pt>
                <c:pt idx="49">
                  <c:v>451.300054049945</c:v>
                </c:pt>
                <c:pt idx="50">
                  <c:v>454.12864349204699</c:v>
                </c:pt>
                <c:pt idx="51">
                  <c:v>454.96694012191699</c:v>
                </c:pt>
                <c:pt idx="52">
                  <c:v>468.16445725584401</c:v>
                </c:pt>
                <c:pt idx="53">
                  <c:v>477.200375632386</c:v>
                </c:pt>
                <c:pt idx="54">
                  <c:v>494.814251659874</c:v>
                </c:pt>
                <c:pt idx="55">
                  <c:v>512.25108243474199</c:v>
                </c:pt>
                <c:pt idx="56">
                  <c:v>512.57430756276699</c:v>
                </c:pt>
                <c:pt idx="57">
                  <c:v>556.79990915092003</c:v>
                </c:pt>
                <c:pt idx="58">
                  <c:v>569.33892967827603</c:v>
                </c:pt>
                <c:pt idx="59">
                  <c:v>591.51010474045404</c:v>
                </c:pt>
                <c:pt idx="60">
                  <c:v>611.50073368292999</c:v>
                </c:pt>
                <c:pt idx="61">
                  <c:v>550.97611083716697</c:v>
                </c:pt>
                <c:pt idx="62">
                  <c:v>574.86562290561699</c:v>
                </c:pt>
                <c:pt idx="63">
                  <c:v>556.11090339765701</c:v>
                </c:pt>
                <c:pt idx="64">
                  <c:v>555.09819506874999</c:v>
                </c:pt>
                <c:pt idx="65">
                  <c:v>440.74552535030898</c:v>
                </c:pt>
                <c:pt idx="66">
                  <c:v>538.53439135422502</c:v>
                </c:pt>
                <c:pt idx="67">
                  <c:v>650.33730315133505</c:v>
                </c:pt>
                <c:pt idx="68">
                  <c:v>656.34891322362205</c:v>
                </c:pt>
                <c:pt idx="69">
                  <c:v>657.189549784218</c:v>
                </c:pt>
                <c:pt idx="70">
                  <c:v>657.20075088764395</c:v>
                </c:pt>
              </c:numCache>
            </c:numRef>
          </c:yVal>
          <c:smooth val="0"/>
          <c:extLst>
            <c:ext xmlns:c16="http://schemas.microsoft.com/office/drawing/2014/chart" uri="{C3380CC4-5D6E-409C-BE32-E72D297353CC}">
              <c16:uniqueId val="{00000066-FD39-44BF-99FA-75783023E609}"/>
            </c:ext>
          </c:extLst>
        </c:ser>
        <c:ser>
          <c:idx val="103"/>
          <c:order val="103"/>
          <c:tx>
            <c:v>Flow Trajectories 1_74</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Data'!$G$5952:$G$6048</c:f>
              <c:numCache>
                <c:formatCode>General</c:formatCode>
                <c:ptCount val="97"/>
                <c:pt idx="0">
                  <c:v>-5.8712443630331699E-5</c:v>
                </c:pt>
                <c:pt idx="1">
                  <c:v>5.2569799463915304E-3</c:v>
                </c:pt>
                <c:pt idx="2">
                  <c:v>6.2714415237628603E-3</c:v>
                </c:pt>
                <c:pt idx="3">
                  <c:v>8.8999932077871505E-3</c:v>
                </c:pt>
                <c:pt idx="4">
                  <c:v>1.39884457878543E-2</c:v>
                </c:pt>
                <c:pt idx="5">
                  <c:v>1.9581545272779399E-2</c:v>
                </c:pt>
                <c:pt idx="6">
                  <c:v>2.4671122471033698E-2</c:v>
                </c:pt>
                <c:pt idx="7">
                  <c:v>2.9759657170173801E-2</c:v>
                </c:pt>
                <c:pt idx="8">
                  <c:v>3.4840213173218497E-2</c:v>
                </c:pt>
                <c:pt idx="9">
                  <c:v>3.9916787607481803E-2</c:v>
                </c:pt>
                <c:pt idx="10">
                  <c:v>4.5500065835732101E-2</c:v>
                </c:pt>
                <c:pt idx="11">
                  <c:v>5.1088862657593499E-2</c:v>
                </c:pt>
                <c:pt idx="12">
                  <c:v>5.6685609263920002E-2</c:v>
                </c:pt>
                <c:pt idx="13">
                  <c:v>6.17470030877183E-2</c:v>
                </c:pt>
                <c:pt idx="14">
                  <c:v>6.7321940424493604E-2</c:v>
                </c:pt>
                <c:pt idx="15">
                  <c:v>7.0349535008222094E-2</c:v>
                </c:pt>
                <c:pt idx="16">
                  <c:v>7.1864180409894493E-2</c:v>
                </c:pt>
                <c:pt idx="17">
                  <c:v>7.6928237222314899E-2</c:v>
                </c:pt>
                <c:pt idx="18">
                  <c:v>8.1989253044975396E-2</c:v>
                </c:pt>
                <c:pt idx="19">
                  <c:v>8.75559170193351E-2</c:v>
                </c:pt>
                <c:pt idx="20">
                  <c:v>9.0595570490795099E-2</c:v>
                </c:pt>
                <c:pt idx="21">
                  <c:v>9.4444174991473603E-2</c:v>
                </c:pt>
                <c:pt idx="22">
                  <c:v>9.8496628528590896E-2</c:v>
                </c:pt>
                <c:pt idx="23">
                  <c:v>0.10254821129048999</c:v>
                </c:pt>
                <c:pt idx="24">
                  <c:v>0.10609355576113499</c:v>
                </c:pt>
                <c:pt idx="25">
                  <c:v>0.10963952620581099</c:v>
                </c:pt>
                <c:pt idx="26">
                  <c:v>0.112174054055862</c:v>
                </c:pt>
                <c:pt idx="27">
                  <c:v>0.112478772235428</c:v>
                </c:pt>
                <c:pt idx="28">
                  <c:v>0.116071683771375</c:v>
                </c:pt>
                <c:pt idx="29">
                  <c:v>0.119628963818081</c:v>
                </c:pt>
                <c:pt idx="30">
                  <c:v>0.120645428327775</c:v>
                </c:pt>
                <c:pt idx="31">
                  <c:v>0.123487883466307</c:v>
                </c:pt>
                <c:pt idx="32">
                  <c:v>0.12501378614728301</c:v>
                </c:pt>
                <c:pt idx="33">
                  <c:v>0.12765548651605299</c:v>
                </c:pt>
                <c:pt idx="34">
                  <c:v>0.13019471868166199</c:v>
                </c:pt>
                <c:pt idx="35">
                  <c:v>0.132437887587597</c:v>
                </c:pt>
                <c:pt idx="36">
                  <c:v>0.13374672573080401</c:v>
                </c:pt>
                <c:pt idx="37">
                  <c:v>0.134892367176627</c:v>
                </c:pt>
                <c:pt idx="38">
                  <c:v>0.13597200065377599</c:v>
                </c:pt>
                <c:pt idx="39">
                  <c:v>0.13672236908996599</c:v>
                </c:pt>
                <c:pt idx="40">
                  <c:v>0.137158501218033</c:v>
                </c:pt>
                <c:pt idx="41">
                  <c:v>0.13741634843975001</c:v>
                </c:pt>
                <c:pt idx="42">
                  <c:v>0.13755427339797199</c:v>
                </c:pt>
                <c:pt idx="43">
                  <c:v>0.13768138584041201</c:v>
                </c:pt>
                <c:pt idx="44">
                  <c:v>0.13780801337000601</c:v>
                </c:pt>
                <c:pt idx="45">
                  <c:v>0.13789659673151</c:v>
                </c:pt>
                <c:pt idx="46">
                  <c:v>0.138023093154787</c:v>
                </c:pt>
                <c:pt idx="47">
                  <c:v>0.138149530316655</c:v>
                </c:pt>
                <c:pt idx="48">
                  <c:v>0.13827590347857099</c:v>
                </c:pt>
                <c:pt idx="49">
                  <c:v>0.13840221384944601</c:v>
                </c:pt>
                <c:pt idx="50">
                  <c:v>0.138528452395145</c:v>
                </c:pt>
                <c:pt idx="51">
                  <c:v>0.138654419171273</c:v>
                </c:pt>
                <c:pt idx="52">
                  <c:v>0.13878002083126501</c:v>
                </c:pt>
                <c:pt idx="53">
                  <c:v>0.138905226883132</c:v>
                </c:pt>
                <c:pt idx="54">
                  <c:v>0.1390300110296</c:v>
                </c:pt>
                <c:pt idx="55">
                  <c:v>0.13915435038353099</c:v>
                </c:pt>
                <c:pt idx="56">
                  <c:v>0.13927822482684801</c:v>
                </c:pt>
                <c:pt idx="57">
                  <c:v>0.13940161649366001</c:v>
                </c:pt>
                <c:pt idx="58">
                  <c:v>0.13952450935903399</c:v>
                </c:pt>
                <c:pt idx="59">
                  <c:v>0.139646884324028</c:v>
                </c:pt>
                <c:pt idx="60">
                  <c:v>0.13976873074221499</c:v>
                </c:pt>
                <c:pt idx="61">
                  <c:v>0.13989002489385499</c:v>
                </c:pt>
                <c:pt idx="62">
                  <c:v>0.140010520126467</c:v>
                </c:pt>
                <c:pt idx="63">
                  <c:v>0.14012993128735399</c:v>
                </c:pt>
                <c:pt idx="64">
                  <c:v>0.14024822658998201</c:v>
                </c:pt>
                <c:pt idx="65">
                  <c:v>0.140365385686297</c:v>
                </c:pt>
                <c:pt idx="66">
                  <c:v>0.14048139372638699</c:v>
                </c:pt>
                <c:pt idx="67">
                  <c:v>0.140596242218165</c:v>
                </c:pt>
                <c:pt idx="68">
                  <c:v>0.14070992810601601</c:v>
                </c:pt>
                <c:pt idx="69">
                  <c:v>0.140822452937962</c:v>
                </c:pt>
                <c:pt idx="70">
                  <c:v>0.14093382212226499</c:v>
                </c:pt>
                <c:pt idx="71">
                  <c:v>0.14104404427087</c:v>
                </c:pt>
                <c:pt idx="72">
                  <c:v>0.14115313062478901</c:v>
                </c:pt>
                <c:pt idx="73">
                  <c:v>0.14126109455514901</c:v>
                </c:pt>
                <c:pt idx="74">
                  <c:v>0.141367965064324</c:v>
                </c:pt>
                <c:pt idx="75">
                  <c:v>0.14138922553948099</c:v>
                </c:pt>
                <c:pt idx="76">
                  <c:v>0.14140528216732001</c:v>
                </c:pt>
                <c:pt idx="77">
                  <c:v>0.14195457109051399</c:v>
                </c:pt>
                <c:pt idx="78">
                  <c:v>0.1423058135021</c:v>
                </c:pt>
                <c:pt idx="79">
                  <c:v>0.142825387484633</c:v>
                </c:pt>
                <c:pt idx="80">
                  <c:v>0.143083196012423</c:v>
                </c:pt>
                <c:pt idx="81">
                  <c:v>0.14310863642812899</c:v>
                </c:pt>
                <c:pt idx="82">
                  <c:v>0.14311498666710101</c:v>
                </c:pt>
                <c:pt idx="83">
                  <c:v>0.14363424639911701</c:v>
                </c:pt>
                <c:pt idx="84">
                  <c:v>0.14516715185171999</c:v>
                </c:pt>
                <c:pt idx="85">
                  <c:v>0.147160888549763</c:v>
                </c:pt>
                <c:pt idx="86">
                  <c:v>0.14984495017671001</c:v>
                </c:pt>
                <c:pt idx="87">
                  <c:v>0.154946976981544</c:v>
                </c:pt>
                <c:pt idx="88">
                  <c:v>0.15798660526111599</c:v>
                </c:pt>
                <c:pt idx="89">
                  <c:v>0.158493720939098</c:v>
                </c:pt>
                <c:pt idx="90">
                  <c:v>0.15850007117807</c:v>
                </c:pt>
                <c:pt idx="91">
                  <c:v>0.164163627225445</c:v>
                </c:pt>
                <c:pt idx="92">
                  <c:v>0.165725337019032</c:v>
                </c:pt>
                <c:pt idx="93">
                  <c:v>0.167024848603505</c:v>
                </c:pt>
                <c:pt idx="94">
                  <c:v>0.167176847521011</c:v>
                </c:pt>
                <c:pt idx="95">
                  <c:v>0.16719721035417501</c:v>
                </c:pt>
                <c:pt idx="96">
                  <c:v>0.167198004068874</c:v>
                </c:pt>
              </c:numCache>
            </c:numRef>
          </c:xVal>
          <c:yVal>
            <c:numRef>
              <c:f>'Plot Data'!$H$5952:$H$6048</c:f>
              <c:numCache>
                <c:formatCode>General</c:formatCode>
                <c:ptCount val="97"/>
                <c:pt idx="0">
                  <c:v>291.555527907373</c:v>
                </c:pt>
                <c:pt idx="1">
                  <c:v>274.428386417159</c:v>
                </c:pt>
                <c:pt idx="2">
                  <c:v>273.176624445703</c:v>
                </c:pt>
                <c:pt idx="3">
                  <c:v>382.9928875539</c:v>
                </c:pt>
                <c:pt idx="4">
                  <c:v>395.61830882683199</c:v>
                </c:pt>
                <c:pt idx="5">
                  <c:v>403.30577803083298</c:v>
                </c:pt>
                <c:pt idx="6">
                  <c:v>418.46079029657699</c:v>
                </c:pt>
                <c:pt idx="7">
                  <c:v>432.41186571363801</c:v>
                </c:pt>
                <c:pt idx="8">
                  <c:v>433.032549632045</c:v>
                </c:pt>
                <c:pt idx="9">
                  <c:v>426.90607800982298</c:v>
                </c:pt>
                <c:pt idx="10">
                  <c:v>418.68948811188602</c:v>
                </c:pt>
                <c:pt idx="11">
                  <c:v>419.65643730208001</c:v>
                </c:pt>
                <c:pt idx="12">
                  <c:v>433.97915215169297</c:v>
                </c:pt>
                <c:pt idx="13">
                  <c:v>402.84355641804598</c:v>
                </c:pt>
                <c:pt idx="14">
                  <c:v>382.29374148212401</c:v>
                </c:pt>
                <c:pt idx="15">
                  <c:v>352.63945277874598</c:v>
                </c:pt>
                <c:pt idx="16">
                  <c:v>340.15985216563399</c:v>
                </c:pt>
                <c:pt idx="17">
                  <c:v>319.24739179509498</c:v>
                </c:pt>
                <c:pt idx="18">
                  <c:v>296.00718675142798</c:v>
                </c:pt>
                <c:pt idx="19">
                  <c:v>271.93717608038997</c:v>
                </c:pt>
                <c:pt idx="20">
                  <c:v>263.11908989165403</c:v>
                </c:pt>
                <c:pt idx="21">
                  <c:v>250.438430580887</c:v>
                </c:pt>
                <c:pt idx="22">
                  <c:v>239.295833070161</c:v>
                </c:pt>
                <c:pt idx="23">
                  <c:v>227.84501059888399</c:v>
                </c:pt>
                <c:pt idx="24">
                  <c:v>218.48716291620701</c:v>
                </c:pt>
                <c:pt idx="25">
                  <c:v>210.040845880033</c:v>
                </c:pt>
                <c:pt idx="26">
                  <c:v>205.58633327927299</c:v>
                </c:pt>
                <c:pt idx="27">
                  <c:v>205.21146949254199</c:v>
                </c:pt>
                <c:pt idx="28">
                  <c:v>202.23184268136899</c:v>
                </c:pt>
                <c:pt idx="29">
                  <c:v>203.31764611798101</c:v>
                </c:pt>
                <c:pt idx="30">
                  <c:v>203.70546723994801</c:v>
                </c:pt>
                <c:pt idx="31">
                  <c:v>202.17952965790701</c:v>
                </c:pt>
                <c:pt idx="32">
                  <c:v>203.739509656819</c:v>
                </c:pt>
                <c:pt idx="33">
                  <c:v>203.981335068714</c:v>
                </c:pt>
                <c:pt idx="34">
                  <c:v>203.53317154505899</c:v>
                </c:pt>
                <c:pt idx="35">
                  <c:v>201.68595089297401</c:v>
                </c:pt>
                <c:pt idx="36">
                  <c:v>199.883034038707</c:v>
                </c:pt>
                <c:pt idx="37">
                  <c:v>199.90030241174301</c:v>
                </c:pt>
                <c:pt idx="38">
                  <c:v>204.54199433649001</c:v>
                </c:pt>
                <c:pt idx="39">
                  <c:v>212.07894284203499</c:v>
                </c:pt>
                <c:pt idx="40">
                  <c:v>218.81004535097</c:v>
                </c:pt>
                <c:pt idx="41">
                  <c:v>226.55113822160101</c:v>
                </c:pt>
                <c:pt idx="42">
                  <c:v>230.76724364317201</c:v>
                </c:pt>
                <c:pt idx="43">
                  <c:v>234.71163887952699</c:v>
                </c:pt>
                <c:pt idx="44">
                  <c:v>239.01176001950699</c:v>
                </c:pt>
                <c:pt idx="45">
                  <c:v>242.08220476602901</c:v>
                </c:pt>
                <c:pt idx="46">
                  <c:v>246.53579037325201</c:v>
                </c:pt>
                <c:pt idx="47">
                  <c:v>251.07396045649</c:v>
                </c:pt>
                <c:pt idx="48">
                  <c:v>255.70303275337</c:v>
                </c:pt>
                <c:pt idx="49">
                  <c:v>260.42841261129399</c:v>
                </c:pt>
                <c:pt idx="50">
                  <c:v>265.590701384684</c:v>
                </c:pt>
                <c:pt idx="51">
                  <c:v>271.35824529903903</c:v>
                </c:pt>
                <c:pt idx="52">
                  <c:v>277.28235041207603</c:v>
                </c:pt>
                <c:pt idx="53">
                  <c:v>283.35454257560798</c:v>
                </c:pt>
                <c:pt idx="54">
                  <c:v>289.56748885698499</c:v>
                </c:pt>
                <c:pt idx="55">
                  <c:v>295.91483655606601</c:v>
                </c:pt>
                <c:pt idx="56">
                  <c:v>302.39106816098001</c:v>
                </c:pt>
                <c:pt idx="57">
                  <c:v>308.99137228594702</c:v>
                </c:pt>
                <c:pt idx="58">
                  <c:v>315.71152989169701</c:v>
                </c:pt>
                <c:pt idx="59">
                  <c:v>322.54797390374398</c:v>
                </c:pt>
                <c:pt idx="60">
                  <c:v>329.49711101153702</c:v>
                </c:pt>
                <c:pt idx="61">
                  <c:v>336.55466174212398</c:v>
                </c:pt>
                <c:pt idx="62">
                  <c:v>343.01082999187702</c:v>
                </c:pt>
                <c:pt idx="63">
                  <c:v>349.62734039635399</c:v>
                </c:pt>
                <c:pt idx="64">
                  <c:v>356.41311609823498</c:v>
                </c:pt>
                <c:pt idx="65">
                  <c:v>363.35029655885597</c:v>
                </c:pt>
                <c:pt idx="66">
                  <c:v>370.422605343437</c:v>
                </c:pt>
                <c:pt idx="67">
                  <c:v>377.61507320849103</c:v>
                </c:pt>
                <c:pt idx="68">
                  <c:v>384.91399047704601</c:v>
                </c:pt>
                <c:pt idx="69">
                  <c:v>392.306844875416</c:v>
                </c:pt>
                <c:pt idx="70">
                  <c:v>399.78225019387202</c:v>
                </c:pt>
                <c:pt idx="71">
                  <c:v>407.32986997995499</c:v>
                </c:pt>
                <c:pt idx="72">
                  <c:v>414.94033947156601</c:v>
                </c:pt>
                <c:pt idx="73">
                  <c:v>422.60518813724201</c:v>
                </c:pt>
                <c:pt idx="74">
                  <c:v>429.47880206170902</c:v>
                </c:pt>
                <c:pt idx="75">
                  <c:v>430.66714577501699</c:v>
                </c:pt>
                <c:pt idx="76">
                  <c:v>431.42774801642503</c:v>
                </c:pt>
                <c:pt idx="77">
                  <c:v>448.70311047170799</c:v>
                </c:pt>
                <c:pt idx="78">
                  <c:v>460.86403600454202</c:v>
                </c:pt>
                <c:pt idx="79">
                  <c:v>484.60192982078098</c:v>
                </c:pt>
                <c:pt idx="80">
                  <c:v>499.73312126955898</c:v>
                </c:pt>
                <c:pt idx="81">
                  <c:v>501.27604927106597</c:v>
                </c:pt>
                <c:pt idx="82">
                  <c:v>561.66767970172498</c:v>
                </c:pt>
                <c:pt idx="83">
                  <c:v>587.58649436262601</c:v>
                </c:pt>
                <c:pt idx="84">
                  <c:v>609.35443794370201</c:v>
                </c:pt>
                <c:pt idx="85">
                  <c:v>522.35833711123598</c:v>
                </c:pt>
                <c:pt idx="86">
                  <c:v>519.97255624610398</c:v>
                </c:pt>
                <c:pt idx="87">
                  <c:v>566.70658602991205</c:v>
                </c:pt>
                <c:pt idx="88">
                  <c:v>548.28800456626595</c:v>
                </c:pt>
                <c:pt idx="89">
                  <c:v>544.40103189638899</c:v>
                </c:pt>
                <c:pt idx="90">
                  <c:v>415.11154590698698</c:v>
                </c:pt>
                <c:pt idx="91">
                  <c:v>552.82953282068797</c:v>
                </c:pt>
                <c:pt idx="92">
                  <c:v>639.35547679305</c:v>
                </c:pt>
                <c:pt idx="93">
                  <c:v>665.75053445355195</c:v>
                </c:pt>
                <c:pt idx="94">
                  <c:v>668.05654774853997</c:v>
                </c:pt>
                <c:pt idx="95">
                  <c:v>668.36547992107705</c:v>
                </c:pt>
                <c:pt idx="96">
                  <c:v>668.37752165714301</c:v>
                </c:pt>
              </c:numCache>
            </c:numRef>
          </c:yVal>
          <c:smooth val="0"/>
          <c:extLst>
            <c:ext xmlns:c16="http://schemas.microsoft.com/office/drawing/2014/chart" uri="{C3380CC4-5D6E-409C-BE32-E72D297353CC}">
              <c16:uniqueId val="{00000067-FD39-44BF-99FA-75783023E609}"/>
            </c:ext>
          </c:extLst>
        </c:ser>
        <c:ser>
          <c:idx val="104"/>
          <c:order val="104"/>
          <c:tx>
            <c:v>Flow Trajectories 1_75_0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Data'!$G$6051:$G$6076</c:f>
              <c:numCache>
                <c:formatCode>General</c:formatCode>
                <c:ptCount val="26"/>
                <c:pt idx="0">
                  <c:v>-5.89305845015291E-5</c:v>
                </c:pt>
                <c:pt idx="1">
                  <c:v>5.2961798948901904E-3</c:v>
                </c:pt>
                <c:pt idx="2">
                  <c:v>1.04641466040286E-2</c:v>
                </c:pt>
                <c:pt idx="3">
                  <c:v>1.55602039475192E-2</c:v>
                </c:pt>
                <c:pt idx="4">
                  <c:v>2.11326480902908E-2</c:v>
                </c:pt>
                <c:pt idx="5">
                  <c:v>2.67118329899892E-2</c:v>
                </c:pt>
                <c:pt idx="6">
                  <c:v>3.2296326966017301E-2</c:v>
                </c:pt>
                <c:pt idx="7">
                  <c:v>3.7884786849962E-2</c:v>
                </c:pt>
                <c:pt idx="8">
                  <c:v>4.3475977801283698E-2</c:v>
                </c:pt>
                <c:pt idx="9">
                  <c:v>4.8559117741863098E-2</c:v>
                </c:pt>
                <c:pt idx="10">
                  <c:v>5.4153353684583801E-2</c:v>
                </c:pt>
                <c:pt idx="11">
                  <c:v>5.9259681805435803E-2</c:v>
                </c:pt>
                <c:pt idx="12">
                  <c:v>6.3333486936474906E-2</c:v>
                </c:pt>
                <c:pt idx="13">
                  <c:v>6.6384154023386502E-2</c:v>
                </c:pt>
                <c:pt idx="14">
                  <c:v>7.0043912053323595E-2</c:v>
                </c:pt>
                <c:pt idx="15">
                  <c:v>7.25958153942559E-2</c:v>
                </c:pt>
                <c:pt idx="16">
                  <c:v>7.5049823537471097E-2</c:v>
                </c:pt>
                <c:pt idx="17">
                  <c:v>7.7604563546853994E-2</c:v>
                </c:pt>
                <c:pt idx="18">
                  <c:v>7.8625608745912304E-2</c:v>
                </c:pt>
                <c:pt idx="19">
                  <c:v>8.1583385442921999E-2</c:v>
                </c:pt>
                <c:pt idx="20">
                  <c:v>8.3621807940147494E-2</c:v>
                </c:pt>
                <c:pt idx="21">
                  <c:v>8.3990297622950197E-2</c:v>
                </c:pt>
                <c:pt idx="22">
                  <c:v>8.4022046182860299E-2</c:v>
                </c:pt>
                <c:pt idx="23">
                  <c:v>8.4053797377718606E-2</c:v>
                </c:pt>
                <c:pt idx="24">
                  <c:v>8.5117217451765606E-2</c:v>
                </c:pt>
                <c:pt idx="25">
                  <c:v>8.5184378680664197E-2</c:v>
                </c:pt>
              </c:numCache>
            </c:numRef>
          </c:xVal>
          <c:yVal>
            <c:numRef>
              <c:f>'Plot Data'!$H$6051:$H$6076</c:f>
              <c:numCache>
                <c:formatCode>General</c:formatCode>
                <c:ptCount val="26"/>
                <c:pt idx="0">
                  <c:v>294.22889026873702</c:v>
                </c:pt>
                <c:pt idx="1">
                  <c:v>323.46897544543799</c:v>
                </c:pt>
                <c:pt idx="2">
                  <c:v>454.36776028019</c:v>
                </c:pt>
                <c:pt idx="3">
                  <c:v>483.42685352435001</c:v>
                </c:pt>
                <c:pt idx="4">
                  <c:v>454.25397933448801</c:v>
                </c:pt>
                <c:pt idx="5">
                  <c:v>438.37361464585098</c:v>
                </c:pt>
                <c:pt idx="6">
                  <c:v>432.00268090962697</c:v>
                </c:pt>
                <c:pt idx="7">
                  <c:v>432.42715856257598</c:v>
                </c:pt>
                <c:pt idx="8">
                  <c:v>437.52875955789898</c:v>
                </c:pt>
                <c:pt idx="9">
                  <c:v>442.634724652964</c:v>
                </c:pt>
                <c:pt idx="10">
                  <c:v>453.24565243574602</c:v>
                </c:pt>
                <c:pt idx="11">
                  <c:v>502.16692161975902</c:v>
                </c:pt>
                <c:pt idx="12">
                  <c:v>521.88039575646496</c:v>
                </c:pt>
                <c:pt idx="13">
                  <c:v>527.51761268188204</c:v>
                </c:pt>
                <c:pt idx="14">
                  <c:v>532.374628187913</c:v>
                </c:pt>
                <c:pt idx="15">
                  <c:v>558.00663025711799</c:v>
                </c:pt>
                <c:pt idx="16">
                  <c:v>598.04740138367504</c:v>
                </c:pt>
                <c:pt idx="17">
                  <c:v>634.12849588915901</c:v>
                </c:pt>
                <c:pt idx="18">
                  <c:v>647.00564960077804</c:v>
                </c:pt>
                <c:pt idx="19">
                  <c:v>681.59888795334803</c:v>
                </c:pt>
                <c:pt idx="20">
                  <c:v>699.35196538141599</c:v>
                </c:pt>
                <c:pt idx="21">
                  <c:v>701.68680609773696</c:v>
                </c:pt>
                <c:pt idx="22">
                  <c:v>701.57148380099704</c:v>
                </c:pt>
                <c:pt idx="23">
                  <c:v>385.76436698947202</c:v>
                </c:pt>
                <c:pt idx="24">
                  <c:v>449.89245990179001</c:v>
                </c:pt>
                <c:pt idx="25">
                  <c:v>453.68528305156599</c:v>
                </c:pt>
              </c:numCache>
            </c:numRef>
          </c:yVal>
          <c:smooth val="0"/>
          <c:extLst>
            <c:ext xmlns:c16="http://schemas.microsoft.com/office/drawing/2014/chart" uri="{C3380CC4-5D6E-409C-BE32-E72D297353CC}">
              <c16:uniqueId val="{00000068-FD39-44BF-99FA-75783023E609}"/>
            </c:ext>
          </c:extLst>
        </c:ser>
        <c:ser>
          <c:idx val="105"/>
          <c:order val="105"/>
          <c:tx>
            <c:v>Flow Trajectories 1_75_1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Data'!$G$6079:$G$6090</c:f>
              <c:numCache>
                <c:formatCode>General</c:formatCode>
                <c:ptCount val="12"/>
                <c:pt idx="0">
                  <c:v>8.5184378680664197E-2</c:v>
                </c:pt>
                <c:pt idx="1">
                  <c:v>8.6236569430843499E-2</c:v>
                </c:pt>
                <c:pt idx="2">
                  <c:v>8.7258847225001906E-2</c:v>
                </c:pt>
                <c:pt idx="3">
                  <c:v>8.7763462091568503E-2</c:v>
                </c:pt>
                <c:pt idx="4">
                  <c:v>8.8263667091467199E-2</c:v>
                </c:pt>
                <c:pt idx="5">
                  <c:v>8.8767682201804005E-2</c:v>
                </c:pt>
                <c:pt idx="6">
                  <c:v>8.9784283366776699E-2</c:v>
                </c:pt>
                <c:pt idx="7">
                  <c:v>9.1322356458334197E-2</c:v>
                </c:pt>
                <c:pt idx="8">
                  <c:v>9.1813670946276002E-2</c:v>
                </c:pt>
                <c:pt idx="9">
                  <c:v>9.1934106215092196E-2</c:v>
                </c:pt>
                <c:pt idx="10">
                  <c:v>9.2371825507312599E-2</c:v>
                </c:pt>
                <c:pt idx="11">
                  <c:v>9.2495186513511699E-2</c:v>
                </c:pt>
              </c:numCache>
            </c:numRef>
          </c:xVal>
          <c:yVal>
            <c:numRef>
              <c:f>'Plot Data'!$H$6079:$H$6090</c:f>
              <c:numCache>
                <c:formatCode>General</c:formatCode>
                <c:ptCount val="12"/>
                <c:pt idx="0">
                  <c:v>539.96910193460201</c:v>
                </c:pt>
                <c:pt idx="1">
                  <c:v>559.948008952348</c:v>
                </c:pt>
                <c:pt idx="2">
                  <c:v>575.15893458755295</c:v>
                </c:pt>
                <c:pt idx="3">
                  <c:v>568.20601503199896</c:v>
                </c:pt>
                <c:pt idx="4">
                  <c:v>551.75538369320304</c:v>
                </c:pt>
                <c:pt idx="5">
                  <c:v>544.03762077966201</c:v>
                </c:pt>
                <c:pt idx="6">
                  <c:v>546.68701815903</c:v>
                </c:pt>
                <c:pt idx="7">
                  <c:v>578.594899331997</c:v>
                </c:pt>
                <c:pt idx="8">
                  <c:v>582.68267803353103</c:v>
                </c:pt>
                <c:pt idx="9">
                  <c:v>583.63931996415295</c:v>
                </c:pt>
                <c:pt idx="10">
                  <c:v>591.34989488495</c:v>
                </c:pt>
                <c:pt idx="11">
                  <c:v>593.762973183025</c:v>
                </c:pt>
              </c:numCache>
            </c:numRef>
          </c:yVal>
          <c:smooth val="0"/>
          <c:extLst>
            <c:ext xmlns:c16="http://schemas.microsoft.com/office/drawing/2014/chart" uri="{C3380CC4-5D6E-409C-BE32-E72D297353CC}">
              <c16:uniqueId val="{00000069-FD39-44BF-99FA-75783023E609}"/>
            </c:ext>
          </c:extLst>
        </c:ser>
        <c:ser>
          <c:idx val="106"/>
          <c:order val="106"/>
          <c:tx>
            <c:v>Flow Trajectories 1_75_2</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Data'!$G$6093:$G$6105</c:f>
              <c:numCache>
                <c:formatCode>General</c:formatCode>
                <c:ptCount val="13"/>
                <c:pt idx="0">
                  <c:v>9.2495186513511699E-2</c:v>
                </c:pt>
                <c:pt idx="1">
                  <c:v>9.5769749389526607E-2</c:v>
                </c:pt>
                <c:pt idx="2">
                  <c:v>9.8337202442679905E-2</c:v>
                </c:pt>
                <c:pt idx="3">
                  <c:v>0.100076623879127</c:v>
                </c:pt>
                <c:pt idx="4">
                  <c:v>0.103735387836802</c:v>
                </c:pt>
                <c:pt idx="5">
                  <c:v>0.104192484292375</c:v>
                </c:pt>
                <c:pt idx="6">
                  <c:v>0.104198834531347</c:v>
                </c:pt>
                <c:pt idx="7">
                  <c:v>0.10570325777065499</c:v>
                </c:pt>
                <c:pt idx="8">
                  <c:v>0.107324721083631</c:v>
                </c:pt>
                <c:pt idx="9">
                  <c:v>0.11049868546220799</c:v>
                </c:pt>
                <c:pt idx="10">
                  <c:v>0.113167022861085</c:v>
                </c:pt>
                <c:pt idx="11">
                  <c:v>0.11328702835102999</c:v>
                </c:pt>
                <c:pt idx="12">
                  <c:v>0.113287822065995</c:v>
                </c:pt>
              </c:numCache>
            </c:numRef>
          </c:xVal>
          <c:yVal>
            <c:numRef>
              <c:f>'Plot Data'!$H$6093:$H$6105</c:f>
              <c:numCache>
                <c:formatCode>General</c:formatCode>
                <c:ptCount val="13"/>
                <c:pt idx="0">
                  <c:v>579.15216681771699</c:v>
                </c:pt>
                <c:pt idx="1">
                  <c:v>584.13469634431794</c:v>
                </c:pt>
                <c:pt idx="2">
                  <c:v>650.384893722215</c:v>
                </c:pt>
                <c:pt idx="3">
                  <c:v>687.30068995646297</c:v>
                </c:pt>
                <c:pt idx="4">
                  <c:v>690.80005463273199</c:v>
                </c:pt>
                <c:pt idx="5">
                  <c:v>689.95236410040695</c:v>
                </c:pt>
                <c:pt idx="6">
                  <c:v>610.36888118549803</c:v>
                </c:pt>
                <c:pt idx="7">
                  <c:v>564.41959573324903</c:v>
                </c:pt>
                <c:pt idx="8">
                  <c:v>552.88467663495805</c:v>
                </c:pt>
                <c:pt idx="9">
                  <c:v>608.65537050731098</c:v>
                </c:pt>
                <c:pt idx="10">
                  <c:v>679.10984827163395</c:v>
                </c:pt>
                <c:pt idx="11">
                  <c:v>681.02975557692298</c:v>
                </c:pt>
                <c:pt idx="12">
                  <c:v>681.04248261003795</c:v>
                </c:pt>
              </c:numCache>
            </c:numRef>
          </c:yVal>
          <c:smooth val="0"/>
          <c:extLst>
            <c:ext xmlns:c16="http://schemas.microsoft.com/office/drawing/2014/chart" uri="{C3380CC4-5D6E-409C-BE32-E72D297353CC}">
              <c16:uniqueId val="{0000006A-FD39-44BF-99FA-75783023E609}"/>
            </c:ext>
          </c:extLst>
        </c:ser>
        <c:ser>
          <c:idx val="107"/>
          <c:order val="107"/>
          <c:tx>
            <c:v>Flow Trajectories 1_76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Data'!$G$6108:$G$6152</c:f>
              <c:numCache>
                <c:formatCode>General</c:formatCode>
                <c:ptCount val="45"/>
                <c:pt idx="0">
                  <c:v>-5.89325263292605E-5</c:v>
                </c:pt>
                <c:pt idx="1">
                  <c:v>5.2897978560175604E-3</c:v>
                </c:pt>
                <c:pt idx="2">
                  <c:v>1.04731660574113E-2</c:v>
                </c:pt>
                <c:pt idx="3">
                  <c:v>1.5563266574485E-2</c:v>
                </c:pt>
                <c:pt idx="4">
                  <c:v>2.1136748318761701E-2</c:v>
                </c:pt>
                <c:pt idx="5">
                  <c:v>2.6714707613275601E-2</c:v>
                </c:pt>
                <c:pt idx="6">
                  <c:v>3.22973134190516E-2</c:v>
                </c:pt>
                <c:pt idx="7">
                  <c:v>3.38214735778785E-2</c:v>
                </c:pt>
                <c:pt idx="8">
                  <c:v>3.9004779327920999E-2</c:v>
                </c:pt>
                <c:pt idx="9">
                  <c:v>4.45943866250854E-2</c:v>
                </c:pt>
                <c:pt idx="10">
                  <c:v>5.0186473343138201E-2</c:v>
                </c:pt>
                <c:pt idx="11">
                  <c:v>5.5788197385320301E-2</c:v>
                </c:pt>
                <c:pt idx="12">
                  <c:v>6.0904094904409602E-2</c:v>
                </c:pt>
                <c:pt idx="13">
                  <c:v>6.3963210198167197E-2</c:v>
                </c:pt>
                <c:pt idx="14">
                  <c:v>6.4982282196712302E-2</c:v>
                </c:pt>
                <c:pt idx="15">
                  <c:v>6.7321623127035296E-2</c:v>
                </c:pt>
                <c:pt idx="16">
                  <c:v>6.9358913749204096E-2</c:v>
                </c:pt>
                <c:pt idx="17">
                  <c:v>7.1405847164600897E-2</c:v>
                </c:pt>
                <c:pt idx="18">
                  <c:v>7.4277350965247499E-2</c:v>
                </c:pt>
                <c:pt idx="19">
                  <c:v>7.8355806872873301E-2</c:v>
                </c:pt>
                <c:pt idx="20">
                  <c:v>7.8762140673212896E-2</c:v>
                </c:pt>
                <c:pt idx="21">
                  <c:v>7.9456736469180805E-2</c:v>
                </c:pt>
                <c:pt idx="22">
                  <c:v>7.9520228464064896E-2</c:v>
                </c:pt>
                <c:pt idx="23">
                  <c:v>7.9551979658923203E-2</c:v>
                </c:pt>
                <c:pt idx="24">
                  <c:v>8.0587310614484306E-2</c:v>
                </c:pt>
                <c:pt idx="25">
                  <c:v>8.1100206583110804E-2</c:v>
                </c:pt>
                <c:pt idx="26">
                  <c:v>8.1610865105160399E-2</c:v>
                </c:pt>
                <c:pt idx="27">
                  <c:v>8.2126055975843604E-2</c:v>
                </c:pt>
                <c:pt idx="28">
                  <c:v>8.2645463389509302E-2</c:v>
                </c:pt>
                <c:pt idx="29">
                  <c:v>8.3673435534622004E-2</c:v>
                </c:pt>
                <c:pt idx="30">
                  <c:v>8.4982225077804299E-2</c:v>
                </c:pt>
                <c:pt idx="31">
                  <c:v>8.5984395629668406E-2</c:v>
                </c:pt>
                <c:pt idx="32">
                  <c:v>8.7156087582919997E-2</c:v>
                </c:pt>
                <c:pt idx="33">
                  <c:v>9.1932855437251201E-2</c:v>
                </c:pt>
                <c:pt idx="34">
                  <c:v>9.2955514244702997E-2</c:v>
                </c:pt>
                <c:pt idx="35">
                  <c:v>9.3362571732900398E-2</c:v>
                </c:pt>
                <c:pt idx="36">
                  <c:v>9.5956310728716604E-2</c:v>
                </c:pt>
                <c:pt idx="37">
                  <c:v>9.8901788583401401E-2</c:v>
                </c:pt>
                <c:pt idx="38">
                  <c:v>9.8958936884953205E-2</c:v>
                </c:pt>
                <c:pt idx="39">
                  <c:v>9.89652871239248E-2</c:v>
                </c:pt>
                <c:pt idx="40">
                  <c:v>0.100775846953072</c:v>
                </c:pt>
                <c:pt idx="41">
                  <c:v>0.103927112311646</c:v>
                </c:pt>
                <c:pt idx="42">
                  <c:v>0.1080336359013</c:v>
                </c:pt>
                <c:pt idx="43">
                  <c:v>0.10809040822892201</c:v>
                </c:pt>
                <c:pt idx="44">
                  <c:v>0.108091201941904</c:v>
                </c:pt>
              </c:numCache>
            </c:numRef>
          </c:xVal>
          <c:yVal>
            <c:numRef>
              <c:f>'Plot Data'!$H$6108:$H$6152</c:f>
              <c:numCache>
                <c:formatCode>General</c:formatCode>
                <c:ptCount val="45"/>
                <c:pt idx="0">
                  <c:v>293.47119803937602</c:v>
                </c:pt>
                <c:pt idx="1">
                  <c:v>314.59148898777602</c:v>
                </c:pt>
                <c:pt idx="2">
                  <c:v>468.58785213442098</c:v>
                </c:pt>
                <c:pt idx="3">
                  <c:v>487.13477521817498</c:v>
                </c:pt>
                <c:pt idx="4">
                  <c:v>459.62215812731398</c:v>
                </c:pt>
                <c:pt idx="5">
                  <c:v>441.413345810186</c:v>
                </c:pt>
                <c:pt idx="6">
                  <c:v>431.76870158608102</c:v>
                </c:pt>
                <c:pt idx="7">
                  <c:v>431.943474099463</c:v>
                </c:pt>
                <c:pt idx="8">
                  <c:v>434.54575847055202</c:v>
                </c:pt>
                <c:pt idx="9">
                  <c:v>436.94162231845701</c:v>
                </c:pt>
                <c:pt idx="10">
                  <c:v>443.65630261784003</c:v>
                </c:pt>
                <c:pt idx="11">
                  <c:v>467.82035794608498</c:v>
                </c:pt>
                <c:pt idx="12">
                  <c:v>538.14822849989901</c:v>
                </c:pt>
                <c:pt idx="13">
                  <c:v>562.37805474684399</c:v>
                </c:pt>
                <c:pt idx="14">
                  <c:v>569.36210714951596</c:v>
                </c:pt>
                <c:pt idx="15">
                  <c:v>577.34171454574096</c:v>
                </c:pt>
                <c:pt idx="16">
                  <c:v>589.97816073756803</c:v>
                </c:pt>
                <c:pt idx="17">
                  <c:v>626.04715155497297</c:v>
                </c:pt>
                <c:pt idx="18">
                  <c:v>701.55451137036198</c:v>
                </c:pt>
                <c:pt idx="19">
                  <c:v>742.51287031485299</c:v>
                </c:pt>
                <c:pt idx="20">
                  <c:v>741.34134065804903</c:v>
                </c:pt>
                <c:pt idx="21">
                  <c:v>736.85830429373902</c:v>
                </c:pt>
                <c:pt idx="22">
                  <c:v>736.61875035291905</c:v>
                </c:pt>
                <c:pt idx="23">
                  <c:v>432.66905771945898</c:v>
                </c:pt>
                <c:pt idx="24">
                  <c:v>466.722001007735</c:v>
                </c:pt>
                <c:pt idx="25">
                  <c:v>476.40253989545499</c:v>
                </c:pt>
                <c:pt idx="26">
                  <c:v>482.61212879420498</c:v>
                </c:pt>
                <c:pt idx="27">
                  <c:v>497.63786594006001</c:v>
                </c:pt>
                <c:pt idx="28">
                  <c:v>521.30387122537604</c:v>
                </c:pt>
                <c:pt idx="29">
                  <c:v>547.76710958391197</c:v>
                </c:pt>
                <c:pt idx="30">
                  <c:v>584.17488333224105</c:v>
                </c:pt>
                <c:pt idx="31">
                  <c:v>615.69485051369099</c:v>
                </c:pt>
                <c:pt idx="32">
                  <c:v>634.70900930068694</c:v>
                </c:pt>
                <c:pt idx="33">
                  <c:v>638.47210925137404</c:v>
                </c:pt>
                <c:pt idx="34">
                  <c:v>655.44232318633897</c:v>
                </c:pt>
                <c:pt idx="35">
                  <c:v>663.78528901256004</c:v>
                </c:pt>
                <c:pt idx="36">
                  <c:v>699.57988998894905</c:v>
                </c:pt>
                <c:pt idx="37">
                  <c:v>699.89269542491297</c:v>
                </c:pt>
                <c:pt idx="38">
                  <c:v>699.77572700489998</c:v>
                </c:pt>
                <c:pt idx="39">
                  <c:v>601.83838890488198</c:v>
                </c:pt>
                <c:pt idx="40">
                  <c:v>553.63921078853195</c:v>
                </c:pt>
                <c:pt idx="41">
                  <c:v>556.53566770720795</c:v>
                </c:pt>
                <c:pt idx="42">
                  <c:v>657.82363501634097</c:v>
                </c:pt>
                <c:pt idx="43">
                  <c:v>658.47035150468503</c:v>
                </c:pt>
                <c:pt idx="44">
                  <c:v>658.47936554396301</c:v>
                </c:pt>
              </c:numCache>
            </c:numRef>
          </c:yVal>
          <c:smooth val="0"/>
          <c:extLst>
            <c:ext xmlns:c16="http://schemas.microsoft.com/office/drawing/2014/chart" uri="{C3380CC4-5D6E-409C-BE32-E72D297353CC}">
              <c16:uniqueId val="{0000006B-FD39-44BF-99FA-75783023E609}"/>
            </c:ext>
          </c:extLst>
        </c:ser>
        <c:ser>
          <c:idx val="108"/>
          <c:order val="108"/>
          <c:tx>
            <c:v>Flow Trajectories 1_77_0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Data'!$G$6155:$G$6186</c:f>
              <c:numCache>
                <c:formatCode>General</c:formatCode>
                <c:ptCount val="32"/>
                <c:pt idx="0">
                  <c:v>-5.89344132027237E-5</c:v>
                </c:pt>
                <c:pt idx="1">
                  <c:v>5.2766320063434603E-3</c:v>
                </c:pt>
                <c:pt idx="2">
                  <c:v>9.9665975654030705E-3</c:v>
                </c:pt>
                <c:pt idx="3">
                  <c:v>1.5050834397740799E-2</c:v>
                </c:pt>
                <c:pt idx="4">
                  <c:v>2.0625910562168299E-2</c:v>
                </c:pt>
                <c:pt idx="5">
                  <c:v>2.62072076290654E-2</c:v>
                </c:pt>
                <c:pt idx="6">
                  <c:v>3.1791400489199401E-2</c:v>
                </c:pt>
                <c:pt idx="7">
                  <c:v>3.7380807745970197E-2</c:v>
                </c:pt>
                <c:pt idx="8">
                  <c:v>4.2969857271466398E-2</c:v>
                </c:pt>
                <c:pt idx="9">
                  <c:v>4.8560498363368503E-2</c:v>
                </c:pt>
                <c:pt idx="10">
                  <c:v>5.3647598825742E-2</c:v>
                </c:pt>
                <c:pt idx="11">
                  <c:v>5.88861019441786E-2</c:v>
                </c:pt>
                <c:pt idx="12">
                  <c:v>6.1959515636476802E-2</c:v>
                </c:pt>
                <c:pt idx="13">
                  <c:v>6.3998629984506797E-2</c:v>
                </c:pt>
                <c:pt idx="14">
                  <c:v>6.5529291651870603E-2</c:v>
                </c:pt>
                <c:pt idx="15">
                  <c:v>6.7054730728076606E-2</c:v>
                </c:pt>
                <c:pt idx="16">
                  <c:v>6.8588866617071795E-2</c:v>
                </c:pt>
                <c:pt idx="17">
                  <c:v>7.0226312365886806E-2</c:v>
                </c:pt>
                <c:pt idx="18">
                  <c:v>7.4219496591879E-2</c:v>
                </c:pt>
                <c:pt idx="19">
                  <c:v>7.6246792123929805E-2</c:v>
                </c:pt>
                <c:pt idx="20">
                  <c:v>7.6405446117413095E-2</c:v>
                </c:pt>
                <c:pt idx="21">
                  <c:v>7.6437197312271402E-2</c:v>
                </c:pt>
                <c:pt idx="22">
                  <c:v>7.7987484892437703E-2</c:v>
                </c:pt>
                <c:pt idx="23">
                  <c:v>7.9000650956872406E-2</c:v>
                </c:pt>
                <c:pt idx="24">
                  <c:v>7.9508589462416096E-2</c:v>
                </c:pt>
                <c:pt idx="25">
                  <c:v>8.0015654683074006E-2</c:v>
                </c:pt>
                <c:pt idx="26">
                  <c:v>8.0521833005764598E-2</c:v>
                </c:pt>
                <c:pt idx="27">
                  <c:v>8.1028725122883796E-2</c:v>
                </c:pt>
                <c:pt idx="28">
                  <c:v>8.2052077490499295E-2</c:v>
                </c:pt>
                <c:pt idx="29">
                  <c:v>8.3879461438457203E-2</c:v>
                </c:pt>
                <c:pt idx="30">
                  <c:v>8.4311328443578998E-2</c:v>
                </c:pt>
                <c:pt idx="31">
                  <c:v>8.4391452908157902E-2</c:v>
                </c:pt>
              </c:numCache>
            </c:numRef>
          </c:xVal>
          <c:yVal>
            <c:numRef>
              <c:f>'Plot Data'!$H$6155:$H$6186</c:f>
              <c:numCache>
                <c:formatCode>General</c:formatCode>
                <c:ptCount val="32"/>
                <c:pt idx="0">
                  <c:v>292.76002190348402</c:v>
                </c:pt>
                <c:pt idx="1">
                  <c:v>297.98570303000599</c:v>
                </c:pt>
                <c:pt idx="2">
                  <c:v>468.860782879125</c:v>
                </c:pt>
                <c:pt idx="3">
                  <c:v>476.47112440734099</c:v>
                </c:pt>
                <c:pt idx="4">
                  <c:v>452.40786276224497</c:v>
                </c:pt>
                <c:pt idx="5">
                  <c:v>440.24785792796303</c:v>
                </c:pt>
                <c:pt idx="6">
                  <c:v>433.33374552512601</c:v>
                </c:pt>
                <c:pt idx="7">
                  <c:v>435.38029253923997</c:v>
                </c:pt>
                <c:pt idx="8">
                  <c:v>436.82095323640601</c:v>
                </c:pt>
                <c:pt idx="9">
                  <c:v>441.01924407810998</c:v>
                </c:pt>
                <c:pt idx="10">
                  <c:v>453.16082310812698</c:v>
                </c:pt>
                <c:pt idx="11">
                  <c:v>523.00164864283101</c:v>
                </c:pt>
                <c:pt idx="12">
                  <c:v>577.73898395254105</c:v>
                </c:pt>
                <c:pt idx="13">
                  <c:v>594.63144804108902</c:v>
                </c:pt>
                <c:pt idx="14">
                  <c:v>611.07435875942201</c:v>
                </c:pt>
                <c:pt idx="15">
                  <c:v>615.50427939507199</c:v>
                </c:pt>
                <c:pt idx="16">
                  <c:v>641.27153530431303</c:v>
                </c:pt>
                <c:pt idx="17">
                  <c:v>674.658123817356</c:v>
                </c:pt>
                <c:pt idx="18">
                  <c:v>776.33437990725702</c:v>
                </c:pt>
                <c:pt idx="19">
                  <c:v>762.19803033613402</c:v>
                </c:pt>
                <c:pt idx="20">
                  <c:v>760.773770139102</c:v>
                </c:pt>
                <c:pt idx="21">
                  <c:v>472.05998882228801</c:v>
                </c:pt>
                <c:pt idx="22">
                  <c:v>523.51139003962601</c:v>
                </c:pt>
                <c:pt idx="23">
                  <c:v>519.14633009937097</c:v>
                </c:pt>
                <c:pt idx="24">
                  <c:v>519.89432657770703</c:v>
                </c:pt>
                <c:pt idx="25">
                  <c:v>518.93082571359002</c:v>
                </c:pt>
                <c:pt idx="26">
                  <c:v>516.15046746133999</c:v>
                </c:pt>
                <c:pt idx="27">
                  <c:v>514.85662914641705</c:v>
                </c:pt>
                <c:pt idx="28">
                  <c:v>531.13361551115497</c:v>
                </c:pt>
                <c:pt idx="29">
                  <c:v>583.89779200984003</c:v>
                </c:pt>
                <c:pt idx="30">
                  <c:v>586.73348261563694</c:v>
                </c:pt>
                <c:pt idx="31">
                  <c:v>587.33182440145094</c:v>
                </c:pt>
              </c:numCache>
            </c:numRef>
          </c:yVal>
          <c:smooth val="0"/>
          <c:extLst>
            <c:ext xmlns:c16="http://schemas.microsoft.com/office/drawing/2014/chart" uri="{C3380CC4-5D6E-409C-BE32-E72D297353CC}">
              <c16:uniqueId val="{0000006C-FD39-44BF-99FA-75783023E609}"/>
            </c:ext>
          </c:extLst>
        </c:ser>
        <c:ser>
          <c:idx val="109"/>
          <c:order val="109"/>
          <c:tx>
            <c:v>Flow Trajectories 1_77_1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Data'!$G$6189:$G$6200</c:f>
              <c:numCache>
                <c:formatCode>General</c:formatCode>
                <c:ptCount val="12"/>
                <c:pt idx="0">
                  <c:v>8.4391452908157902E-2</c:v>
                </c:pt>
                <c:pt idx="1">
                  <c:v>8.9519251066382394E-2</c:v>
                </c:pt>
                <c:pt idx="2">
                  <c:v>9.4629744901056606E-2</c:v>
                </c:pt>
                <c:pt idx="3">
                  <c:v>9.5745801176089704E-2</c:v>
                </c:pt>
                <c:pt idx="4">
                  <c:v>9.7008119984152402E-2</c:v>
                </c:pt>
                <c:pt idx="5">
                  <c:v>9.7122374537118E-2</c:v>
                </c:pt>
                <c:pt idx="6">
                  <c:v>9.71287245857132E-2</c:v>
                </c:pt>
                <c:pt idx="7">
                  <c:v>9.7135074824684794E-2</c:v>
                </c:pt>
                <c:pt idx="8">
                  <c:v>0.101169600615787</c:v>
                </c:pt>
                <c:pt idx="9">
                  <c:v>0.10321767614451199</c:v>
                </c:pt>
                <c:pt idx="10">
                  <c:v>0.106388965595588</c:v>
                </c:pt>
                <c:pt idx="11">
                  <c:v>0.106417075587947</c:v>
                </c:pt>
              </c:numCache>
            </c:numRef>
          </c:xVal>
          <c:yVal>
            <c:numRef>
              <c:f>'Plot Data'!$H$6189:$H$6200</c:f>
              <c:numCache>
                <c:formatCode>General</c:formatCode>
                <c:ptCount val="12"/>
                <c:pt idx="0">
                  <c:v>587.44875397904104</c:v>
                </c:pt>
                <c:pt idx="1">
                  <c:v>636.24114608025695</c:v>
                </c:pt>
                <c:pt idx="2">
                  <c:v>716.56572327258004</c:v>
                </c:pt>
                <c:pt idx="3">
                  <c:v>711.83970746094803</c:v>
                </c:pt>
                <c:pt idx="4">
                  <c:v>703.42353895032602</c:v>
                </c:pt>
                <c:pt idx="5">
                  <c:v>702.66106397856197</c:v>
                </c:pt>
                <c:pt idx="6">
                  <c:v>702.61893383340805</c:v>
                </c:pt>
                <c:pt idx="7">
                  <c:v>613.13816704249405</c:v>
                </c:pt>
                <c:pt idx="8">
                  <c:v>545.41026988788701</c:v>
                </c:pt>
                <c:pt idx="9">
                  <c:v>581.37128081617095</c:v>
                </c:pt>
                <c:pt idx="10">
                  <c:v>636.06713735736696</c:v>
                </c:pt>
                <c:pt idx="11">
                  <c:v>636.40310567461904</c:v>
                </c:pt>
              </c:numCache>
            </c:numRef>
          </c:yVal>
          <c:smooth val="0"/>
          <c:extLst>
            <c:ext xmlns:c16="http://schemas.microsoft.com/office/drawing/2014/chart" uri="{C3380CC4-5D6E-409C-BE32-E72D297353CC}">
              <c16:uniqueId val="{0000006D-FD39-44BF-99FA-75783023E609}"/>
            </c:ext>
          </c:extLst>
        </c:ser>
        <c:ser>
          <c:idx val="110"/>
          <c:order val="110"/>
          <c:tx>
            <c:v>Flow Trajectories 1_78</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Data'!$G$6203:$G$6248</c:f>
              <c:numCache>
                <c:formatCode>General</c:formatCode>
                <c:ptCount val="46"/>
                <c:pt idx="0">
                  <c:v>-5.8712393723699297E-5</c:v>
                </c:pt>
                <c:pt idx="1">
                  <c:v>5.2561332285908603E-3</c:v>
                </c:pt>
                <c:pt idx="2">
                  <c:v>6.2702276317723304E-3</c:v>
                </c:pt>
                <c:pt idx="3">
                  <c:v>8.9009043820793294E-3</c:v>
                </c:pt>
                <c:pt idx="4">
                  <c:v>1.39879318847971E-2</c:v>
                </c:pt>
                <c:pt idx="5">
                  <c:v>1.9578341597231399E-2</c:v>
                </c:pt>
                <c:pt idx="6">
                  <c:v>2.4666610946375601E-2</c:v>
                </c:pt>
                <c:pt idx="7">
                  <c:v>2.9753360884778202E-2</c:v>
                </c:pt>
                <c:pt idx="8">
                  <c:v>3.4836892352045699E-2</c:v>
                </c:pt>
                <c:pt idx="9">
                  <c:v>4.04281198597966E-2</c:v>
                </c:pt>
                <c:pt idx="10">
                  <c:v>4.5511472117471002E-2</c:v>
                </c:pt>
                <c:pt idx="11">
                  <c:v>5.1099746189782101E-2</c:v>
                </c:pt>
                <c:pt idx="12">
                  <c:v>5.6706876704173001E-2</c:v>
                </c:pt>
                <c:pt idx="13">
                  <c:v>5.82459060061047E-2</c:v>
                </c:pt>
                <c:pt idx="14">
                  <c:v>6.1326804048347797E-2</c:v>
                </c:pt>
                <c:pt idx="15">
                  <c:v>6.2842563655090597E-2</c:v>
                </c:pt>
                <c:pt idx="16">
                  <c:v>6.3751031785201501E-2</c:v>
                </c:pt>
                <c:pt idx="17">
                  <c:v>6.4664278752686793E-2</c:v>
                </c:pt>
                <c:pt idx="18">
                  <c:v>6.56905082398066E-2</c:v>
                </c:pt>
                <c:pt idx="19">
                  <c:v>6.6713297741806399E-2</c:v>
                </c:pt>
                <c:pt idx="20">
                  <c:v>6.7739088697227307E-2</c:v>
                </c:pt>
                <c:pt idx="21">
                  <c:v>6.9280995838213594E-2</c:v>
                </c:pt>
                <c:pt idx="22">
                  <c:v>7.1329092497080901E-2</c:v>
                </c:pt>
                <c:pt idx="23">
                  <c:v>7.3926815116649905E-2</c:v>
                </c:pt>
                <c:pt idx="24">
                  <c:v>7.3953726242494605E-2</c:v>
                </c:pt>
                <c:pt idx="25">
                  <c:v>7.3979038928767699E-2</c:v>
                </c:pt>
                <c:pt idx="26">
                  <c:v>7.5188148066614696E-2</c:v>
                </c:pt>
                <c:pt idx="27">
                  <c:v>7.6213954705478301E-2</c:v>
                </c:pt>
                <c:pt idx="28">
                  <c:v>7.7226302868179303E-2</c:v>
                </c:pt>
                <c:pt idx="29">
                  <c:v>7.8231414854535899E-2</c:v>
                </c:pt>
                <c:pt idx="30">
                  <c:v>7.9243040501401296E-2</c:v>
                </c:pt>
                <c:pt idx="31">
                  <c:v>8.0269315066314295E-2</c:v>
                </c:pt>
                <c:pt idx="32">
                  <c:v>8.1830652289808098E-2</c:v>
                </c:pt>
                <c:pt idx="33">
                  <c:v>8.3776089047264093E-2</c:v>
                </c:pt>
                <c:pt idx="34">
                  <c:v>8.6926221997313105E-2</c:v>
                </c:pt>
                <c:pt idx="35">
                  <c:v>9.1210936283879704E-2</c:v>
                </c:pt>
                <c:pt idx="36">
                  <c:v>9.5968789034490104E-2</c:v>
                </c:pt>
                <c:pt idx="37">
                  <c:v>9.6375157456506502E-2</c:v>
                </c:pt>
                <c:pt idx="38">
                  <c:v>9.6385317644496996E-2</c:v>
                </c:pt>
                <c:pt idx="39">
                  <c:v>9.6386587692291303E-2</c:v>
                </c:pt>
                <c:pt idx="40">
                  <c:v>0.100516282081135</c:v>
                </c:pt>
                <c:pt idx="41">
                  <c:v>0.102560450808675</c:v>
                </c:pt>
                <c:pt idx="42">
                  <c:v>0.10410185634138901</c:v>
                </c:pt>
                <c:pt idx="43">
                  <c:v>0.105764199811663</c:v>
                </c:pt>
                <c:pt idx="44">
                  <c:v>0.105772137146871</c:v>
                </c:pt>
                <c:pt idx="45">
                  <c:v>0.10577293085824301</c:v>
                </c:pt>
              </c:numCache>
            </c:numRef>
          </c:xVal>
          <c:yVal>
            <c:numRef>
              <c:f>'Plot Data'!$H$6203:$H$6248</c:f>
              <c:numCache>
                <c:formatCode>General</c:formatCode>
                <c:ptCount val="46"/>
                <c:pt idx="0">
                  <c:v>291.79369461144603</c:v>
                </c:pt>
                <c:pt idx="1">
                  <c:v>273.71658626896902</c:v>
                </c:pt>
                <c:pt idx="2">
                  <c:v>272.01267161864899</c:v>
                </c:pt>
                <c:pt idx="3">
                  <c:v>384.18979652641099</c:v>
                </c:pt>
                <c:pt idx="4">
                  <c:v>394.56301426006598</c:v>
                </c:pt>
                <c:pt idx="5">
                  <c:v>397.99276628089899</c:v>
                </c:pt>
                <c:pt idx="6">
                  <c:v>410.834802578216</c:v>
                </c:pt>
                <c:pt idx="7">
                  <c:v>421.567459114271</c:v>
                </c:pt>
                <c:pt idx="8">
                  <c:v>427.14433619153402</c:v>
                </c:pt>
                <c:pt idx="9">
                  <c:v>432.24562867059302</c:v>
                </c:pt>
                <c:pt idx="10">
                  <c:v>437.65498706034498</c:v>
                </c:pt>
                <c:pt idx="11">
                  <c:v>437.76496978067098</c:v>
                </c:pt>
                <c:pt idx="12">
                  <c:v>471.461899188757</c:v>
                </c:pt>
                <c:pt idx="13">
                  <c:v>499.84488828671601</c:v>
                </c:pt>
                <c:pt idx="14">
                  <c:v>568.17257828560901</c:v>
                </c:pt>
                <c:pt idx="15">
                  <c:v>550.63282722708004</c:v>
                </c:pt>
                <c:pt idx="16">
                  <c:v>537.365640326684</c:v>
                </c:pt>
                <c:pt idx="17">
                  <c:v>540.47092315975499</c:v>
                </c:pt>
                <c:pt idx="18">
                  <c:v>563.42144592648799</c:v>
                </c:pt>
                <c:pt idx="19">
                  <c:v>579.39224469460601</c:v>
                </c:pt>
                <c:pt idx="20">
                  <c:v>602.70683751888896</c:v>
                </c:pt>
                <c:pt idx="21">
                  <c:v>646.96768888730401</c:v>
                </c:pt>
                <c:pt idx="22">
                  <c:v>689.167874951763</c:v>
                </c:pt>
                <c:pt idx="23">
                  <c:v>717.23483208282596</c:v>
                </c:pt>
                <c:pt idx="24">
                  <c:v>717.623461381109</c:v>
                </c:pt>
                <c:pt idx="25">
                  <c:v>425.74278587716299</c:v>
                </c:pt>
                <c:pt idx="26">
                  <c:v>512.26239397442498</c:v>
                </c:pt>
                <c:pt idx="27">
                  <c:v>533.57829964291102</c:v>
                </c:pt>
                <c:pt idx="28">
                  <c:v>527.04887610446201</c:v>
                </c:pt>
                <c:pt idx="29">
                  <c:v>506.07818475555302</c:v>
                </c:pt>
                <c:pt idx="30">
                  <c:v>498.69673582065599</c:v>
                </c:pt>
                <c:pt idx="31">
                  <c:v>520.06499111091296</c:v>
                </c:pt>
                <c:pt idx="32">
                  <c:v>601.13142464318105</c:v>
                </c:pt>
                <c:pt idx="33">
                  <c:v>656.70168481237795</c:v>
                </c:pt>
                <c:pt idx="34">
                  <c:v>660.22414666824602</c:v>
                </c:pt>
                <c:pt idx="35">
                  <c:v>707.66747848222997</c:v>
                </c:pt>
                <c:pt idx="36">
                  <c:v>718.13037660823397</c:v>
                </c:pt>
                <c:pt idx="37">
                  <c:v>717.47242443824098</c:v>
                </c:pt>
                <c:pt idx="38">
                  <c:v>717.44498211770804</c:v>
                </c:pt>
                <c:pt idx="39">
                  <c:v>623.40498498285206</c:v>
                </c:pt>
                <c:pt idx="40">
                  <c:v>538.58377797595801</c:v>
                </c:pt>
                <c:pt idx="41">
                  <c:v>565.62926639584498</c:v>
                </c:pt>
                <c:pt idx="42">
                  <c:v>606.06764431089402</c:v>
                </c:pt>
                <c:pt idx="43">
                  <c:v>625.90595695217098</c:v>
                </c:pt>
                <c:pt idx="44">
                  <c:v>625.96624596418997</c:v>
                </c:pt>
                <c:pt idx="45">
                  <c:v>625.97227588188196</c:v>
                </c:pt>
              </c:numCache>
            </c:numRef>
          </c:yVal>
          <c:smooth val="0"/>
          <c:extLst>
            <c:ext xmlns:c16="http://schemas.microsoft.com/office/drawing/2014/chart" uri="{C3380CC4-5D6E-409C-BE32-E72D297353CC}">
              <c16:uniqueId val="{0000006E-FD39-44BF-99FA-75783023E609}"/>
            </c:ext>
          </c:extLst>
        </c:ser>
        <c:ser>
          <c:idx val="111"/>
          <c:order val="111"/>
          <c:tx>
            <c:v>Flow Trajectories 1_79_0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Data'!$G$6251:$G$6285</c:f>
              <c:numCache>
                <c:formatCode>General</c:formatCode>
                <c:ptCount val="35"/>
                <c:pt idx="0">
                  <c:v>-5.8928907014329199E-5</c:v>
                </c:pt>
                <c:pt idx="1">
                  <c:v>5.2919809654584501E-3</c:v>
                </c:pt>
                <c:pt idx="2">
                  <c:v>1.0471134002901601E-2</c:v>
                </c:pt>
                <c:pt idx="3">
                  <c:v>1.5562700980815899E-2</c:v>
                </c:pt>
                <c:pt idx="4">
                  <c:v>2.1134334902759899E-2</c:v>
                </c:pt>
                <c:pt idx="5">
                  <c:v>2.6713720015238099E-2</c:v>
                </c:pt>
                <c:pt idx="6">
                  <c:v>3.2297861361559897E-2</c:v>
                </c:pt>
                <c:pt idx="7">
                  <c:v>3.78870174323079E-2</c:v>
                </c:pt>
                <c:pt idx="8">
                  <c:v>4.2969830583567202E-2</c:v>
                </c:pt>
                <c:pt idx="9">
                  <c:v>4.8051176351286799E-2</c:v>
                </c:pt>
                <c:pt idx="10">
                  <c:v>5.36399936501099E-2</c:v>
                </c:pt>
                <c:pt idx="11">
                  <c:v>5.8750187010826599E-2</c:v>
                </c:pt>
                <c:pt idx="12">
                  <c:v>6.3321812582117401E-2</c:v>
                </c:pt>
                <c:pt idx="13">
                  <c:v>6.5860629918286701E-2</c:v>
                </c:pt>
                <c:pt idx="14">
                  <c:v>7.0531828561284898E-2</c:v>
                </c:pt>
                <c:pt idx="15">
                  <c:v>7.4100807684209902E-2</c:v>
                </c:pt>
                <c:pt idx="16">
                  <c:v>7.5630572496051596E-2</c:v>
                </c:pt>
                <c:pt idx="17">
                  <c:v>7.7664030295829106E-2</c:v>
                </c:pt>
                <c:pt idx="18">
                  <c:v>7.9702618895602304E-2</c:v>
                </c:pt>
                <c:pt idx="19">
                  <c:v>8.0109408485498301E-2</c:v>
                </c:pt>
                <c:pt idx="20">
                  <c:v>8.2194141242240198E-2</c:v>
                </c:pt>
                <c:pt idx="21">
                  <c:v>8.4756630322001397E-2</c:v>
                </c:pt>
                <c:pt idx="22">
                  <c:v>8.6295804213097599E-2</c:v>
                </c:pt>
                <c:pt idx="23">
                  <c:v>8.7521659116839498E-2</c:v>
                </c:pt>
                <c:pt idx="24">
                  <c:v>8.7623416532422796E-2</c:v>
                </c:pt>
                <c:pt idx="25">
                  <c:v>8.7629766771394405E-2</c:v>
                </c:pt>
                <c:pt idx="26">
                  <c:v>8.9074267528289106E-2</c:v>
                </c:pt>
                <c:pt idx="27">
                  <c:v>9.0101204895752296E-2</c:v>
                </c:pt>
                <c:pt idx="28">
                  <c:v>9.1102666167255597E-2</c:v>
                </c:pt>
                <c:pt idx="29">
                  <c:v>9.2112022181543907E-2</c:v>
                </c:pt>
                <c:pt idx="30">
                  <c:v>9.2614515162977196E-2</c:v>
                </c:pt>
                <c:pt idx="31">
                  <c:v>9.3120885451911606E-2</c:v>
                </c:pt>
                <c:pt idx="32">
                  <c:v>9.5367179678673697E-2</c:v>
                </c:pt>
                <c:pt idx="33">
                  <c:v>9.5594047424236897E-2</c:v>
                </c:pt>
                <c:pt idx="34">
                  <c:v>9.5624461416422002E-2</c:v>
                </c:pt>
              </c:numCache>
            </c:numRef>
          </c:xVal>
          <c:yVal>
            <c:numRef>
              <c:f>'Plot Data'!$H$6251:$H$6285</c:f>
              <c:numCache>
                <c:formatCode>General</c:formatCode>
                <c:ptCount val="35"/>
                <c:pt idx="0">
                  <c:v>293.49392191654903</c:v>
                </c:pt>
                <c:pt idx="1">
                  <c:v>317.36465867097701</c:v>
                </c:pt>
                <c:pt idx="2">
                  <c:v>465.17858100609601</c:v>
                </c:pt>
                <c:pt idx="3">
                  <c:v>486.36510712919397</c:v>
                </c:pt>
                <c:pt idx="4">
                  <c:v>455.55232047555302</c:v>
                </c:pt>
                <c:pt idx="5">
                  <c:v>439.97349171279802</c:v>
                </c:pt>
                <c:pt idx="6">
                  <c:v>432.97632605821201</c:v>
                </c:pt>
                <c:pt idx="7">
                  <c:v>434.59127072163898</c:v>
                </c:pt>
                <c:pt idx="8">
                  <c:v>439.098265244701</c:v>
                </c:pt>
                <c:pt idx="9">
                  <c:v>441.098230258407</c:v>
                </c:pt>
                <c:pt idx="10">
                  <c:v>442.15867089867999</c:v>
                </c:pt>
                <c:pt idx="11">
                  <c:v>497.30284885183301</c:v>
                </c:pt>
                <c:pt idx="12">
                  <c:v>496.49502786624299</c:v>
                </c:pt>
                <c:pt idx="13">
                  <c:v>494.193059599202</c:v>
                </c:pt>
                <c:pt idx="14">
                  <c:v>489.55995567057801</c:v>
                </c:pt>
                <c:pt idx="15">
                  <c:v>515.28351504192801</c:v>
                </c:pt>
                <c:pt idx="16">
                  <c:v>527.20207874704101</c:v>
                </c:pt>
                <c:pt idx="17">
                  <c:v>531.74930630481003</c:v>
                </c:pt>
                <c:pt idx="18">
                  <c:v>546.23522172935805</c:v>
                </c:pt>
                <c:pt idx="19">
                  <c:v>550.30099807265105</c:v>
                </c:pt>
                <c:pt idx="20">
                  <c:v>577.97208799245095</c:v>
                </c:pt>
                <c:pt idx="21">
                  <c:v>631.53190249683303</c:v>
                </c:pt>
                <c:pt idx="22">
                  <c:v>670.46047007002403</c:v>
                </c:pt>
                <c:pt idx="23">
                  <c:v>693.11183615263303</c:v>
                </c:pt>
                <c:pt idx="24">
                  <c:v>695.21811762103198</c:v>
                </c:pt>
                <c:pt idx="25">
                  <c:v>518.16273470658496</c:v>
                </c:pt>
                <c:pt idx="26">
                  <c:v>592.84106758938196</c:v>
                </c:pt>
                <c:pt idx="27">
                  <c:v>619.33334163335405</c:v>
                </c:pt>
                <c:pt idx="28">
                  <c:v>585.91979187151605</c:v>
                </c:pt>
                <c:pt idx="29">
                  <c:v>572.29029153303702</c:v>
                </c:pt>
                <c:pt idx="30">
                  <c:v>560.97559068862404</c:v>
                </c:pt>
                <c:pt idx="31">
                  <c:v>558.38877645118498</c:v>
                </c:pt>
                <c:pt idx="32">
                  <c:v>588.11903918227802</c:v>
                </c:pt>
                <c:pt idx="33">
                  <c:v>587.97724099561503</c:v>
                </c:pt>
                <c:pt idx="34">
                  <c:v>587.95626973802598</c:v>
                </c:pt>
              </c:numCache>
            </c:numRef>
          </c:yVal>
          <c:smooth val="0"/>
          <c:extLst>
            <c:ext xmlns:c16="http://schemas.microsoft.com/office/drawing/2014/chart" uri="{C3380CC4-5D6E-409C-BE32-E72D297353CC}">
              <c16:uniqueId val="{0000006F-FD39-44BF-99FA-75783023E609}"/>
            </c:ext>
          </c:extLst>
        </c:ser>
        <c:ser>
          <c:idx val="112"/>
          <c:order val="112"/>
          <c:tx>
            <c:v>Flow Trajectories 1_79_1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Data'!$G$6288:$G$6298</c:f>
              <c:numCache>
                <c:formatCode>General</c:formatCode>
                <c:ptCount val="11"/>
                <c:pt idx="0">
                  <c:v>9.5624461416422002E-2</c:v>
                </c:pt>
                <c:pt idx="1">
                  <c:v>9.7637168674094998E-2</c:v>
                </c:pt>
                <c:pt idx="2">
                  <c:v>9.9788779814797807E-2</c:v>
                </c:pt>
                <c:pt idx="3">
                  <c:v>0.10489394899504299</c:v>
                </c:pt>
                <c:pt idx="4">
                  <c:v>0.106416413198423</c:v>
                </c:pt>
                <c:pt idx="5">
                  <c:v>0.10646086359217601</c:v>
                </c:pt>
                <c:pt idx="6">
                  <c:v>0.106467213831147</c:v>
                </c:pt>
                <c:pt idx="7">
                  <c:v>0.107967931322574</c:v>
                </c:pt>
                <c:pt idx="8">
                  <c:v>0.111751365212479</c:v>
                </c:pt>
                <c:pt idx="9">
                  <c:v>0.11534901352917799</c:v>
                </c:pt>
                <c:pt idx="10">
                  <c:v>0.115407516767341</c:v>
                </c:pt>
              </c:numCache>
            </c:numRef>
          </c:xVal>
          <c:yVal>
            <c:numRef>
              <c:f>'Plot Data'!$H$6288:$H$6298</c:f>
              <c:numCache>
                <c:formatCode>General</c:formatCode>
                <c:ptCount val="11"/>
                <c:pt idx="0">
                  <c:v>585.01038522790202</c:v>
                </c:pt>
                <c:pt idx="1">
                  <c:v>567.43933405863595</c:v>
                </c:pt>
                <c:pt idx="2">
                  <c:v>609.57886386514099</c:v>
                </c:pt>
                <c:pt idx="3">
                  <c:v>672.42354643276099</c:v>
                </c:pt>
                <c:pt idx="4">
                  <c:v>668.24725043526405</c:v>
                </c:pt>
                <c:pt idx="5">
                  <c:v>668.15715121307096</c:v>
                </c:pt>
                <c:pt idx="6">
                  <c:v>593.82704813903899</c:v>
                </c:pt>
                <c:pt idx="7">
                  <c:v>540.93485980929597</c:v>
                </c:pt>
                <c:pt idx="8">
                  <c:v>589.20357919693595</c:v>
                </c:pt>
                <c:pt idx="9">
                  <c:v>693.69935698703</c:v>
                </c:pt>
                <c:pt idx="10">
                  <c:v>694.64364778182903</c:v>
                </c:pt>
              </c:numCache>
            </c:numRef>
          </c:yVal>
          <c:smooth val="0"/>
          <c:extLst>
            <c:ext xmlns:c16="http://schemas.microsoft.com/office/drawing/2014/chart" uri="{C3380CC4-5D6E-409C-BE32-E72D297353CC}">
              <c16:uniqueId val="{00000070-FD39-44BF-99FA-75783023E609}"/>
            </c:ext>
          </c:extLst>
        </c:ser>
        <c:ser>
          <c:idx val="113"/>
          <c:order val="113"/>
          <c:tx>
            <c:v>Flow Trajectories 1_80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Data'!$G$6301:$G$6346</c:f>
              <c:numCache>
                <c:formatCode>General</c:formatCode>
                <c:ptCount val="46"/>
                <c:pt idx="0">
                  <c:v>-5.8932087464171801E-5</c:v>
                </c:pt>
                <c:pt idx="1">
                  <c:v>5.2921297911210502E-3</c:v>
                </c:pt>
                <c:pt idx="2">
                  <c:v>1.04708468044437E-2</c:v>
                </c:pt>
                <c:pt idx="3">
                  <c:v>1.5562143827154901E-2</c:v>
                </c:pt>
                <c:pt idx="4">
                  <c:v>2.1134248594157499E-2</c:v>
                </c:pt>
                <c:pt idx="5">
                  <c:v>2.6713238824027302E-2</c:v>
                </c:pt>
                <c:pt idx="6">
                  <c:v>3.2297293744180298E-2</c:v>
                </c:pt>
                <c:pt idx="7">
                  <c:v>3.7887328822956798E-2</c:v>
                </c:pt>
                <c:pt idx="8">
                  <c:v>4.29704365481701E-2</c:v>
                </c:pt>
                <c:pt idx="9">
                  <c:v>4.8051676240112799E-2</c:v>
                </c:pt>
                <c:pt idx="10">
                  <c:v>5.36397887745746E-2</c:v>
                </c:pt>
                <c:pt idx="11">
                  <c:v>5.8744372069821298E-2</c:v>
                </c:pt>
                <c:pt idx="12">
                  <c:v>6.4324298877777006E-2</c:v>
                </c:pt>
                <c:pt idx="13">
                  <c:v>6.4831828340349604E-2</c:v>
                </c:pt>
                <c:pt idx="14">
                  <c:v>6.9912045309167795E-2</c:v>
                </c:pt>
                <c:pt idx="15">
                  <c:v>7.2450754317082006E-2</c:v>
                </c:pt>
                <c:pt idx="16">
                  <c:v>7.5545889253603393E-2</c:v>
                </c:pt>
                <c:pt idx="17">
                  <c:v>7.8693601831458404E-2</c:v>
                </c:pt>
                <c:pt idx="18">
                  <c:v>8.0927231567448299E-2</c:v>
                </c:pt>
                <c:pt idx="19">
                  <c:v>8.29600043140344E-2</c:v>
                </c:pt>
                <c:pt idx="20">
                  <c:v>8.4995922595592202E-2</c:v>
                </c:pt>
                <c:pt idx="21">
                  <c:v>8.7034903485954399E-2</c:v>
                </c:pt>
                <c:pt idx="22">
                  <c:v>8.9079302198760493E-2</c:v>
                </c:pt>
                <c:pt idx="23">
                  <c:v>9.11311152941022E-2</c:v>
                </c:pt>
                <c:pt idx="24">
                  <c:v>9.31856185341884E-2</c:v>
                </c:pt>
                <c:pt idx="25">
                  <c:v>9.4722428828496796E-2</c:v>
                </c:pt>
                <c:pt idx="26">
                  <c:v>9.4875075477492299E-2</c:v>
                </c:pt>
                <c:pt idx="27">
                  <c:v>9.4894130115472194E-2</c:v>
                </c:pt>
                <c:pt idx="28">
                  <c:v>9.4900480354443803E-2</c:v>
                </c:pt>
                <c:pt idx="29">
                  <c:v>9.5514965259369394E-2</c:v>
                </c:pt>
                <c:pt idx="30">
                  <c:v>9.6029157877926499E-2</c:v>
                </c:pt>
                <c:pt idx="31">
                  <c:v>9.6546695201827404E-2</c:v>
                </c:pt>
                <c:pt idx="32">
                  <c:v>9.7065232560207201E-2</c:v>
                </c:pt>
                <c:pt idx="33">
                  <c:v>9.7681885914683395E-2</c:v>
                </c:pt>
                <c:pt idx="34">
                  <c:v>9.8752703416727303E-2</c:v>
                </c:pt>
                <c:pt idx="35">
                  <c:v>0.103833336474388</c:v>
                </c:pt>
                <c:pt idx="36">
                  <c:v>0.10638225782661601</c:v>
                </c:pt>
                <c:pt idx="37">
                  <c:v>0.110454124930396</c:v>
                </c:pt>
                <c:pt idx="38">
                  <c:v>0.11248296732242399</c:v>
                </c:pt>
                <c:pt idx="39">
                  <c:v>0.11271151125918</c:v>
                </c:pt>
                <c:pt idx="40">
                  <c:v>0.11273056149175301</c:v>
                </c:pt>
                <c:pt idx="41">
                  <c:v>0.112736911730725</c:v>
                </c:pt>
                <c:pt idx="42">
                  <c:v>0.114235388848372</c:v>
                </c:pt>
                <c:pt idx="43">
                  <c:v>0.118455895366484</c:v>
                </c:pt>
                <c:pt idx="44">
                  <c:v>0.12153333944443501</c:v>
                </c:pt>
                <c:pt idx="45">
                  <c:v>0.12158576815442999</c:v>
                </c:pt>
              </c:numCache>
            </c:numRef>
          </c:xVal>
          <c:yVal>
            <c:numRef>
              <c:f>'Plot Data'!$H$6301:$H$6346</c:f>
              <c:numCache>
                <c:formatCode>General</c:formatCode>
                <c:ptCount val="46"/>
                <c:pt idx="0">
                  <c:v>293.521924896781</c:v>
                </c:pt>
                <c:pt idx="1">
                  <c:v>317.53952244845402</c:v>
                </c:pt>
                <c:pt idx="2">
                  <c:v>464.66024135599798</c:v>
                </c:pt>
                <c:pt idx="3">
                  <c:v>485.31784487191499</c:v>
                </c:pt>
                <c:pt idx="4">
                  <c:v>455.41983865182902</c:v>
                </c:pt>
                <c:pt idx="5">
                  <c:v>439.16017572999903</c:v>
                </c:pt>
                <c:pt idx="6">
                  <c:v>432.02845593999501</c:v>
                </c:pt>
                <c:pt idx="7">
                  <c:v>435.14252868199702</c:v>
                </c:pt>
                <c:pt idx="8">
                  <c:v>440.16480523305</c:v>
                </c:pt>
                <c:pt idx="9">
                  <c:v>441.985039609713</c:v>
                </c:pt>
                <c:pt idx="10">
                  <c:v>441.81974587188802</c:v>
                </c:pt>
                <c:pt idx="11">
                  <c:v>486.17328138190902</c:v>
                </c:pt>
                <c:pt idx="12">
                  <c:v>470.77339806017102</c:v>
                </c:pt>
                <c:pt idx="13">
                  <c:v>469.89207003442903</c:v>
                </c:pt>
                <c:pt idx="14">
                  <c:v>470.11914152223801</c:v>
                </c:pt>
                <c:pt idx="15">
                  <c:v>467.624122637607</c:v>
                </c:pt>
                <c:pt idx="16">
                  <c:v>479.74663376027701</c:v>
                </c:pt>
                <c:pt idx="17">
                  <c:v>476.31308696143202</c:v>
                </c:pt>
                <c:pt idx="18">
                  <c:v>473.60316934043601</c:v>
                </c:pt>
                <c:pt idx="19">
                  <c:v>475.39850755615299</c:v>
                </c:pt>
                <c:pt idx="20">
                  <c:v>483.18445077225698</c:v>
                </c:pt>
                <c:pt idx="21">
                  <c:v>497.06374409543201</c:v>
                </c:pt>
                <c:pt idx="22">
                  <c:v>522.34416071340797</c:v>
                </c:pt>
                <c:pt idx="23">
                  <c:v>564.87905356962199</c:v>
                </c:pt>
                <c:pt idx="24">
                  <c:v>617.326230571613</c:v>
                </c:pt>
                <c:pt idx="25">
                  <c:v>649.88219447663403</c:v>
                </c:pt>
                <c:pt idx="26">
                  <c:v>653.62241923307101</c:v>
                </c:pt>
                <c:pt idx="27">
                  <c:v>654.10738204488598</c:v>
                </c:pt>
                <c:pt idx="28">
                  <c:v>507.90672635451</c:v>
                </c:pt>
                <c:pt idx="29">
                  <c:v>522.94961458787498</c:v>
                </c:pt>
                <c:pt idx="30">
                  <c:v>536.74538288740405</c:v>
                </c:pt>
                <c:pt idx="31">
                  <c:v>558.0038816883</c:v>
                </c:pt>
                <c:pt idx="32">
                  <c:v>582.28725973621999</c:v>
                </c:pt>
                <c:pt idx="33">
                  <c:v>603.55792098507004</c:v>
                </c:pt>
                <c:pt idx="34">
                  <c:v>640.95628940926099</c:v>
                </c:pt>
                <c:pt idx="35">
                  <c:v>642.80440089144804</c:v>
                </c:pt>
                <c:pt idx="36">
                  <c:v>665.97658465642496</c:v>
                </c:pt>
                <c:pt idx="37">
                  <c:v>687.03511116050504</c:v>
                </c:pt>
                <c:pt idx="38">
                  <c:v>678.55018712228298</c:v>
                </c:pt>
                <c:pt idx="39">
                  <c:v>677.79608823948502</c:v>
                </c:pt>
                <c:pt idx="40">
                  <c:v>677.73409087937898</c:v>
                </c:pt>
                <c:pt idx="41">
                  <c:v>568.57249823137795</c:v>
                </c:pt>
                <c:pt idx="42">
                  <c:v>513.20837120957299</c:v>
                </c:pt>
                <c:pt idx="43">
                  <c:v>632.02673201850303</c:v>
                </c:pt>
                <c:pt idx="44">
                  <c:v>709.27036962758802</c:v>
                </c:pt>
                <c:pt idx="45">
                  <c:v>709.59736502170199</c:v>
                </c:pt>
              </c:numCache>
            </c:numRef>
          </c:yVal>
          <c:smooth val="0"/>
          <c:extLst>
            <c:ext xmlns:c16="http://schemas.microsoft.com/office/drawing/2014/chart" uri="{C3380CC4-5D6E-409C-BE32-E72D297353CC}">
              <c16:uniqueId val="{00000071-FD39-44BF-99FA-75783023E609}"/>
            </c:ext>
          </c:extLst>
        </c:ser>
        <c:ser>
          <c:idx val="114"/>
          <c:order val="114"/>
          <c:tx>
            <c:v>Flow Trajectories 1_81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Data'!$G$6349:$G$6395</c:f>
              <c:numCache>
                <c:formatCode>General</c:formatCode>
                <c:ptCount val="47"/>
                <c:pt idx="0">
                  <c:v>-5.8932987304520302E-5</c:v>
                </c:pt>
                <c:pt idx="1">
                  <c:v>5.2884717281151596E-3</c:v>
                </c:pt>
                <c:pt idx="2">
                  <c:v>1.0473845897257399E-2</c:v>
                </c:pt>
                <c:pt idx="3">
                  <c:v>1.55618157666378E-2</c:v>
                </c:pt>
                <c:pt idx="4">
                  <c:v>2.1136125751591E-2</c:v>
                </c:pt>
                <c:pt idx="5">
                  <c:v>2.6207438552749401E-2</c:v>
                </c:pt>
                <c:pt idx="6">
                  <c:v>3.1790374541515801E-2</c:v>
                </c:pt>
                <c:pt idx="7">
                  <c:v>3.73808405343228E-2</c:v>
                </c:pt>
                <c:pt idx="8">
                  <c:v>4.2463210826458701E-2</c:v>
                </c:pt>
                <c:pt idx="9">
                  <c:v>4.7544041645972E-2</c:v>
                </c:pt>
                <c:pt idx="10">
                  <c:v>5.3132647751665402E-2</c:v>
                </c:pt>
                <c:pt idx="11">
                  <c:v>5.8231719567174801E-2</c:v>
                </c:pt>
                <c:pt idx="12">
                  <c:v>6.38069645234636E-2</c:v>
                </c:pt>
                <c:pt idx="13">
                  <c:v>6.8888428753964503E-2</c:v>
                </c:pt>
                <c:pt idx="14">
                  <c:v>7.4072991416379699E-2</c:v>
                </c:pt>
                <c:pt idx="15">
                  <c:v>7.81358881644863E-2</c:v>
                </c:pt>
                <c:pt idx="16">
                  <c:v>8.1378458259174696E-2</c:v>
                </c:pt>
                <c:pt idx="17">
                  <c:v>8.3403273281795004E-2</c:v>
                </c:pt>
                <c:pt idx="18">
                  <c:v>8.6038433911493198E-2</c:v>
                </c:pt>
                <c:pt idx="19">
                  <c:v>8.715421644205E-2</c:v>
                </c:pt>
                <c:pt idx="20">
                  <c:v>8.7458937058411998E-2</c:v>
                </c:pt>
                <c:pt idx="21">
                  <c:v>8.7519895933807004E-2</c:v>
                </c:pt>
                <c:pt idx="22">
                  <c:v>9.0059628353139506E-2</c:v>
                </c:pt>
                <c:pt idx="23">
                  <c:v>9.2597283267209604E-2</c:v>
                </c:pt>
                <c:pt idx="24">
                  <c:v>9.4630655269630604E-2</c:v>
                </c:pt>
                <c:pt idx="25">
                  <c:v>9.6669459530940194E-2</c:v>
                </c:pt>
                <c:pt idx="26">
                  <c:v>9.82047208309869E-2</c:v>
                </c:pt>
                <c:pt idx="27">
                  <c:v>9.9747014755334901E-2</c:v>
                </c:pt>
                <c:pt idx="28">
                  <c:v>0.101296445202496</c:v>
                </c:pt>
                <c:pt idx="29">
                  <c:v>0.102332034445593</c:v>
                </c:pt>
                <c:pt idx="30">
                  <c:v>0.103460887105202</c:v>
                </c:pt>
                <c:pt idx="31">
                  <c:v>0.104171879220447</c:v>
                </c:pt>
                <c:pt idx="32">
                  <c:v>0.10426706690241</c:v>
                </c:pt>
                <c:pt idx="33">
                  <c:v>0.104298818097268</c:v>
                </c:pt>
                <c:pt idx="34">
                  <c:v>0.1058498667114</c:v>
                </c:pt>
                <c:pt idx="35">
                  <c:v>0.106857703448793</c:v>
                </c:pt>
                <c:pt idx="36">
                  <c:v>0.10786148750067399</c:v>
                </c:pt>
                <c:pt idx="37">
                  <c:v>0.10836376126708799</c:v>
                </c:pt>
                <c:pt idx="38">
                  <c:v>0.109893294297331</c:v>
                </c:pt>
                <c:pt idx="39">
                  <c:v>0.113981507614966</c:v>
                </c:pt>
                <c:pt idx="40">
                  <c:v>0.11908247120379099</c:v>
                </c:pt>
                <c:pt idx="41">
                  <c:v>0.121613217033639</c:v>
                </c:pt>
                <c:pt idx="42">
                  <c:v>0.121638614025534</c:v>
                </c:pt>
                <c:pt idx="43">
                  <c:v>0.12164496426450599</c:v>
                </c:pt>
                <c:pt idx="44">
                  <c:v>0.12674089315312501</c:v>
                </c:pt>
                <c:pt idx="45">
                  <c:v>0.13033944469300501</c:v>
                </c:pt>
                <c:pt idx="46">
                  <c:v>0.13046426609477799</c:v>
                </c:pt>
              </c:numCache>
            </c:numRef>
          </c:xVal>
          <c:yVal>
            <c:numRef>
              <c:f>'Plot Data'!$H$6349:$H$6395</c:f>
              <c:numCache>
                <c:formatCode>General</c:formatCode>
                <c:ptCount val="47"/>
                <c:pt idx="0">
                  <c:v>293.17782607322198</c:v>
                </c:pt>
                <c:pt idx="1">
                  <c:v>312.62372790550899</c:v>
                </c:pt>
                <c:pt idx="2">
                  <c:v>469.24551828998801</c:v>
                </c:pt>
                <c:pt idx="3">
                  <c:v>483.78959326683702</c:v>
                </c:pt>
                <c:pt idx="4">
                  <c:v>457.96527309124002</c:v>
                </c:pt>
                <c:pt idx="5">
                  <c:v>442.20981378136599</c:v>
                </c:pt>
                <c:pt idx="6">
                  <c:v>433.110603304074</c:v>
                </c:pt>
                <c:pt idx="7">
                  <c:v>436.97280722152601</c:v>
                </c:pt>
                <c:pt idx="8">
                  <c:v>440.73624051019698</c:v>
                </c:pt>
                <c:pt idx="9">
                  <c:v>441.84733502763601</c:v>
                </c:pt>
                <c:pt idx="10">
                  <c:v>442.53805437602699</c:v>
                </c:pt>
                <c:pt idx="11">
                  <c:v>476.55330971810901</c:v>
                </c:pt>
                <c:pt idx="12">
                  <c:v>452.92361438954703</c:v>
                </c:pt>
                <c:pt idx="13">
                  <c:v>455.34220330420197</c:v>
                </c:pt>
                <c:pt idx="14">
                  <c:v>460.38215263612</c:v>
                </c:pt>
                <c:pt idx="15">
                  <c:v>458.30714733467198</c:v>
                </c:pt>
                <c:pt idx="16">
                  <c:v>442.55752479400002</c:v>
                </c:pt>
                <c:pt idx="17">
                  <c:v>430.32059468758899</c:v>
                </c:pt>
                <c:pt idx="18">
                  <c:v>419.36430341661401</c:v>
                </c:pt>
                <c:pt idx="19">
                  <c:v>416.24187542337</c:v>
                </c:pt>
                <c:pt idx="20">
                  <c:v>415.50693778846102</c:v>
                </c:pt>
                <c:pt idx="21">
                  <c:v>415.36750939582902</c:v>
                </c:pt>
                <c:pt idx="22">
                  <c:v>408.51415762153999</c:v>
                </c:pt>
                <c:pt idx="23">
                  <c:v>405.02868453983803</c:v>
                </c:pt>
                <c:pt idx="24">
                  <c:v>407.58591470264997</c:v>
                </c:pt>
                <c:pt idx="25">
                  <c:v>419.12214800831799</c:v>
                </c:pt>
                <c:pt idx="26">
                  <c:v>438.49625559907901</c:v>
                </c:pt>
                <c:pt idx="27">
                  <c:v>471.441842944516</c:v>
                </c:pt>
                <c:pt idx="28">
                  <c:v>521.037003601111</c:v>
                </c:pt>
                <c:pt idx="29">
                  <c:v>562.76916731771303</c:v>
                </c:pt>
                <c:pt idx="30">
                  <c:v>591.212662375675</c:v>
                </c:pt>
                <c:pt idx="31">
                  <c:v>590.32830751536096</c:v>
                </c:pt>
                <c:pt idx="32">
                  <c:v>588.87412764434396</c:v>
                </c:pt>
                <c:pt idx="33">
                  <c:v>563.305964619581</c:v>
                </c:pt>
                <c:pt idx="34">
                  <c:v>626.19931473127997</c:v>
                </c:pt>
                <c:pt idx="35">
                  <c:v>607.39745095398405</c:v>
                </c:pt>
                <c:pt idx="36">
                  <c:v>580.14410856208804</c:v>
                </c:pt>
                <c:pt idx="37">
                  <c:v>567.90972550666095</c:v>
                </c:pt>
                <c:pt idx="38">
                  <c:v>581.58255086686404</c:v>
                </c:pt>
                <c:pt idx="39">
                  <c:v>647.40281937346697</c:v>
                </c:pt>
                <c:pt idx="40">
                  <c:v>703.00196246836197</c:v>
                </c:pt>
                <c:pt idx="41">
                  <c:v>677.584105965699</c:v>
                </c:pt>
                <c:pt idx="42">
                  <c:v>677.37256481438203</c:v>
                </c:pt>
                <c:pt idx="43">
                  <c:v>558.16883882555896</c:v>
                </c:pt>
                <c:pt idx="44">
                  <c:v>591.26173013027801</c:v>
                </c:pt>
                <c:pt idx="45">
                  <c:v>697.58191923713503</c:v>
                </c:pt>
                <c:pt idx="46">
                  <c:v>697.59610811803998</c:v>
                </c:pt>
              </c:numCache>
            </c:numRef>
          </c:yVal>
          <c:smooth val="0"/>
          <c:extLst>
            <c:ext xmlns:c16="http://schemas.microsoft.com/office/drawing/2014/chart" uri="{C3380CC4-5D6E-409C-BE32-E72D297353CC}">
              <c16:uniqueId val="{00000072-FD39-44BF-99FA-75783023E609}"/>
            </c:ext>
          </c:extLst>
        </c:ser>
        <c:ser>
          <c:idx val="115"/>
          <c:order val="115"/>
          <c:tx>
            <c:v>Flow Trajectories 1_82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Data'!$G$6398:$G$6449</c:f>
              <c:numCache>
                <c:formatCode>General</c:formatCode>
                <c:ptCount val="52"/>
                <c:pt idx="0">
                  <c:v>-5.8934384582091001E-5</c:v>
                </c:pt>
                <c:pt idx="1">
                  <c:v>5.27866607266221E-3</c:v>
                </c:pt>
                <c:pt idx="2">
                  <c:v>6.8391861296081304E-3</c:v>
                </c:pt>
                <c:pt idx="3">
                  <c:v>1.00641418760178E-2</c:v>
                </c:pt>
                <c:pt idx="4">
                  <c:v>1.5149866552504899E-2</c:v>
                </c:pt>
                <c:pt idx="5">
                  <c:v>2.0726205892767899E-2</c:v>
                </c:pt>
                <c:pt idx="6">
                  <c:v>2.5799698253550499E-2</c:v>
                </c:pt>
                <c:pt idx="7">
                  <c:v>3.1383514951925401E-2</c:v>
                </c:pt>
                <c:pt idx="8">
                  <c:v>3.6466350225678602E-2</c:v>
                </c:pt>
                <c:pt idx="9">
                  <c:v>4.1547337261740501E-2</c:v>
                </c:pt>
                <c:pt idx="10">
                  <c:v>4.6627712446168798E-2</c:v>
                </c:pt>
                <c:pt idx="11">
                  <c:v>5.2216544104535197E-2</c:v>
                </c:pt>
                <c:pt idx="12">
                  <c:v>5.7821527896690803E-2</c:v>
                </c:pt>
                <c:pt idx="13">
                  <c:v>6.3390811290295501E-2</c:v>
                </c:pt>
                <c:pt idx="14">
                  <c:v>6.8981012789035706E-2</c:v>
                </c:pt>
                <c:pt idx="15">
                  <c:v>7.4569495563300794E-2</c:v>
                </c:pt>
                <c:pt idx="16">
                  <c:v>7.8630954187772203E-2</c:v>
                </c:pt>
                <c:pt idx="17">
                  <c:v>7.9745375555366704E-2</c:v>
                </c:pt>
                <c:pt idx="18">
                  <c:v>8.3946792913165605E-2</c:v>
                </c:pt>
                <c:pt idx="19">
                  <c:v>8.7483328901899304E-2</c:v>
                </c:pt>
                <c:pt idx="20">
                  <c:v>9.1025859842948406E-2</c:v>
                </c:pt>
                <c:pt idx="21">
                  <c:v>9.4068002054722696E-2</c:v>
                </c:pt>
                <c:pt idx="22">
                  <c:v>9.7111912017022198E-2</c:v>
                </c:pt>
                <c:pt idx="23">
                  <c:v>9.9649699173832096E-2</c:v>
                </c:pt>
                <c:pt idx="24">
                  <c:v>0.101680518017667</c:v>
                </c:pt>
                <c:pt idx="25">
                  <c:v>0.10371298371094</c:v>
                </c:pt>
                <c:pt idx="26">
                  <c:v>0.105748444722637</c:v>
                </c:pt>
                <c:pt idx="27">
                  <c:v>0.107279178940132</c:v>
                </c:pt>
                <c:pt idx="28">
                  <c:v>0.108814962705072</c:v>
                </c:pt>
                <c:pt idx="29">
                  <c:v>0.109848866669066</c:v>
                </c:pt>
                <c:pt idx="30">
                  <c:v>0.111408109829522</c:v>
                </c:pt>
                <c:pt idx="31">
                  <c:v>0.11223277721345599</c:v>
                </c:pt>
                <c:pt idx="32">
                  <c:v>0.113150962654275</c:v>
                </c:pt>
                <c:pt idx="33">
                  <c:v>0.11381385654284</c:v>
                </c:pt>
                <c:pt idx="34">
                  <c:v>0.114537548647783</c:v>
                </c:pt>
                <c:pt idx="35">
                  <c:v>0.11522583598506</c:v>
                </c:pt>
                <c:pt idx="36">
                  <c:v>0.115460960789046</c:v>
                </c:pt>
                <c:pt idx="37">
                  <c:v>0.115492711983904</c:v>
                </c:pt>
                <c:pt idx="38">
                  <c:v>0.116001725521979</c:v>
                </c:pt>
                <c:pt idx="39">
                  <c:v>0.11651599777824501</c:v>
                </c:pt>
                <c:pt idx="40">
                  <c:v>0.11713656961563899</c:v>
                </c:pt>
                <c:pt idx="41">
                  <c:v>0.12270765179686501</c:v>
                </c:pt>
                <c:pt idx="42">
                  <c:v>0.125763269370264</c:v>
                </c:pt>
                <c:pt idx="43">
                  <c:v>0.129317657929928</c:v>
                </c:pt>
                <c:pt idx="44">
                  <c:v>0.131090167373352</c:v>
                </c:pt>
                <c:pt idx="45">
                  <c:v>0.131267871202491</c:v>
                </c:pt>
                <c:pt idx="46">
                  <c:v>0.131274221441462</c:v>
                </c:pt>
                <c:pt idx="47">
                  <c:v>0.13691327643689</c:v>
                </c:pt>
                <c:pt idx="48">
                  <c:v>0.139498685670886</c:v>
                </c:pt>
                <c:pt idx="49">
                  <c:v>0.13994014674970601</c:v>
                </c:pt>
                <c:pt idx="50">
                  <c:v>0.14000133827348099</c:v>
                </c:pt>
                <c:pt idx="51">
                  <c:v>0.14000213198922301</c:v>
                </c:pt>
              </c:numCache>
            </c:numRef>
          </c:xVal>
          <c:yVal>
            <c:numRef>
              <c:f>'Plot Data'!$H$6398:$H$6449</c:f>
              <c:numCache>
                <c:formatCode>General</c:formatCode>
                <c:ptCount val="52"/>
                <c:pt idx="0">
                  <c:v>292.64464634099102</c:v>
                </c:pt>
                <c:pt idx="1">
                  <c:v>300.25449030065198</c:v>
                </c:pt>
                <c:pt idx="2">
                  <c:v>345.705356789929</c:v>
                </c:pt>
                <c:pt idx="3">
                  <c:v>466.03779938014702</c:v>
                </c:pt>
                <c:pt idx="4">
                  <c:v>476.351797264781</c:v>
                </c:pt>
                <c:pt idx="5">
                  <c:v>454.557704869985</c:v>
                </c:pt>
                <c:pt idx="6">
                  <c:v>442.712320294373</c:v>
                </c:pt>
                <c:pt idx="7">
                  <c:v>435.11011528677301</c:v>
                </c:pt>
                <c:pt idx="8">
                  <c:v>439.66084545298702</c:v>
                </c:pt>
                <c:pt idx="9">
                  <c:v>441.040576397221</c:v>
                </c:pt>
                <c:pt idx="10">
                  <c:v>441.36028999328602</c:v>
                </c:pt>
                <c:pt idx="11">
                  <c:v>442.441585252067</c:v>
                </c:pt>
                <c:pt idx="12">
                  <c:v>472.54173854963699</c:v>
                </c:pt>
                <c:pt idx="13">
                  <c:v>438.56936472805199</c:v>
                </c:pt>
                <c:pt idx="14">
                  <c:v>442.16227977125601</c:v>
                </c:pt>
                <c:pt idx="15">
                  <c:v>442.83039210182301</c:v>
                </c:pt>
                <c:pt idx="16">
                  <c:v>438.24035003062102</c:v>
                </c:pt>
                <c:pt idx="17">
                  <c:v>432.503381487654</c:v>
                </c:pt>
                <c:pt idx="18">
                  <c:v>391.15393515660998</c:v>
                </c:pt>
                <c:pt idx="19">
                  <c:v>362.22416890953002</c:v>
                </c:pt>
                <c:pt idx="20">
                  <c:v>343.54195107084701</c:v>
                </c:pt>
                <c:pt idx="21">
                  <c:v>335.807342810124</c:v>
                </c:pt>
                <c:pt idx="22">
                  <c:v>330.60983592552901</c:v>
                </c:pt>
                <c:pt idx="23">
                  <c:v>327.949890249992</c:v>
                </c:pt>
                <c:pt idx="24">
                  <c:v>326.65101312874702</c:v>
                </c:pt>
                <c:pt idx="25">
                  <c:v>327.52608363198499</c:v>
                </c:pt>
                <c:pt idx="26">
                  <c:v>332.36227632016698</c:v>
                </c:pt>
                <c:pt idx="27">
                  <c:v>341.57594919038098</c:v>
                </c:pt>
                <c:pt idx="28">
                  <c:v>358.10496396644101</c:v>
                </c:pt>
                <c:pt idx="29">
                  <c:v>384.36897583926702</c:v>
                </c:pt>
                <c:pt idx="30">
                  <c:v>441.19091517567801</c:v>
                </c:pt>
                <c:pt idx="31">
                  <c:v>472.29393683712402</c:v>
                </c:pt>
                <c:pt idx="32">
                  <c:v>501.59471897876102</c:v>
                </c:pt>
                <c:pt idx="33">
                  <c:v>514.32964201021503</c:v>
                </c:pt>
                <c:pt idx="34">
                  <c:v>515.06391743320899</c:v>
                </c:pt>
                <c:pt idx="35">
                  <c:v>511.47771681430601</c:v>
                </c:pt>
                <c:pt idx="36">
                  <c:v>513.73037575999501</c:v>
                </c:pt>
                <c:pt idx="37">
                  <c:v>572.71294257957095</c:v>
                </c:pt>
                <c:pt idx="38">
                  <c:v>576.75158019901301</c:v>
                </c:pt>
                <c:pt idx="39">
                  <c:v>592.70485993113596</c:v>
                </c:pt>
                <c:pt idx="40">
                  <c:v>621.09392590221296</c:v>
                </c:pt>
                <c:pt idx="41">
                  <c:v>580.77801100281204</c:v>
                </c:pt>
                <c:pt idx="42">
                  <c:v>598.64996686397603</c:v>
                </c:pt>
                <c:pt idx="43">
                  <c:v>594.94841620800401</c:v>
                </c:pt>
                <c:pt idx="44">
                  <c:v>581.16569388238702</c:v>
                </c:pt>
                <c:pt idx="45">
                  <c:v>579.60752338065799</c:v>
                </c:pt>
                <c:pt idx="46">
                  <c:v>459.92120579970799</c:v>
                </c:pt>
                <c:pt idx="47">
                  <c:v>557.12157504449203</c:v>
                </c:pt>
                <c:pt idx="48">
                  <c:v>664.40292944333396</c:v>
                </c:pt>
                <c:pt idx="49">
                  <c:v>672.11916106173896</c:v>
                </c:pt>
                <c:pt idx="50">
                  <c:v>673.19039576312196</c:v>
                </c:pt>
                <c:pt idx="51">
                  <c:v>673.20429284858403</c:v>
                </c:pt>
              </c:numCache>
            </c:numRef>
          </c:yVal>
          <c:smooth val="0"/>
          <c:extLst>
            <c:ext xmlns:c16="http://schemas.microsoft.com/office/drawing/2014/chart" uri="{C3380CC4-5D6E-409C-BE32-E72D297353CC}">
              <c16:uniqueId val="{00000073-FD39-44BF-99FA-75783023E609}"/>
            </c:ext>
          </c:extLst>
        </c:ser>
        <c:ser>
          <c:idx val="116"/>
          <c:order val="116"/>
          <c:tx>
            <c:v>Flow Trajectories 1_83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Data'!$G$6452:$G$6525</c:f>
              <c:numCache>
                <c:formatCode>General</c:formatCode>
                <c:ptCount val="74"/>
                <c:pt idx="0">
                  <c:v>-5.8712206629458799E-5</c:v>
                </c:pt>
                <c:pt idx="1">
                  <c:v>5.2631809582764201E-3</c:v>
                </c:pt>
                <c:pt idx="2">
                  <c:v>6.2889745152998897E-3</c:v>
                </c:pt>
                <c:pt idx="3">
                  <c:v>8.9143205717069404E-3</c:v>
                </c:pt>
                <c:pt idx="4">
                  <c:v>1.4007301272078099E-2</c:v>
                </c:pt>
                <c:pt idx="5">
                  <c:v>1.95931975297471E-2</c:v>
                </c:pt>
                <c:pt idx="6">
                  <c:v>2.4675454623254999E-2</c:v>
                </c:pt>
                <c:pt idx="7">
                  <c:v>3.0265641786557801E-2</c:v>
                </c:pt>
                <c:pt idx="8">
                  <c:v>3.5350293047793899E-2</c:v>
                </c:pt>
                <c:pt idx="9">
                  <c:v>4.0941089109465E-2</c:v>
                </c:pt>
                <c:pt idx="10">
                  <c:v>4.6024094189127999E-2</c:v>
                </c:pt>
                <c:pt idx="11">
                  <c:v>5.1104573435340299E-2</c:v>
                </c:pt>
                <c:pt idx="12">
                  <c:v>5.67035452671798E-2</c:v>
                </c:pt>
                <c:pt idx="13">
                  <c:v>5.9241423363356999E-2</c:v>
                </c:pt>
                <c:pt idx="14">
                  <c:v>6.4490610548291097E-2</c:v>
                </c:pt>
                <c:pt idx="15">
                  <c:v>6.9567704229014607E-2</c:v>
                </c:pt>
                <c:pt idx="16">
                  <c:v>7.3105626785629402E-2</c:v>
                </c:pt>
                <c:pt idx="17">
                  <c:v>7.8676314809121295E-2</c:v>
                </c:pt>
                <c:pt idx="18">
                  <c:v>8.3740265800990796E-2</c:v>
                </c:pt>
                <c:pt idx="19">
                  <c:v>8.7277959794160406E-2</c:v>
                </c:pt>
                <c:pt idx="20">
                  <c:v>8.99092853021915E-2</c:v>
                </c:pt>
                <c:pt idx="21">
                  <c:v>9.0315457592649695E-2</c:v>
                </c:pt>
                <c:pt idx="22">
                  <c:v>9.18967047573927E-2</c:v>
                </c:pt>
                <c:pt idx="23">
                  <c:v>9.5348762973890694E-2</c:v>
                </c:pt>
                <c:pt idx="24">
                  <c:v>9.8395819848668006E-2</c:v>
                </c:pt>
                <c:pt idx="25">
                  <c:v>0.101445222110429</c:v>
                </c:pt>
                <c:pt idx="26">
                  <c:v>0.104087324555809</c:v>
                </c:pt>
                <c:pt idx="27">
                  <c:v>0.106098198109045</c:v>
                </c:pt>
                <c:pt idx="28">
                  <c:v>0.108060102904651</c:v>
                </c:pt>
                <c:pt idx="29">
                  <c:v>0.109943943179569</c:v>
                </c:pt>
                <c:pt idx="30">
                  <c:v>0.11167685289950301</c:v>
                </c:pt>
                <c:pt idx="31">
                  <c:v>0.113199920509723</c:v>
                </c:pt>
                <c:pt idx="32">
                  <c:v>0.114693239831093</c:v>
                </c:pt>
                <c:pt idx="33">
                  <c:v>0.115638986212845</c:v>
                </c:pt>
                <c:pt idx="34">
                  <c:v>0.11615603130150901</c:v>
                </c:pt>
                <c:pt idx="35">
                  <c:v>0.1163283165874</c:v>
                </c:pt>
                <c:pt idx="36">
                  <c:v>0.116392584943426</c:v>
                </c:pt>
                <c:pt idx="37">
                  <c:v>0.11640513435290201</c:v>
                </c:pt>
                <c:pt idx="38">
                  <c:v>0.11652957926239101</c:v>
                </c:pt>
                <c:pt idx="39">
                  <c:v>0.116653392631045</c:v>
                </c:pt>
                <c:pt idx="40">
                  <c:v>0.116776525521332</c:v>
                </c:pt>
                <c:pt idx="41">
                  <c:v>0.116898946011796</c:v>
                </c:pt>
                <c:pt idx="42">
                  <c:v>0.117020625929488</c:v>
                </c:pt>
                <c:pt idx="43">
                  <c:v>0.11714158749476</c:v>
                </c:pt>
                <c:pt idx="44">
                  <c:v>0.11726183675048001</c:v>
                </c:pt>
                <c:pt idx="45">
                  <c:v>0.11738135222665499</c:v>
                </c:pt>
                <c:pt idx="46">
                  <c:v>0.11750011569450799</c:v>
                </c:pt>
                <c:pt idx="47">
                  <c:v>0.117618112060678</c:v>
                </c:pt>
                <c:pt idx="48">
                  <c:v>0.117735329235529</c:v>
                </c:pt>
                <c:pt idx="49">
                  <c:v>0.117851757980829</c:v>
                </c:pt>
                <c:pt idx="50">
                  <c:v>0.117967391741839</c:v>
                </c:pt>
                <c:pt idx="51">
                  <c:v>0.118082227476734</c:v>
                </c:pt>
                <c:pt idx="52">
                  <c:v>0.11819627060589</c:v>
                </c:pt>
                <c:pt idx="53">
                  <c:v>0.118212437083206</c:v>
                </c:pt>
                <c:pt idx="54">
                  <c:v>0.118957522949436</c:v>
                </c:pt>
                <c:pt idx="55">
                  <c:v>0.11960847510105301</c:v>
                </c:pt>
                <c:pt idx="56">
                  <c:v>0.11974209603865001</c:v>
                </c:pt>
                <c:pt idx="57">
                  <c:v>0.11977384723350799</c:v>
                </c:pt>
                <c:pt idx="58">
                  <c:v>0.120287720588331</c:v>
                </c:pt>
                <c:pt idx="59">
                  <c:v>0.12121395745889101</c:v>
                </c:pt>
                <c:pt idx="60">
                  <c:v>0.121295322749114</c:v>
                </c:pt>
                <c:pt idx="61">
                  <c:v>0.124322063107192</c:v>
                </c:pt>
                <c:pt idx="62">
                  <c:v>0.12696669264748001</c:v>
                </c:pt>
                <c:pt idx="63">
                  <c:v>0.12911501909373299</c:v>
                </c:pt>
                <c:pt idx="64">
                  <c:v>0.13368581496547299</c:v>
                </c:pt>
                <c:pt idx="65">
                  <c:v>0.13545680398176099</c:v>
                </c:pt>
                <c:pt idx="66">
                  <c:v>0.135558302984679</c:v>
                </c:pt>
                <c:pt idx="67">
                  <c:v>0.135564652810894</c:v>
                </c:pt>
                <c:pt idx="68">
                  <c:v>0.135571003049865</c:v>
                </c:pt>
                <c:pt idx="69">
                  <c:v>0.14121106629328301</c:v>
                </c:pt>
                <c:pt idx="70">
                  <c:v>0.143793523497142</c:v>
                </c:pt>
                <c:pt idx="71">
                  <c:v>0.144237655626058</c:v>
                </c:pt>
                <c:pt idx="72">
                  <c:v>0.144299273762344</c:v>
                </c:pt>
                <c:pt idx="73">
                  <c:v>0.14430006747559401</c:v>
                </c:pt>
              </c:numCache>
            </c:numRef>
          </c:xVal>
          <c:yVal>
            <c:numRef>
              <c:f>'Plot Data'!$H$6452:$H$6525</c:f>
              <c:numCache>
                <c:formatCode>General</c:formatCode>
                <c:ptCount val="74"/>
                <c:pt idx="0">
                  <c:v>292.25915887070897</c:v>
                </c:pt>
                <c:pt idx="1">
                  <c:v>282.05880783994701</c:v>
                </c:pt>
                <c:pt idx="2">
                  <c:v>293.42603351182998</c:v>
                </c:pt>
                <c:pt idx="3">
                  <c:v>406.596242458272</c:v>
                </c:pt>
                <c:pt idx="4">
                  <c:v>427.59773868924299</c:v>
                </c:pt>
                <c:pt idx="5">
                  <c:v>423.72239185981499</c:v>
                </c:pt>
                <c:pt idx="6">
                  <c:v>427.18286551349001</c:v>
                </c:pt>
                <c:pt idx="7">
                  <c:v>430.51907776961002</c:v>
                </c:pt>
                <c:pt idx="8">
                  <c:v>438.13940180204702</c:v>
                </c:pt>
                <c:pt idx="9">
                  <c:v>442.62034790775999</c:v>
                </c:pt>
                <c:pt idx="10">
                  <c:v>447.54831497517802</c:v>
                </c:pt>
                <c:pt idx="11">
                  <c:v>448.056077313738</c:v>
                </c:pt>
                <c:pt idx="12">
                  <c:v>467.38508766236902</c:v>
                </c:pt>
                <c:pt idx="13">
                  <c:v>463.36519041877199</c:v>
                </c:pt>
                <c:pt idx="14">
                  <c:v>403.08955345866298</c:v>
                </c:pt>
                <c:pt idx="15">
                  <c:v>398.409954059347</c:v>
                </c:pt>
                <c:pt idx="16">
                  <c:v>371.06825808138501</c:v>
                </c:pt>
                <c:pt idx="17">
                  <c:v>346.36621654901899</c:v>
                </c:pt>
                <c:pt idx="18">
                  <c:v>324.92531866129002</c:v>
                </c:pt>
                <c:pt idx="19">
                  <c:v>302.25282037870102</c:v>
                </c:pt>
                <c:pt idx="20">
                  <c:v>290.00765310401403</c:v>
                </c:pt>
                <c:pt idx="21">
                  <c:v>288.62807083720702</c:v>
                </c:pt>
                <c:pt idx="22">
                  <c:v>284.29441352961499</c:v>
                </c:pt>
                <c:pt idx="23">
                  <c:v>281.22914785982999</c:v>
                </c:pt>
                <c:pt idx="24">
                  <c:v>280.279811476124</c:v>
                </c:pt>
                <c:pt idx="25">
                  <c:v>281.97786252137098</c:v>
                </c:pt>
                <c:pt idx="26">
                  <c:v>282.87172508015198</c:v>
                </c:pt>
                <c:pt idx="27">
                  <c:v>283.70855415915798</c:v>
                </c:pt>
                <c:pt idx="28">
                  <c:v>282.07391715815299</c:v>
                </c:pt>
                <c:pt idx="29">
                  <c:v>283.453987071006</c:v>
                </c:pt>
                <c:pt idx="30">
                  <c:v>294.59292265250099</c:v>
                </c:pt>
                <c:pt idx="31">
                  <c:v>321.57799321667102</c:v>
                </c:pt>
                <c:pt idx="32">
                  <c:v>367.763498946303</c:v>
                </c:pt>
                <c:pt idx="33">
                  <c:v>401.32873699494399</c:v>
                </c:pt>
                <c:pt idx="34">
                  <c:v>415.89145110251002</c:v>
                </c:pt>
                <c:pt idx="35">
                  <c:v>420.20452544679398</c:v>
                </c:pt>
                <c:pt idx="36">
                  <c:v>421.730893229944</c:v>
                </c:pt>
                <c:pt idx="37">
                  <c:v>422.07173870122398</c:v>
                </c:pt>
                <c:pt idx="38">
                  <c:v>425.93740722468499</c:v>
                </c:pt>
                <c:pt idx="39">
                  <c:v>429.99544725975397</c:v>
                </c:pt>
                <c:pt idx="40">
                  <c:v>434.27730824379802</c:v>
                </c:pt>
                <c:pt idx="41">
                  <c:v>438.76675434289302</c:v>
                </c:pt>
                <c:pt idx="42">
                  <c:v>443.41044866670802</c:v>
                </c:pt>
                <c:pt idx="43">
                  <c:v>448.06502918144298</c:v>
                </c:pt>
                <c:pt idx="44">
                  <c:v>452.94422948678198</c:v>
                </c:pt>
                <c:pt idx="45">
                  <c:v>458.04095725239301</c:v>
                </c:pt>
                <c:pt idx="46">
                  <c:v>463.34789122578297</c:v>
                </c:pt>
                <c:pt idx="47">
                  <c:v>468.85755164265902</c:v>
                </c:pt>
                <c:pt idx="48">
                  <c:v>474.56236561230901</c:v>
                </c:pt>
                <c:pt idx="49">
                  <c:v>480.45472684478602</c:v>
                </c:pt>
                <c:pt idx="50">
                  <c:v>486.527049329156</c:v>
                </c:pt>
                <c:pt idx="51">
                  <c:v>492.77213741281298</c:v>
                </c:pt>
                <c:pt idx="52">
                  <c:v>499.18278823674098</c:v>
                </c:pt>
                <c:pt idx="53">
                  <c:v>499.928381823743</c:v>
                </c:pt>
                <c:pt idx="54">
                  <c:v>511.88014394556802</c:v>
                </c:pt>
                <c:pt idx="55">
                  <c:v>521.72854740800994</c:v>
                </c:pt>
                <c:pt idx="56">
                  <c:v>525.21182059176704</c:v>
                </c:pt>
                <c:pt idx="57">
                  <c:v>571.49253391181105</c:v>
                </c:pt>
                <c:pt idx="58">
                  <c:v>586.08551627291899</c:v>
                </c:pt>
                <c:pt idx="59">
                  <c:v>633.83433855998305</c:v>
                </c:pt>
                <c:pt idx="60">
                  <c:v>638.98496239541601</c:v>
                </c:pt>
                <c:pt idx="61">
                  <c:v>559.20224752857303</c:v>
                </c:pt>
                <c:pt idx="62">
                  <c:v>563.73444346538497</c:v>
                </c:pt>
                <c:pt idx="63">
                  <c:v>599.47781703714202</c:v>
                </c:pt>
                <c:pt idx="64">
                  <c:v>596.68687839323104</c:v>
                </c:pt>
                <c:pt idx="65">
                  <c:v>578.96805357968105</c:v>
                </c:pt>
                <c:pt idx="66">
                  <c:v>577.77488294747297</c:v>
                </c:pt>
                <c:pt idx="67">
                  <c:v>577.69979184537794</c:v>
                </c:pt>
                <c:pt idx="68">
                  <c:v>465.29816230569901</c:v>
                </c:pt>
                <c:pt idx="69">
                  <c:v>565.582976355043</c:v>
                </c:pt>
                <c:pt idx="70">
                  <c:v>666.87209485686697</c:v>
                </c:pt>
                <c:pt idx="71">
                  <c:v>672.28493448551501</c:v>
                </c:pt>
                <c:pt idx="72">
                  <c:v>673.03558350647404</c:v>
                </c:pt>
                <c:pt idx="73">
                  <c:v>673.04525127762395</c:v>
                </c:pt>
              </c:numCache>
            </c:numRef>
          </c:yVal>
          <c:smooth val="0"/>
          <c:extLst>
            <c:ext xmlns:c16="http://schemas.microsoft.com/office/drawing/2014/chart" uri="{C3380CC4-5D6E-409C-BE32-E72D297353CC}">
              <c16:uniqueId val="{00000074-FD39-44BF-99FA-75783023E609}"/>
            </c:ext>
          </c:extLst>
        </c:ser>
        <c:ser>
          <c:idx val="117"/>
          <c:order val="117"/>
          <c:tx>
            <c:v>Flow Trajectories 1_84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Data'!$G$6528:$G$6763</c:f>
              <c:numCache>
                <c:formatCode>General</c:formatCode>
                <c:ptCount val="236"/>
                <c:pt idx="0">
                  <c:v>-5.87125806406419E-5</c:v>
                </c:pt>
                <c:pt idx="1">
                  <c:v>5.3282969245682897E-3</c:v>
                </c:pt>
                <c:pt idx="2">
                  <c:v>6.31578219682573E-3</c:v>
                </c:pt>
                <c:pt idx="3">
                  <c:v>8.3458638709171494E-3</c:v>
                </c:pt>
                <c:pt idx="4">
                  <c:v>9.2109630370751806E-3</c:v>
                </c:pt>
                <c:pt idx="5">
                  <c:v>1.34843474366534E-2</c:v>
                </c:pt>
                <c:pt idx="6">
                  <c:v>1.67094698247112E-2</c:v>
                </c:pt>
                <c:pt idx="7">
                  <c:v>1.8192885314542499E-2</c:v>
                </c:pt>
                <c:pt idx="8">
                  <c:v>2.0636681769177601E-2</c:v>
                </c:pt>
                <c:pt idx="9">
                  <c:v>2.28537854830668E-2</c:v>
                </c:pt>
                <c:pt idx="10">
                  <c:v>2.48574917249124E-2</c:v>
                </c:pt>
                <c:pt idx="11">
                  <c:v>2.66709252946273E-2</c:v>
                </c:pt>
                <c:pt idx="12">
                  <c:v>2.8304145868815099E-2</c:v>
                </c:pt>
                <c:pt idx="13">
                  <c:v>2.9795519760898601E-2</c:v>
                </c:pt>
                <c:pt idx="14">
                  <c:v>3.1203574335245898E-2</c:v>
                </c:pt>
                <c:pt idx="15">
                  <c:v>3.27263323637247E-2</c:v>
                </c:pt>
                <c:pt idx="16">
                  <c:v>3.4278725865185197E-2</c:v>
                </c:pt>
                <c:pt idx="17">
                  <c:v>3.5887034360230698E-2</c:v>
                </c:pt>
                <c:pt idx="18">
                  <c:v>3.75385718778816E-2</c:v>
                </c:pt>
                <c:pt idx="19">
                  <c:v>3.921612938065E-2</c:v>
                </c:pt>
                <c:pt idx="20">
                  <c:v>4.0932160205604501E-2</c:v>
                </c:pt>
                <c:pt idx="21">
                  <c:v>4.2707347693717201E-2</c:v>
                </c:pt>
                <c:pt idx="22">
                  <c:v>4.4532262542494899E-2</c:v>
                </c:pt>
                <c:pt idx="23">
                  <c:v>4.6385441173718601E-2</c:v>
                </c:pt>
                <c:pt idx="24">
                  <c:v>4.8266575946660902E-2</c:v>
                </c:pt>
                <c:pt idx="25">
                  <c:v>5.0176994178478103E-2</c:v>
                </c:pt>
                <c:pt idx="26">
                  <c:v>5.2120687772816698E-2</c:v>
                </c:pt>
                <c:pt idx="27">
                  <c:v>5.4119945963519697E-2</c:v>
                </c:pt>
                <c:pt idx="28">
                  <c:v>5.5971171042215197E-2</c:v>
                </c:pt>
                <c:pt idx="29">
                  <c:v>5.7745593801035201E-2</c:v>
                </c:pt>
                <c:pt idx="30">
                  <c:v>5.8850652445866E-2</c:v>
                </c:pt>
                <c:pt idx="31">
                  <c:v>5.9545719459976797E-2</c:v>
                </c:pt>
                <c:pt idx="32">
                  <c:v>5.9921835750015098E-2</c:v>
                </c:pt>
                <c:pt idx="33">
                  <c:v>6.0118567607069698E-2</c:v>
                </c:pt>
                <c:pt idx="34">
                  <c:v>6.0254025341900198E-2</c:v>
                </c:pt>
                <c:pt idx="35">
                  <c:v>6.0330157349426802E-2</c:v>
                </c:pt>
                <c:pt idx="36">
                  <c:v>6.0456632608883197E-2</c:v>
                </c:pt>
                <c:pt idx="37">
                  <c:v>6.0583100292686799E-2</c:v>
                </c:pt>
                <c:pt idx="38">
                  <c:v>6.0608393092834202E-2</c:v>
                </c:pt>
                <c:pt idx="39">
                  <c:v>6.4088376949411205E-2</c:v>
                </c:pt>
                <c:pt idx="40">
                  <c:v>6.6023909916223103E-2</c:v>
                </c:pt>
                <c:pt idx="41">
                  <c:v>6.6370496196869702E-2</c:v>
                </c:pt>
                <c:pt idx="42">
                  <c:v>6.8909013285627194E-2</c:v>
                </c:pt>
                <c:pt idx="43">
                  <c:v>7.0548695201413894E-2</c:v>
                </c:pt>
                <c:pt idx="44">
                  <c:v>7.2070433206615006E-2</c:v>
                </c:pt>
                <c:pt idx="45">
                  <c:v>7.3910800005415001E-2</c:v>
                </c:pt>
                <c:pt idx="46">
                  <c:v>7.7533033152907702E-2</c:v>
                </c:pt>
                <c:pt idx="47">
                  <c:v>7.8441958884748905E-2</c:v>
                </c:pt>
                <c:pt idx="48">
                  <c:v>8.1513005737486904E-2</c:v>
                </c:pt>
                <c:pt idx="49">
                  <c:v>8.4457940119325003E-2</c:v>
                </c:pt>
                <c:pt idx="50">
                  <c:v>8.4754519152751007E-2</c:v>
                </c:pt>
                <c:pt idx="51">
                  <c:v>8.4797380597829403E-2</c:v>
                </c:pt>
                <c:pt idx="52">
                  <c:v>8.7067129305196195E-2</c:v>
                </c:pt>
                <c:pt idx="53">
                  <c:v>8.8415392987649499E-2</c:v>
                </c:pt>
                <c:pt idx="54">
                  <c:v>8.9258729558312003E-2</c:v>
                </c:pt>
                <c:pt idx="55">
                  <c:v>8.9793840381594506E-2</c:v>
                </c:pt>
                <c:pt idx="56">
                  <c:v>9.0137354940084097E-2</c:v>
                </c:pt>
                <c:pt idx="57">
                  <c:v>9.0358848159351496E-2</c:v>
                </c:pt>
                <c:pt idx="58">
                  <c:v>9.0501984996485305E-2</c:v>
                </c:pt>
                <c:pt idx="59">
                  <c:v>9.0630652835377301E-2</c:v>
                </c:pt>
                <c:pt idx="60">
                  <c:v>9.0757660270760696E-2</c:v>
                </c:pt>
                <c:pt idx="61">
                  <c:v>9.0884494050612705E-2</c:v>
                </c:pt>
                <c:pt idx="62">
                  <c:v>9.1024013890559502E-2</c:v>
                </c:pt>
                <c:pt idx="63">
                  <c:v>9.1163539077784003E-2</c:v>
                </c:pt>
                <c:pt idx="64">
                  <c:v>9.1303066076478298E-2</c:v>
                </c:pt>
                <c:pt idx="65">
                  <c:v>9.1429903931946596E-2</c:v>
                </c:pt>
                <c:pt idx="66">
                  <c:v>9.1569422631907302E-2</c:v>
                </c:pt>
                <c:pt idx="67">
                  <c:v>9.1696252872659298E-2</c:v>
                </c:pt>
                <c:pt idx="68">
                  <c:v>9.1835760080005005E-2</c:v>
                </c:pt>
                <c:pt idx="69">
                  <c:v>9.1975272752529202E-2</c:v>
                </c:pt>
                <c:pt idx="70">
                  <c:v>9.2114953309253303E-2</c:v>
                </c:pt>
                <c:pt idx="71">
                  <c:v>9.2254650046064396E-2</c:v>
                </c:pt>
                <c:pt idx="72">
                  <c:v>9.2394348001633098E-2</c:v>
                </c:pt>
                <c:pt idx="73">
                  <c:v>9.2534047194599206E-2</c:v>
                </c:pt>
                <c:pt idx="74">
                  <c:v>9.2673747642573606E-2</c:v>
                </c:pt>
                <c:pt idx="75">
                  <c:v>9.2813449362081996E-2</c:v>
                </c:pt>
                <c:pt idx="76">
                  <c:v>9.2953152368510705E-2</c:v>
                </c:pt>
                <c:pt idx="77">
                  <c:v>9.3114149936023502E-2</c:v>
                </c:pt>
                <c:pt idx="78">
                  <c:v>9.3317976952757897E-2</c:v>
                </c:pt>
                <c:pt idx="79">
                  <c:v>9.3584284917269903E-2</c:v>
                </c:pt>
                <c:pt idx="80">
                  <c:v>9.3927857814905105E-2</c:v>
                </c:pt>
                <c:pt idx="81">
                  <c:v>9.4390764408750397E-2</c:v>
                </c:pt>
                <c:pt idx="82">
                  <c:v>9.4993319283126806E-2</c:v>
                </c:pt>
                <c:pt idx="83">
                  <c:v>9.5744143838492196E-2</c:v>
                </c:pt>
                <c:pt idx="84">
                  <c:v>9.6590600858386097E-2</c:v>
                </c:pt>
                <c:pt idx="85">
                  <c:v>9.7550760934872693E-2</c:v>
                </c:pt>
                <c:pt idx="86">
                  <c:v>9.8594833037577698E-2</c:v>
                </c:pt>
                <c:pt idx="87">
                  <c:v>9.9582357276013098E-2</c:v>
                </c:pt>
                <c:pt idx="88">
                  <c:v>0.100555137122607</c:v>
                </c:pt>
                <c:pt idx="89">
                  <c:v>0.10149548662098</c:v>
                </c:pt>
                <c:pt idx="90">
                  <c:v>0.10239588631627899</c:v>
                </c:pt>
                <c:pt idx="91">
                  <c:v>0.103238073862761</c:v>
                </c:pt>
                <c:pt idx="92">
                  <c:v>0.103996823564523</c:v>
                </c:pt>
                <c:pt idx="93">
                  <c:v>0.10467066522148299</c:v>
                </c:pt>
                <c:pt idx="94">
                  <c:v>0.105278776035648</c:v>
                </c:pt>
                <c:pt idx="95">
                  <c:v>0.10580989957421701</c:v>
                </c:pt>
                <c:pt idx="96">
                  <c:v>0.10628126230283499</c:v>
                </c:pt>
                <c:pt idx="97">
                  <c:v>0.1066753570552</c:v>
                </c:pt>
                <c:pt idx="98">
                  <c:v>0.10700402801272101</c:v>
                </c:pt>
                <c:pt idx="99">
                  <c:v>0.10725345783660301</c:v>
                </c:pt>
                <c:pt idx="100">
                  <c:v>0.10745287339687</c:v>
                </c:pt>
                <c:pt idx="101">
                  <c:v>0.107609370660546</c:v>
                </c:pt>
                <c:pt idx="102">
                  <c:v>0.107745217670523</c:v>
                </c:pt>
                <c:pt idx="103">
                  <c:v>0.107884925004537</c:v>
                </c:pt>
                <c:pt idx="104">
                  <c:v>0.10802463331699701</c:v>
                </c:pt>
                <c:pt idx="105">
                  <c:v>0.10816434257983</c:v>
                </c:pt>
                <c:pt idx="106">
                  <c:v>0.10829127768376499</c:v>
                </c:pt>
                <c:pt idx="107">
                  <c:v>0.108418196224758</c:v>
                </c:pt>
                <c:pt idx="108">
                  <c:v>0.10854511285497299</c:v>
                </c:pt>
                <c:pt idx="109">
                  <c:v>0.108672026690165</c:v>
                </c:pt>
                <c:pt idx="110">
                  <c:v>0.108798938361753</c:v>
                </c:pt>
                <c:pt idx="111">
                  <c:v>0.108938547838734</c:v>
                </c:pt>
                <c:pt idx="112">
                  <c:v>0.109065471859777</c:v>
                </c:pt>
                <c:pt idx="113">
                  <c:v>0.109192350483581</c:v>
                </c:pt>
                <c:pt idx="114">
                  <c:v>0.109281148629973</c:v>
                </c:pt>
                <c:pt idx="115">
                  <c:v>0.109407994201995</c:v>
                </c:pt>
                <c:pt idx="116">
                  <c:v>0.109534835366609</c:v>
                </c:pt>
                <c:pt idx="117">
                  <c:v>0.109661669892861</c:v>
                </c:pt>
                <c:pt idx="118">
                  <c:v>0.10978851896728201</c:v>
                </c:pt>
                <c:pt idx="119">
                  <c:v>0.10991536239541801</c:v>
                </c:pt>
                <c:pt idx="120">
                  <c:v>0.110042191197992</c:v>
                </c:pt>
                <c:pt idx="121">
                  <c:v>0.110168931788774</c:v>
                </c:pt>
                <c:pt idx="122">
                  <c:v>0.11029565535336</c:v>
                </c:pt>
                <c:pt idx="123">
                  <c:v>0.110422363832862</c:v>
                </c:pt>
                <c:pt idx="124">
                  <c:v>0.110549062522798</c:v>
                </c:pt>
                <c:pt idx="125">
                  <c:v>0.11068844130344099</c:v>
                </c:pt>
                <c:pt idx="126">
                  <c:v>0.110815167649846</c:v>
                </c:pt>
                <c:pt idx="127">
                  <c:v>0.110941873104726</c:v>
                </c:pt>
                <c:pt idx="128">
                  <c:v>0.111068440149952</c:v>
                </c:pt>
                <c:pt idx="129">
                  <c:v>0.111207641160304</c:v>
                </c:pt>
                <c:pt idx="130">
                  <c:v>0.111334186240569</c:v>
                </c:pt>
                <c:pt idx="131">
                  <c:v>0.111473393981397</c:v>
                </c:pt>
                <c:pt idx="132">
                  <c:v>0.11159997926672301</c:v>
                </c:pt>
                <c:pt idx="133">
                  <c:v>0.111726534096579</c:v>
                </c:pt>
                <c:pt idx="134">
                  <c:v>0.11185300633175201</c:v>
                </c:pt>
                <c:pt idx="135">
                  <c:v>0.111979314652755</c:v>
                </c:pt>
                <c:pt idx="136">
                  <c:v>0.112105577119683</c:v>
                </c:pt>
                <c:pt idx="137">
                  <c:v>0.11223179489795</c:v>
                </c:pt>
                <c:pt idx="138">
                  <c:v>0.112370681542724</c:v>
                </c:pt>
                <c:pt idx="139">
                  <c:v>0.11249700287178099</c:v>
                </c:pt>
                <c:pt idx="140">
                  <c:v>0.11262328252792</c:v>
                </c:pt>
                <c:pt idx="141">
                  <c:v>0.112749389058977</c:v>
                </c:pt>
                <c:pt idx="142">
                  <c:v>0.112875387722634</c:v>
                </c:pt>
                <c:pt idx="143">
                  <c:v>0.113001331846922</c:v>
                </c:pt>
                <c:pt idx="144">
                  <c:v>0.11313982091078099</c:v>
                </c:pt>
                <c:pt idx="145">
                  <c:v>0.11326585554334299</c:v>
                </c:pt>
                <c:pt idx="146">
                  <c:v>0.11330365526482</c:v>
                </c:pt>
                <c:pt idx="147">
                  <c:v>0.113443351346964</c:v>
                </c:pt>
                <c:pt idx="148">
                  <c:v>0.11358304906922299</c:v>
                </c:pt>
                <c:pt idx="149">
                  <c:v>0.113722747352116</c:v>
                </c:pt>
                <c:pt idx="150">
                  <c:v>0.113862446215225</c:v>
                </c:pt>
                <c:pt idx="151">
                  <c:v>0.114002145679077</c:v>
                </c:pt>
                <c:pt idx="152">
                  <c:v>0.114141900325233</c:v>
                </c:pt>
                <c:pt idx="153">
                  <c:v>0.114295072175773</c:v>
                </c:pt>
                <c:pt idx="154">
                  <c:v>0.11447405042695601</c:v>
                </c:pt>
                <c:pt idx="155">
                  <c:v>0.114681973206866</c:v>
                </c:pt>
                <c:pt idx="156">
                  <c:v>0.11492164942749999</c:v>
                </c:pt>
                <c:pt idx="157">
                  <c:v>0.115195175450178</c:v>
                </c:pt>
                <c:pt idx="158">
                  <c:v>0.115503428843163</c:v>
                </c:pt>
                <c:pt idx="159">
                  <c:v>0.115845343652975</c:v>
                </c:pt>
                <c:pt idx="160">
                  <c:v>0.116212897567816</c:v>
                </c:pt>
                <c:pt idx="161">
                  <c:v>0.116555134607113</c:v>
                </c:pt>
                <c:pt idx="162">
                  <c:v>0.116889471483728</c:v>
                </c:pt>
                <c:pt idx="163">
                  <c:v>0.11720092040613</c:v>
                </c:pt>
                <c:pt idx="164">
                  <c:v>0.11747754612179299</c:v>
                </c:pt>
                <c:pt idx="165">
                  <c:v>0.117712452314258</c:v>
                </c:pt>
                <c:pt idx="166">
                  <c:v>0.117887128673721</c:v>
                </c:pt>
                <c:pt idx="167">
                  <c:v>0.118029056216963</c:v>
                </c:pt>
                <c:pt idx="168">
                  <c:v>0.11815875630424599</c:v>
                </c:pt>
                <c:pt idx="169">
                  <c:v>0.11829848767027</c:v>
                </c:pt>
                <c:pt idx="170">
                  <c:v>0.118438219926771</c:v>
                </c:pt>
                <c:pt idx="171">
                  <c:v>0.118577924548535</c:v>
                </c:pt>
                <c:pt idx="172">
                  <c:v>0.11870492442158</c:v>
                </c:pt>
                <c:pt idx="173">
                  <c:v>0.11883191005936</c:v>
                </c:pt>
                <c:pt idx="174">
                  <c:v>0.11895888300518</c:v>
                </c:pt>
                <c:pt idx="175">
                  <c:v>0.11908583949868</c:v>
                </c:pt>
                <c:pt idx="176">
                  <c:v>0.11921277737244</c:v>
                </c:pt>
                <c:pt idx="177">
                  <c:v>0.119339689168678</c:v>
                </c:pt>
                <c:pt idx="178">
                  <c:v>0.11946657170450301</c:v>
                </c:pt>
                <c:pt idx="179">
                  <c:v>0.119593429441731</c:v>
                </c:pt>
                <c:pt idx="180">
                  <c:v>0.119720263515187</c:v>
                </c:pt>
                <c:pt idx="181">
                  <c:v>0.119847074873061</c:v>
                </c:pt>
                <c:pt idx="182">
                  <c:v>0.119973862886496</c:v>
                </c:pt>
                <c:pt idx="183">
                  <c:v>0.12010062696854901</c:v>
                </c:pt>
                <c:pt idx="184">
                  <c:v>0.12022736657456801</c:v>
                </c:pt>
                <c:pt idx="185">
                  <c:v>0.12035408120249599</c:v>
                </c:pt>
                <c:pt idx="186">
                  <c:v>0.120480780762781</c:v>
                </c:pt>
                <c:pt idx="187">
                  <c:v>0.120607454928226</c:v>
                </c:pt>
                <c:pt idx="188">
                  <c:v>0.120734039690727</c:v>
                </c:pt>
                <c:pt idx="189">
                  <c:v>0.120860490537761</c:v>
                </c:pt>
                <c:pt idx="190">
                  <c:v>0.120986788503417</c:v>
                </c:pt>
                <c:pt idx="191">
                  <c:v>0.121112919078346</c:v>
                </c:pt>
                <c:pt idx="192">
                  <c:v>0.121238885048842</c:v>
                </c:pt>
                <c:pt idx="193">
                  <c:v>0.121364666421405</c:v>
                </c:pt>
                <c:pt idx="194">
                  <c:v>0.12149026541864499</c:v>
                </c:pt>
                <c:pt idx="195">
                  <c:v>0.121615707431471</c:v>
                </c:pt>
                <c:pt idx="196">
                  <c:v>0.121740997303771</c:v>
                </c:pt>
                <c:pt idx="197">
                  <c:v>0.1218661410574</c:v>
                </c:pt>
                <c:pt idx="198">
                  <c:v>0.12199114586260799</c:v>
                </c:pt>
                <c:pt idx="199">
                  <c:v>0.12211601984145599</c:v>
                </c:pt>
                <c:pt idx="200">
                  <c:v>0.122240771882817</c:v>
                </c:pt>
                <c:pt idx="201">
                  <c:v>0.122365411469401</c:v>
                </c:pt>
                <c:pt idx="202">
                  <c:v>0.12248982106485699</c:v>
                </c:pt>
                <c:pt idx="203">
                  <c:v>0.12261360755256601</c:v>
                </c:pt>
                <c:pt idx="204">
                  <c:v>0.12273669539980001</c:v>
                </c:pt>
                <c:pt idx="205">
                  <c:v>0.122859027288501</c:v>
                </c:pt>
                <c:pt idx="206">
                  <c:v>0.122980553220554</c:v>
                </c:pt>
                <c:pt idx="207">
                  <c:v>0.123101235509084</c:v>
                </c:pt>
                <c:pt idx="208">
                  <c:v>0.123221038398003</c:v>
                </c:pt>
                <c:pt idx="209">
                  <c:v>0.12333993064325</c:v>
                </c:pt>
                <c:pt idx="210">
                  <c:v>0.12345788579476</c:v>
                </c:pt>
                <c:pt idx="211">
                  <c:v>0.12357488195852299</c:v>
                </c:pt>
                <c:pt idx="212">
                  <c:v>0.123690901526312</c:v>
                </c:pt>
                <c:pt idx="213">
                  <c:v>0.123805927723929</c:v>
                </c:pt>
                <c:pt idx="214">
                  <c:v>0.12391994056625</c:v>
                </c:pt>
                <c:pt idx="215">
                  <c:v>0.124032940693065</c:v>
                </c:pt>
                <c:pt idx="216">
                  <c:v>0.12414493256680501</c:v>
                </c:pt>
                <c:pt idx="217">
                  <c:v>0.124160234363937</c:v>
                </c:pt>
                <c:pt idx="218">
                  <c:v>0.12471367082606399</c:v>
                </c:pt>
                <c:pt idx="219">
                  <c:v>0.12506490611229601</c:v>
                </c:pt>
                <c:pt idx="220">
                  <c:v>0.12557691273472901</c:v>
                </c:pt>
                <c:pt idx="221">
                  <c:v>0.12576814890764801</c:v>
                </c:pt>
                <c:pt idx="222">
                  <c:v>0.125799900102506</c:v>
                </c:pt>
                <c:pt idx="223">
                  <c:v>0.12682624677489801</c:v>
                </c:pt>
                <c:pt idx="224">
                  <c:v>0.12833684569217799</c:v>
                </c:pt>
                <c:pt idx="225">
                  <c:v>0.131047569417438</c:v>
                </c:pt>
                <c:pt idx="226">
                  <c:v>0.13413570075015399</c:v>
                </c:pt>
                <c:pt idx="227">
                  <c:v>0.13922078125867601</c:v>
                </c:pt>
                <c:pt idx="228">
                  <c:v>0.141245767417676</c:v>
                </c:pt>
                <c:pt idx="229">
                  <c:v>0.14142347245447101</c:v>
                </c:pt>
                <c:pt idx="230">
                  <c:v>0.14144252165578</c:v>
                </c:pt>
                <c:pt idx="231">
                  <c:v>0.141448871894752</c:v>
                </c:pt>
                <c:pt idx="232">
                  <c:v>0.14448257884127699</c:v>
                </c:pt>
                <c:pt idx="233">
                  <c:v>0.14987817117607599</c:v>
                </c:pt>
                <c:pt idx="234">
                  <c:v>0.15012819832711499</c:v>
                </c:pt>
                <c:pt idx="235">
                  <c:v>0.15016387312058399</c:v>
                </c:pt>
              </c:numCache>
            </c:numRef>
          </c:xVal>
          <c:yVal>
            <c:numRef>
              <c:f>'Plot Data'!$H$6528:$H$6763</c:f>
              <c:numCache>
                <c:formatCode>General</c:formatCode>
                <c:ptCount val="236"/>
                <c:pt idx="0">
                  <c:v>290.66763386299903</c:v>
                </c:pt>
                <c:pt idx="1">
                  <c:v>261.49193272249897</c:v>
                </c:pt>
                <c:pt idx="2">
                  <c:v>233.204288294143</c:v>
                </c:pt>
                <c:pt idx="3">
                  <c:v>275.04484677367702</c:v>
                </c:pt>
                <c:pt idx="4">
                  <c:v>314.20039365692497</c:v>
                </c:pt>
                <c:pt idx="5">
                  <c:v>324.10358907689101</c:v>
                </c:pt>
                <c:pt idx="6">
                  <c:v>356.26418497736199</c:v>
                </c:pt>
                <c:pt idx="7">
                  <c:v>371.05488176109702</c:v>
                </c:pt>
                <c:pt idx="8">
                  <c:v>389.15367532194801</c:v>
                </c:pt>
                <c:pt idx="9">
                  <c:v>400.48581299712799</c:v>
                </c:pt>
                <c:pt idx="10">
                  <c:v>411.456996492847</c:v>
                </c:pt>
                <c:pt idx="11">
                  <c:v>423.47598355589201</c:v>
                </c:pt>
                <c:pt idx="12">
                  <c:v>435.050037681856</c:v>
                </c:pt>
                <c:pt idx="13">
                  <c:v>443.075984826818</c:v>
                </c:pt>
                <c:pt idx="14">
                  <c:v>446.13114904316501</c:v>
                </c:pt>
                <c:pt idx="15">
                  <c:v>444.44715570627</c:v>
                </c:pt>
                <c:pt idx="16">
                  <c:v>439.59396101285802</c:v>
                </c:pt>
                <c:pt idx="17">
                  <c:v>434.66224400543899</c:v>
                </c:pt>
                <c:pt idx="18">
                  <c:v>431.46162428885498</c:v>
                </c:pt>
                <c:pt idx="19">
                  <c:v>428.28490955576501</c:v>
                </c:pt>
                <c:pt idx="20">
                  <c:v>423.43621849160002</c:v>
                </c:pt>
                <c:pt idx="21">
                  <c:v>418.37990611967598</c:v>
                </c:pt>
                <c:pt idx="22">
                  <c:v>415.08350885065897</c:v>
                </c:pt>
                <c:pt idx="23">
                  <c:v>412.46127343264902</c:v>
                </c:pt>
                <c:pt idx="24">
                  <c:v>409.83632924701402</c:v>
                </c:pt>
                <c:pt idx="25">
                  <c:v>407.89943864819901</c:v>
                </c:pt>
                <c:pt idx="26">
                  <c:v>405.441243509228</c:v>
                </c:pt>
                <c:pt idx="27">
                  <c:v>404.77307435099402</c:v>
                </c:pt>
                <c:pt idx="28">
                  <c:v>411.16217050178602</c:v>
                </c:pt>
                <c:pt idx="29">
                  <c:v>418.44130329122498</c:v>
                </c:pt>
                <c:pt idx="30">
                  <c:v>405.21883041026501</c:v>
                </c:pt>
                <c:pt idx="31">
                  <c:v>390.02658209699302</c:v>
                </c:pt>
                <c:pt idx="32">
                  <c:v>374.13457870812402</c:v>
                </c:pt>
                <c:pt idx="33">
                  <c:v>365.55035230880998</c:v>
                </c:pt>
                <c:pt idx="34">
                  <c:v>359.533707845268</c:v>
                </c:pt>
                <c:pt idx="35">
                  <c:v>356.124670316079</c:v>
                </c:pt>
                <c:pt idx="36">
                  <c:v>351.18897519121498</c:v>
                </c:pt>
                <c:pt idx="37">
                  <c:v>346.22897647839397</c:v>
                </c:pt>
                <c:pt idx="38">
                  <c:v>345.23419788480498</c:v>
                </c:pt>
                <c:pt idx="39">
                  <c:v>285.63485694195799</c:v>
                </c:pt>
                <c:pt idx="40">
                  <c:v>305.719021448587</c:v>
                </c:pt>
                <c:pt idx="41">
                  <c:v>311.23297415867302</c:v>
                </c:pt>
                <c:pt idx="42">
                  <c:v>314.30374822595797</c:v>
                </c:pt>
                <c:pt idx="43">
                  <c:v>283.702341125717</c:v>
                </c:pt>
                <c:pt idx="44">
                  <c:v>257.46209846971198</c:v>
                </c:pt>
                <c:pt idx="45">
                  <c:v>242.642663861638</c:v>
                </c:pt>
                <c:pt idx="46">
                  <c:v>209.879564123053</c:v>
                </c:pt>
                <c:pt idx="47">
                  <c:v>202.83373402600901</c:v>
                </c:pt>
                <c:pt idx="48">
                  <c:v>204.84360751025901</c:v>
                </c:pt>
                <c:pt idx="49">
                  <c:v>214.97667253539899</c:v>
                </c:pt>
                <c:pt idx="50">
                  <c:v>216.22368458295699</c:v>
                </c:pt>
                <c:pt idx="51">
                  <c:v>216.40064590276401</c:v>
                </c:pt>
                <c:pt idx="52">
                  <c:v>224.14833605074301</c:v>
                </c:pt>
                <c:pt idx="53">
                  <c:v>226.14330524866</c:v>
                </c:pt>
                <c:pt idx="54">
                  <c:v>228.03691980577801</c:v>
                </c:pt>
                <c:pt idx="55">
                  <c:v>228.71226139882299</c:v>
                </c:pt>
                <c:pt idx="56">
                  <c:v>228.351175509081</c:v>
                </c:pt>
                <c:pt idx="57">
                  <c:v>228.304113208465</c:v>
                </c:pt>
                <c:pt idx="58">
                  <c:v>228.329539847837</c:v>
                </c:pt>
                <c:pt idx="59">
                  <c:v>228.39037168904301</c:v>
                </c:pt>
                <c:pt idx="60">
                  <c:v>228.486088124915</c:v>
                </c:pt>
                <c:pt idx="61">
                  <c:v>228.82694844532199</c:v>
                </c:pt>
                <c:pt idx="62">
                  <c:v>229.25576856047999</c:v>
                </c:pt>
                <c:pt idx="63">
                  <c:v>229.72544767745899</c:v>
                </c:pt>
                <c:pt idx="64">
                  <c:v>230.23643890640901</c:v>
                </c:pt>
                <c:pt idx="65">
                  <c:v>230.73709103514801</c:v>
                </c:pt>
                <c:pt idx="66">
                  <c:v>231.327739447109</c:v>
                </c:pt>
                <c:pt idx="67">
                  <c:v>231.64960965525799</c:v>
                </c:pt>
                <c:pt idx="68">
                  <c:v>231.68290386580699</c:v>
                </c:pt>
                <c:pt idx="69">
                  <c:v>231.75577111976801</c:v>
                </c:pt>
                <c:pt idx="70">
                  <c:v>231.66397180804</c:v>
                </c:pt>
                <c:pt idx="71">
                  <c:v>231.35349021764699</c:v>
                </c:pt>
                <c:pt idx="72">
                  <c:v>231.08778120786801</c:v>
                </c:pt>
                <c:pt idx="73">
                  <c:v>230.86736834954601</c:v>
                </c:pt>
                <c:pt idx="74">
                  <c:v>230.69276157138501</c:v>
                </c:pt>
                <c:pt idx="75">
                  <c:v>230.56445642695101</c:v>
                </c:pt>
                <c:pt idx="76">
                  <c:v>230.482933370735</c:v>
                </c:pt>
                <c:pt idx="77">
                  <c:v>230.44761061513401</c:v>
                </c:pt>
                <c:pt idx="78">
                  <c:v>230.493959002304</c:v>
                </c:pt>
                <c:pt idx="79">
                  <c:v>230.49942690345799</c:v>
                </c:pt>
                <c:pt idx="80">
                  <c:v>230.02376379560801</c:v>
                </c:pt>
                <c:pt idx="81">
                  <c:v>229.60514729435201</c:v>
                </c:pt>
                <c:pt idx="82">
                  <c:v>228.76524706043</c:v>
                </c:pt>
                <c:pt idx="83">
                  <c:v>227.82692674847101</c:v>
                </c:pt>
                <c:pt idx="84">
                  <c:v>227.557649454949</c:v>
                </c:pt>
                <c:pt idx="85">
                  <c:v>226.65443586971</c:v>
                </c:pt>
                <c:pt idx="86">
                  <c:v>226.93246749136301</c:v>
                </c:pt>
                <c:pt idx="87">
                  <c:v>226.68982532074301</c:v>
                </c:pt>
                <c:pt idx="88">
                  <c:v>227.00444852179001</c:v>
                </c:pt>
                <c:pt idx="89">
                  <c:v>228.20242790054101</c:v>
                </c:pt>
                <c:pt idx="90">
                  <c:v>229.665918683195</c:v>
                </c:pt>
                <c:pt idx="91">
                  <c:v>231.81819555000399</c:v>
                </c:pt>
                <c:pt idx="92">
                  <c:v>233.36175376198</c:v>
                </c:pt>
                <c:pt idx="93">
                  <c:v>234.92277162652601</c:v>
                </c:pt>
                <c:pt idx="94">
                  <c:v>235.62541559329301</c:v>
                </c:pt>
                <c:pt idx="95">
                  <c:v>236.933689676444</c:v>
                </c:pt>
                <c:pt idx="96">
                  <c:v>237.77001532884799</c:v>
                </c:pt>
                <c:pt idx="97">
                  <c:v>238.35943923765299</c:v>
                </c:pt>
                <c:pt idx="98">
                  <c:v>239.093278057455</c:v>
                </c:pt>
                <c:pt idx="99">
                  <c:v>239.78837884258201</c:v>
                </c:pt>
                <c:pt idx="100">
                  <c:v>240.29397994430499</c:v>
                </c:pt>
                <c:pt idx="101">
                  <c:v>240.29431323393899</c:v>
                </c:pt>
                <c:pt idx="102">
                  <c:v>240.334483443181</c:v>
                </c:pt>
                <c:pt idx="103">
                  <c:v>240.41337515163701</c:v>
                </c:pt>
                <c:pt idx="104">
                  <c:v>240.52934788762801</c:v>
                </c:pt>
                <c:pt idx="105">
                  <c:v>240.68139114742399</c:v>
                </c:pt>
                <c:pt idx="106">
                  <c:v>240.938991893479</c:v>
                </c:pt>
                <c:pt idx="107">
                  <c:v>241.23698395030601</c:v>
                </c:pt>
                <c:pt idx="108">
                  <c:v>241.563793524435</c:v>
                </c:pt>
                <c:pt idx="109">
                  <c:v>241.91883589916901</c:v>
                </c:pt>
                <c:pt idx="110">
                  <c:v>242.30140074349299</c:v>
                </c:pt>
                <c:pt idx="111">
                  <c:v>242.409011237958</c:v>
                </c:pt>
                <c:pt idx="112">
                  <c:v>242.48498085569199</c:v>
                </c:pt>
                <c:pt idx="113">
                  <c:v>242.61236728487401</c:v>
                </c:pt>
                <c:pt idx="114">
                  <c:v>242.72657992302899</c:v>
                </c:pt>
                <c:pt idx="115">
                  <c:v>242.91296669527199</c:v>
                </c:pt>
                <c:pt idx="116">
                  <c:v>243.11473326991199</c:v>
                </c:pt>
                <c:pt idx="117">
                  <c:v>243.33732839064999</c:v>
                </c:pt>
                <c:pt idx="118">
                  <c:v>243.58461259365399</c:v>
                </c:pt>
                <c:pt idx="119">
                  <c:v>243.855240162401</c:v>
                </c:pt>
                <c:pt idx="120">
                  <c:v>244.149512557771</c:v>
                </c:pt>
                <c:pt idx="121">
                  <c:v>244.48346928586301</c:v>
                </c:pt>
                <c:pt idx="122">
                  <c:v>244.69085892923201</c:v>
                </c:pt>
                <c:pt idx="123">
                  <c:v>244.82697296712701</c:v>
                </c:pt>
                <c:pt idx="124">
                  <c:v>244.98344584218901</c:v>
                </c:pt>
                <c:pt idx="125">
                  <c:v>245.166214561234</c:v>
                </c:pt>
                <c:pt idx="126">
                  <c:v>245.34403766195501</c:v>
                </c:pt>
                <c:pt idx="127">
                  <c:v>245.54150037099399</c:v>
                </c:pt>
                <c:pt idx="128">
                  <c:v>245.792578832321</c:v>
                </c:pt>
                <c:pt idx="129">
                  <c:v>246.08516749765201</c:v>
                </c:pt>
                <c:pt idx="130">
                  <c:v>246.351440451033</c:v>
                </c:pt>
                <c:pt idx="131">
                  <c:v>246.65814390556</c:v>
                </c:pt>
                <c:pt idx="132">
                  <c:v>246.94166363499599</c:v>
                </c:pt>
                <c:pt idx="133">
                  <c:v>247.040430499216</c:v>
                </c:pt>
                <c:pt idx="134">
                  <c:v>247.132698146179</c:v>
                </c:pt>
                <c:pt idx="135">
                  <c:v>247.28289868885</c:v>
                </c:pt>
                <c:pt idx="136">
                  <c:v>247.45621780979499</c:v>
                </c:pt>
                <c:pt idx="137">
                  <c:v>247.652886232101</c:v>
                </c:pt>
                <c:pt idx="138">
                  <c:v>247.873963139876</c:v>
                </c:pt>
                <c:pt idx="139">
                  <c:v>248.06823302621501</c:v>
                </c:pt>
                <c:pt idx="140">
                  <c:v>248.286552581032</c:v>
                </c:pt>
                <c:pt idx="141">
                  <c:v>248.55744242135199</c:v>
                </c:pt>
                <c:pt idx="142">
                  <c:v>248.867617512104</c:v>
                </c:pt>
                <c:pt idx="143">
                  <c:v>249.204262438331</c:v>
                </c:pt>
                <c:pt idx="144">
                  <c:v>249.39276521019701</c:v>
                </c:pt>
                <c:pt idx="145">
                  <c:v>249.50139625642299</c:v>
                </c:pt>
                <c:pt idx="146">
                  <c:v>249.540383614571</c:v>
                </c:pt>
                <c:pt idx="147">
                  <c:v>249.22377772077201</c:v>
                </c:pt>
                <c:pt idx="148">
                  <c:v>248.928832358606</c:v>
                </c:pt>
                <c:pt idx="149">
                  <c:v>248.65620958583401</c:v>
                </c:pt>
                <c:pt idx="150">
                  <c:v>248.406603195429</c:v>
                </c:pt>
                <c:pt idx="151">
                  <c:v>248.18074723914501</c:v>
                </c:pt>
                <c:pt idx="152">
                  <c:v>247.979342782506</c:v>
                </c:pt>
                <c:pt idx="153">
                  <c:v>247.787764793337</c:v>
                </c:pt>
                <c:pt idx="154">
                  <c:v>247.59492276791099</c:v>
                </c:pt>
                <c:pt idx="155">
                  <c:v>247.09081274201699</c:v>
                </c:pt>
                <c:pt idx="156">
                  <c:v>246.59001290851401</c:v>
                </c:pt>
                <c:pt idx="157">
                  <c:v>246.13043013347701</c:v>
                </c:pt>
                <c:pt idx="158">
                  <c:v>245.76612249879099</c:v>
                </c:pt>
                <c:pt idx="159">
                  <c:v>246.483673701279</c:v>
                </c:pt>
                <c:pt idx="160">
                  <c:v>248.19281877744501</c:v>
                </c:pt>
                <c:pt idx="161">
                  <c:v>249.95143673544001</c:v>
                </c:pt>
                <c:pt idx="162">
                  <c:v>252.01548211854501</c:v>
                </c:pt>
                <c:pt idx="163">
                  <c:v>254.26660905079601</c:v>
                </c:pt>
                <c:pt idx="164">
                  <c:v>256.54686263431302</c:v>
                </c:pt>
                <c:pt idx="165">
                  <c:v>258.21781974171699</c:v>
                </c:pt>
                <c:pt idx="166">
                  <c:v>259.414717620874</c:v>
                </c:pt>
                <c:pt idx="167">
                  <c:v>260.431122486682</c:v>
                </c:pt>
                <c:pt idx="168">
                  <c:v>261.395427198216</c:v>
                </c:pt>
                <c:pt idx="169">
                  <c:v>262.47323291565198</c:v>
                </c:pt>
                <c:pt idx="170">
                  <c:v>263.59245220089298</c:v>
                </c:pt>
                <c:pt idx="171">
                  <c:v>265.71163383973499</c:v>
                </c:pt>
                <c:pt idx="172">
                  <c:v>269.57668201833098</c:v>
                </c:pt>
                <c:pt idx="173">
                  <c:v>273.57953780294002</c:v>
                </c:pt>
                <c:pt idx="174">
                  <c:v>277.72249800717702</c:v>
                </c:pt>
                <c:pt idx="175">
                  <c:v>282.00671631749901</c:v>
                </c:pt>
                <c:pt idx="176">
                  <c:v>286.43323956979401</c:v>
                </c:pt>
                <c:pt idx="177">
                  <c:v>290.69840589329601</c:v>
                </c:pt>
                <c:pt idx="178">
                  <c:v>294.62544416269202</c:v>
                </c:pt>
                <c:pt idx="179">
                  <c:v>298.59771045591498</c:v>
                </c:pt>
                <c:pt idx="180">
                  <c:v>302.61762119346002</c:v>
                </c:pt>
                <c:pt idx="181">
                  <c:v>306.68637480459199</c:v>
                </c:pt>
                <c:pt idx="182">
                  <c:v>310.805270775022</c:v>
                </c:pt>
                <c:pt idx="183">
                  <c:v>314.97557897800698</c:v>
                </c:pt>
                <c:pt idx="184">
                  <c:v>319.19853319153901</c:v>
                </c:pt>
                <c:pt idx="185">
                  <c:v>323.47532481626303</c:v>
                </c:pt>
                <c:pt idx="186">
                  <c:v>327.80819912927501</c:v>
                </c:pt>
                <c:pt idx="187">
                  <c:v>332.16809177487897</c:v>
                </c:pt>
                <c:pt idx="188">
                  <c:v>336.18817334662401</c:v>
                </c:pt>
                <c:pt idx="189">
                  <c:v>340.289591824056</c:v>
                </c:pt>
                <c:pt idx="190">
                  <c:v>344.47324264060302</c:v>
                </c:pt>
                <c:pt idx="191">
                  <c:v>348.740806909632</c:v>
                </c:pt>
                <c:pt idx="192">
                  <c:v>353.093602410149</c:v>
                </c:pt>
                <c:pt idx="193">
                  <c:v>357.44153357411602</c:v>
                </c:pt>
                <c:pt idx="194">
                  <c:v>361.36269955873502</c:v>
                </c:pt>
                <c:pt idx="195">
                  <c:v>365.483457005486</c:v>
                </c:pt>
                <c:pt idx="196">
                  <c:v>369.805430703355</c:v>
                </c:pt>
                <c:pt idx="197">
                  <c:v>374.33036876888002</c:v>
                </c:pt>
                <c:pt idx="198">
                  <c:v>379.06018210949202</c:v>
                </c:pt>
                <c:pt idx="199">
                  <c:v>383.99687577024099</c:v>
                </c:pt>
                <c:pt idx="200">
                  <c:v>389.14248383385598</c:v>
                </c:pt>
                <c:pt idx="201">
                  <c:v>394.49900859039002</c:v>
                </c:pt>
                <c:pt idx="202">
                  <c:v>400.124627331243</c:v>
                </c:pt>
                <c:pt idx="203">
                  <c:v>406.025014955617</c:v>
                </c:pt>
                <c:pt idx="204">
                  <c:v>412.17667210526099</c:v>
                </c:pt>
                <c:pt idx="205">
                  <c:v>418.57110283456097</c:v>
                </c:pt>
                <c:pt idx="206">
                  <c:v>425.20012004101</c:v>
                </c:pt>
                <c:pt idx="207">
                  <c:v>432.05479266927199</c:v>
                </c:pt>
                <c:pt idx="208">
                  <c:v>439.12596353667902</c:v>
                </c:pt>
                <c:pt idx="209">
                  <c:v>446.40406955916598</c:v>
                </c:pt>
                <c:pt idx="210">
                  <c:v>453.87939643700003</c:v>
                </c:pt>
                <c:pt idx="211">
                  <c:v>461.54218068402002</c:v>
                </c:pt>
                <c:pt idx="212">
                  <c:v>469.38269913540603</c:v>
                </c:pt>
                <c:pt idx="213">
                  <c:v>477.14683751646902</c:v>
                </c:pt>
                <c:pt idx="214">
                  <c:v>484.317472658893</c:v>
                </c:pt>
                <c:pt idx="215">
                  <c:v>491.56473773182898</c:v>
                </c:pt>
                <c:pt idx="216">
                  <c:v>497.02275410584798</c:v>
                </c:pt>
                <c:pt idx="217">
                  <c:v>497.28207757510597</c:v>
                </c:pt>
                <c:pt idx="218">
                  <c:v>501.67307269824198</c:v>
                </c:pt>
                <c:pt idx="219">
                  <c:v>505.49271940112402</c:v>
                </c:pt>
                <c:pt idx="220">
                  <c:v>516.22694046617505</c:v>
                </c:pt>
                <c:pt idx="221">
                  <c:v>523.60010537005701</c:v>
                </c:pt>
                <c:pt idx="222">
                  <c:v>586.21432487933703</c:v>
                </c:pt>
                <c:pt idx="223">
                  <c:v>611.69919787649701</c:v>
                </c:pt>
                <c:pt idx="224">
                  <c:v>580.59149674007097</c:v>
                </c:pt>
                <c:pt idx="225">
                  <c:v>505.27858560754498</c:v>
                </c:pt>
                <c:pt idx="226">
                  <c:v>590.54704225345597</c:v>
                </c:pt>
                <c:pt idx="227">
                  <c:v>602.25737761073697</c:v>
                </c:pt>
                <c:pt idx="228">
                  <c:v>585.791252262596</c:v>
                </c:pt>
                <c:pt idx="229">
                  <c:v>584.23116971107197</c:v>
                </c:pt>
                <c:pt idx="230">
                  <c:v>584.06386139995504</c:v>
                </c:pt>
                <c:pt idx="231">
                  <c:v>453.78155180638601</c:v>
                </c:pt>
                <c:pt idx="232">
                  <c:v>427.897046877881</c:v>
                </c:pt>
                <c:pt idx="233">
                  <c:v>667.17235312291905</c:v>
                </c:pt>
                <c:pt idx="234">
                  <c:v>669.18740512937302</c:v>
                </c:pt>
                <c:pt idx="235">
                  <c:v>669.47335191993602</c:v>
                </c:pt>
              </c:numCache>
            </c:numRef>
          </c:yVal>
          <c:smooth val="0"/>
          <c:extLst>
            <c:ext xmlns:c16="http://schemas.microsoft.com/office/drawing/2014/chart" uri="{C3380CC4-5D6E-409C-BE32-E72D297353CC}">
              <c16:uniqueId val="{00000075-FD39-44BF-99FA-75783023E609}"/>
            </c:ext>
          </c:extLst>
        </c:ser>
        <c:ser>
          <c:idx val="118"/>
          <c:order val="118"/>
          <c:tx>
            <c:v>Flow Trajectories 1_85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Data'!$G$6766:$G$6804</c:f>
              <c:numCache>
                <c:formatCode>General</c:formatCode>
                <c:ptCount val="39"/>
                <c:pt idx="0">
                  <c:v>-5.8933214202011603E-5</c:v>
                </c:pt>
                <c:pt idx="1">
                  <c:v>5.28756847450116E-3</c:v>
                </c:pt>
                <c:pt idx="2">
                  <c:v>9.4448825734939398E-3</c:v>
                </c:pt>
                <c:pt idx="3">
                  <c:v>1.4847863927515101E-2</c:v>
                </c:pt>
                <c:pt idx="4">
                  <c:v>1.7888592196159299E-2</c:v>
                </c:pt>
                <c:pt idx="5">
                  <c:v>2.3262648147699301E-2</c:v>
                </c:pt>
                <c:pt idx="6">
                  <c:v>2.88427825822988E-2</c:v>
                </c:pt>
                <c:pt idx="7">
                  <c:v>3.4428416790910903E-2</c:v>
                </c:pt>
                <c:pt idx="8">
                  <c:v>4.0017943849216399E-2</c:v>
                </c:pt>
                <c:pt idx="9">
                  <c:v>4.50996740133736E-2</c:v>
                </c:pt>
                <c:pt idx="10">
                  <c:v>5.0181094052869801E-2</c:v>
                </c:pt>
                <c:pt idx="11">
                  <c:v>5.5782063243122598E-2</c:v>
                </c:pt>
                <c:pt idx="12">
                  <c:v>5.6294064852377201E-2</c:v>
                </c:pt>
                <c:pt idx="13">
                  <c:v>6.0895802211690601E-2</c:v>
                </c:pt>
                <c:pt idx="14">
                  <c:v>6.44518086272831E-2</c:v>
                </c:pt>
                <c:pt idx="15">
                  <c:v>6.7299858579649305E-2</c:v>
                </c:pt>
                <c:pt idx="16">
                  <c:v>6.9841981643513795E-2</c:v>
                </c:pt>
                <c:pt idx="17">
                  <c:v>7.1373319320366696E-2</c:v>
                </c:pt>
                <c:pt idx="18">
                  <c:v>7.1576668832054199E-2</c:v>
                </c:pt>
                <c:pt idx="19">
                  <c:v>7.4153207839724206E-2</c:v>
                </c:pt>
                <c:pt idx="20">
                  <c:v>7.6201145360508996E-2</c:v>
                </c:pt>
                <c:pt idx="21">
                  <c:v>7.9775812908195201E-2</c:v>
                </c:pt>
                <c:pt idx="22">
                  <c:v>8.1710978147069999E-2</c:v>
                </c:pt>
                <c:pt idx="23">
                  <c:v>8.1774507124774895E-2</c:v>
                </c:pt>
                <c:pt idx="24">
                  <c:v>8.1806258319633202E-2</c:v>
                </c:pt>
                <c:pt idx="25">
                  <c:v>8.2839272164701605E-2</c:v>
                </c:pt>
                <c:pt idx="26">
                  <c:v>8.3877906226187807E-2</c:v>
                </c:pt>
                <c:pt idx="27">
                  <c:v>8.4920561757248395E-2</c:v>
                </c:pt>
                <c:pt idx="28">
                  <c:v>8.8492494840740094E-2</c:v>
                </c:pt>
                <c:pt idx="29">
                  <c:v>9.2053378173841405E-2</c:v>
                </c:pt>
                <c:pt idx="30">
                  <c:v>9.4600929373284404E-2</c:v>
                </c:pt>
                <c:pt idx="31">
                  <c:v>9.9791273652542506E-2</c:v>
                </c:pt>
                <c:pt idx="32">
                  <c:v>0.10009606596081699</c:v>
                </c:pt>
                <c:pt idx="33">
                  <c:v>0.100108766412576</c:v>
                </c:pt>
                <c:pt idx="34">
                  <c:v>0.100115116651548</c:v>
                </c:pt>
                <c:pt idx="35">
                  <c:v>0.104671133434683</c:v>
                </c:pt>
                <c:pt idx="36">
                  <c:v>0.108787172501923</c:v>
                </c:pt>
                <c:pt idx="37">
                  <c:v>0.109073134856486</c:v>
                </c:pt>
                <c:pt idx="38">
                  <c:v>0.10907392857267199</c:v>
                </c:pt>
              </c:numCache>
            </c:numRef>
          </c:xVal>
          <c:yVal>
            <c:numRef>
              <c:f>'Plot Data'!$H$6766:$H$6804</c:f>
              <c:numCache>
                <c:formatCode>General</c:formatCode>
                <c:ptCount val="39"/>
                <c:pt idx="0">
                  <c:v>293.16397386873803</c:v>
                </c:pt>
                <c:pt idx="1">
                  <c:v>311.49682816447302</c:v>
                </c:pt>
                <c:pt idx="2">
                  <c:v>446.086566341072</c:v>
                </c:pt>
                <c:pt idx="3">
                  <c:v>487.28494713348601</c:v>
                </c:pt>
                <c:pt idx="4">
                  <c:v>473.28990230700498</c:v>
                </c:pt>
                <c:pt idx="5">
                  <c:v>452.08826661665501</c:v>
                </c:pt>
                <c:pt idx="6">
                  <c:v>437.92215766688003</c:v>
                </c:pt>
                <c:pt idx="7">
                  <c:v>433.50030469075602</c:v>
                </c:pt>
                <c:pt idx="8">
                  <c:v>435.75328142459699</c:v>
                </c:pt>
                <c:pt idx="9">
                  <c:v>438.40074534992499</c:v>
                </c:pt>
                <c:pt idx="10">
                  <c:v>440.52634012237098</c:v>
                </c:pt>
                <c:pt idx="11">
                  <c:v>463.12776445856599</c:v>
                </c:pt>
                <c:pt idx="12">
                  <c:v>470.39215294024598</c:v>
                </c:pt>
                <c:pt idx="13">
                  <c:v>528.270089424307</c:v>
                </c:pt>
                <c:pt idx="14">
                  <c:v>528.42708547907796</c:v>
                </c:pt>
                <c:pt idx="15">
                  <c:v>535.81116658839699</c:v>
                </c:pt>
                <c:pt idx="16">
                  <c:v>540.60824545933201</c:v>
                </c:pt>
                <c:pt idx="17">
                  <c:v>556.554798803734</c:v>
                </c:pt>
                <c:pt idx="18">
                  <c:v>558.11948417601798</c:v>
                </c:pt>
                <c:pt idx="19">
                  <c:v>595.43671849222403</c:v>
                </c:pt>
                <c:pt idx="20">
                  <c:v>634.25305684567797</c:v>
                </c:pt>
                <c:pt idx="21">
                  <c:v>682.79191917414096</c:v>
                </c:pt>
                <c:pt idx="22">
                  <c:v>699.91292606356797</c:v>
                </c:pt>
                <c:pt idx="23">
                  <c:v>700.49786386425399</c:v>
                </c:pt>
                <c:pt idx="24">
                  <c:v>457.41328219267899</c:v>
                </c:pt>
                <c:pt idx="25">
                  <c:v>489.77830842369201</c:v>
                </c:pt>
                <c:pt idx="26">
                  <c:v>536.01631952784498</c:v>
                </c:pt>
                <c:pt idx="27">
                  <c:v>595.11316575629405</c:v>
                </c:pt>
                <c:pt idx="28">
                  <c:v>633.88275169170004</c:v>
                </c:pt>
                <c:pt idx="29">
                  <c:v>646.24857899475103</c:v>
                </c:pt>
                <c:pt idx="30">
                  <c:v>666.12798268125005</c:v>
                </c:pt>
                <c:pt idx="31">
                  <c:v>690.31450493602802</c:v>
                </c:pt>
                <c:pt idx="32">
                  <c:v>690.20253926278394</c:v>
                </c:pt>
                <c:pt idx="33">
                  <c:v>690.19969859632704</c:v>
                </c:pt>
                <c:pt idx="34">
                  <c:v>595.08033486098395</c:v>
                </c:pt>
                <c:pt idx="35">
                  <c:v>557.90222043464905</c:v>
                </c:pt>
                <c:pt idx="36">
                  <c:v>684.02663473668099</c:v>
                </c:pt>
                <c:pt idx="37">
                  <c:v>689.44749270501904</c:v>
                </c:pt>
                <c:pt idx="38">
                  <c:v>689.46255418604505</c:v>
                </c:pt>
              </c:numCache>
            </c:numRef>
          </c:yVal>
          <c:smooth val="0"/>
          <c:extLst>
            <c:ext xmlns:c16="http://schemas.microsoft.com/office/drawing/2014/chart" uri="{C3380CC4-5D6E-409C-BE32-E72D297353CC}">
              <c16:uniqueId val="{00000076-FD39-44BF-99FA-75783023E609}"/>
            </c:ext>
          </c:extLst>
        </c:ser>
        <c:ser>
          <c:idx val="119"/>
          <c:order val="119"/>
          <c:tx>
            <c:v>Flow Trajectories 1_86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Data'!$G$6807:$G$6849</c:f>
              <c:numCache>
                <c:formatCode>General</c:formatCode>
                <c:ptCount val="43"/>
                <c:pt idx="0">
                  <c:v>-5.8934424737160999E-5</c:v>
                </c:pt>
                <c:pt idx="1">
                  <c:v>5.27760801885244E-3</c:v>
                </c:pt>
                <c:pt idx="2">
                  <c:v>9.9650781484028408E-3</c:v>
                </c:pt>
                <c:pt idx="3">
                  <c:v>1.50512651532436E-2</c:v>
                </c:pt>
                <c:pt idx="4">
                  <c:v>2.0628235260208301E-2</c:v>
                </c:pt>
                <c:pt idx="5">
                  <c:v>2.3673086794116501E-2</c:v>
                </c:pt>
                <c:pt idx="6">
                  <c:v>2.9050748056601499E-2</c:v>
                </c:pt>
                <c:pt idx="7">
                  <c:v>3.4637335814752701E-2</c:v>
                </c:pt>
                <c:pt idx="8">
                  <c:v>3.9718250760740703E-2</c:v>
                </c:pt>
                <c:pt idx="9">
                  <c:v>4.5307314168675603E-2</c:v>
                </c:pt>
                <c:pt idx="10">
                  <c:v>5.0389603086650803E-2</c:v>
                </c:pt>
                <c:pt idx="11">
                  <c:v>5.5994732126903202E-2</c:v>
                </c:pt>
                <c:pt idx="12">
                  <c:v>5.6507067808585901E-2</c:v>
                </c:pt>
                <c:pt idx="13">
                  <c:v>6.0098602106271402E-2</c:v>
                </c:pt>
                <c:pt idx="14">
                  <c:v>6.2646494012153595E-2</c:v>
                </c:pt>
                <c:pt idx="15">
                  <c:v>6.4684708658566598E-2</c:v>
                </c:pt>
                <c:pt idx="16">
                  <c:v>6.6720373351077306E-2</c:v>
                </c:pt>
                <c:pt idx="17">
                  <c:v>6.8246273168538304E-2</c:v>
                </c:pt>
                <c:pt idx="18">
                  <c:v>6.9775853797508905E-2</c:v>
                </c:pt>
                <c:pt idx="19">
                  <c:v>7.1824062742231506E-2</c:v>
                </c:pt>
                <c:pt idx="20">
                  <c:v>7.48985145006347E-2</c:v>
                </c:pt>
                <c:pt idx="21">
                  <c:v>7.5305333312205597E-2</c:v>
                </c:pt>
                <c:pt idx="22">
                  <c:v>7.5366308699717693E-2</c:v>
                </c:pt>
                <c:pt idx="23">
                  <c:v>7.6891837761273202E-2</c:v>
                </c:pt>
                <c:pt idx="24">
                  <c:v>7.7463899461921698E-2</c:v>
                </c:pt>
                <c:pt idx="25">
                  <c:v>7.7495655288478807E-2</c:v>
                </c:pt>
                <c:pt idx="26">
                  <c:v>7.75274064833371E-2</c:v>
                </c:pt>
                <c:pt idx="27">
                  <c:v>7.8554761825842603E-2</c:v>
                </c:pt>
                <c:pt idx="28">
                  <c:v>7.9367953722648904E-2</c:v>
                </c:pt>
                <c:pt idx="29">
                  <c:v>7.9878500195180599E-2</c:v>
                </c:pt>
                <c:pt idx="30">
                  <c:v>8.0384538740121803E-2</c:v>
                </c:pt>
                <c:pt idx="31">
                  <c:v>8.0895696805906706E-2</c:v>
                </c:pt>
                <c:pt idx="32">
                  <c:v>8.1921719632241902E-2</c:v>
                </c:pt>
                <c:pt idx="33">
                  <c:v>8.70192978226106E-2</c:v>
                </c:pt>
                <c:pt idx="34">
                  <c:v>8.7324176900364606E-2</c:v>
                </c:pt>
                <c:pt idx="35">
                  <c:v>9.0421928274471694E-2</c:v>
                </c:pt>
                <c:pt idx="36">
                  <c:v>9.5510532445213694E-2</c:v>
                </c:pt>
                <c:pt idx="37">
                  <c:v>9.5624841426311794E-2</c:v>
                </c:pt>
                <c:pt idx="38">
                  <c:v>9.5631191665283402E-2</c:v>
                </c:pt>
                <c:pt idx="39">
                  <c:v>9.8758706411609803E-2</c:v>
                </c:pt>
                <c:pt idx="40">
                  <c:v>0.10245701848586</c:v>
                </c:pt>
                <c:pt idx="41">
                  <c:v>0.10451075496767</c:v>
                </c:pt>
                <c:pt idx="42">
                  <c:v>0.104562008727708</c:v>
                </c:pt>
              </c:numCache>
            </c:numRef>
          </c:xVal>
          <c:yVal>
            <c:numRef>
              <c:f>'Plot Data'!$H$6807:$H$6849</c:f>
              <c:numCache>
                <c:formatCode>General</c:formatCode>
                <c:ptCount val="43"/>
                <c:pt idx="0">
                  <c:v>292.73802445755302</c:v>
                </c:pt>
                <c:pt idx="1">
                  <c:v>299.098855776363</c:v>
                </c:pt>
                <c:pt idx="2">
                  <c:v>466.27173694080699</c:v>
                </c:pt>
                <c:pt idx="3">
                  <c:v>477.46578962720901</c:v>
                </c:pt>
                <c:pt idx="4">
                  <c:v>456.75924517384101</c:v>
                </c:pt>
                <c:pt idx="5">
                  <c:v>450.92463754055399</c:v>
                </c:pt>
                <c:pt idx="6">
                  <c:v>437.62296121381303</c:v>
                </c:pt>
                <c:pt idx="7">
                  <c:v>434.833773127668</c:v>
                </c:pt>
                <c:pt idx="8">
                  <c:v>436.07445564858602</c:v>
                </c:pt>
                <c:pt idx="9">
                  <c:v>437.541164303637</c:v>
                </c:pt>
                <c:pt idx="10">
                  <c:v>441.16813516780599</c:v>
                </c:pt>
                <c:pt idx="11">
                  <c:v>471.40374753134301</c:v>
                </c:pt>
                <c:pt idx="12">
                  <c:v>479.41842092202802</c:v>
                </c:pt>
                <c:pt idx="13">
                  <c:v>550.66492701226196</c:v>
                </c:pt>
                <c:pt idx="14">
                  <c:v>568.282005544566</c:v>
                </c:pt>
                <c:pt idx="15">
                  <c:v>582.71345482843901</c:v>
                </c:pt>
                <c:pt idx="16">
                  <c:v>591.82389298811904</c:v>
                </c:pt>
                <c:pt idx="17">
                  <c:v>596.84474498557302</c:v>
                </c:pt>
                <c:pt idx="18">
                  <c:v>610.72731824179095</c:v>
                </c:pt>
                <c:pt idx="19">
                  <c:v>651.40134634721301</c:v>
                </c:pt>
                <c:pt idx="20">
                  <c:v>722.61159669523897</c:v>
                </c:pt>
                <c:pt idx="21">
                  <c:v>728.37765757718796</c:v>
                </c:pt>
                <c:pt idx="22">
                  <c:v>729.31698445608401</c:v>
                </c:pt>
                <c:pt idx="23">
                  <c:v>720.43459872906203</c:v>
                </c:pt>
                <c:pt idx="24">
                  <c:v>722.55101403412596</c:v>
                </c:pt>
                <c:pt idx="25">
                  <c:v>722.76279687225394</c:v>
                </c:pt>
                <c:pt idx="26">
                  <c:v>533.30299636665495</c:v>
                </c:pt>
                <c:pt idx="27">
                  <c:v>558.17768149518395</c:v>
                </c:pt>
                <c:pt idx="28">
                  <c:v>565.18152210279095</c:v>
                </c:pt>
                <c:pt idx="29">
                  <c:v>571.80822524104099</c:v>
                </c:pt>
                <c:pt idx="30">
                  <c:v>568.77908862503705</c:v>
                </c:pt>
                <c:pt idx="31">
                  <c:v>577.16654262801603</c:v>
                </c:pt>
                <c:pt idx="32">
                  <c:v>601.97725897929195</c:v>
                </c:pt>
                <c:pt idx="33">
                  <c:v>645.43005895294402</c:v>
                </c:pt>
                <c:pt idx="34">
                  <c:v>646.29349116857202</c:v>
                </c:pt>
                <c:pt idx="35">
                  <c:v>670.28249475197697</c:v>
                </c:pt>
                <c:pt idx="36">
                  <c:v>693.12641647494195</c:v>
                </c:pt>
                <c:pt idx="37">
                  <c:v>693.19827632136003</c:v>
                </c:pt>
                <c:pt idx="38">
                  <c:v>584.76960060855299</c:v>
                </c:pt>
                <c:pt idx="39">
                  <c:v>532.56912790806803</c:v>
                </c:pt>
                <c:pt idx="40">
                  <c:v>624.832086290078</c:v>
                </c:pt>
                <c:pt idx="41">
                  <c:v>680.39970958703805</c:v>
                </c:pt>
                <c:pt idx="42">
                  <c:v>681.37474046327895</c:v>
                </c:pt>
              </c:numCache>
            </c:numRef>
          </c:yVal>
          <c:smooth val="0"/>
          <c:extLst>
            <c:ext xmlns:c16="http://schemas.microsoft.com/office/drawing/2014/chart" uri="{C3380CC4-5D6E-409C-BE32-E72D297353CC}">
              <c16:uniqueId val="{00000077-FD39-44BF-99FA-75783023E609}"/>
            </c:ext>
          </c:extLst>
        </c:ser>
        <c:ser>
          <c:idx val="120"/>
          <c:order val="120"/>
          <c:tx>
            <c:v>Flow Trajectories 1_87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Data'!$G$6852:$G$6892</c:f>
              <c:numCache>
                <c:formatCode>General</c:formatCode>
                <c:ptCount val="41"/>
                <c:pt idx="0">
                  <c:v>-5.8712175016104402E-5</c:v>
                </c:pt>
                <c:pt idx="1">
                  <c:v>5.2639661867617E-3</c:v>
                </c:pt>
                <c:pt idx="2">
                  <c:v>6.2878804958695E-3</c:v>
                </c:pt>
                <c:pt idx="3">
                  <c:v>8.9180912121523299E-3</c:v>
                </c:pt>
                <c:pt idx="4">
                  <c:v>1.40089972111909E-2</c:v>
                </c:pt>
                <c:pt idx="5">
                  <c:v>1.9593516816854499E-2</c:v>
                </c:pt>
                <c:pt idx="6">
                  <c:v>2.4676242043204601E-2</c:v>
                </c:pt>
                <c:pt idx="7">
                  <c:v>3.0264417420715901E-2</c:v>
                </c:pt>
                <c:pt idx="8">
                  <c:v>3.5853252530260699E-2</c:v>
                </c:pt>
                <c:pt idx="9">
                  <c:v>4.1442903265658901E-2</c:v>
                </c:pt>
                <c:pt idx="10">
                  <c:v>4.7034297093848099E-2</c:v>
                </c:pt>
                <c:pt idx="11">
                  <c:v>5.26286419104239E-2</c:v>
                </c:pt>
                <c:pt idx="12">
                  <c:v>5.4157282449606201E-2</c:v>
                </c:pt>
                <c:pt idx="13">
                  <c:v>5.8774484739370303E-2</c:v>
                </c:pt>
                <c:pt idx="14">
                  <c:v>6.0818540920724203E-2</c:v>
                </c:pt>
                <c:pt idx="15">
                  <c:v>6.2346560042499E-2</c:v>
                </c:pt>
                <c:pt idx="16">
                  <c:v>6.3877475004432097E-2</c:v>
                </c:pt>
                <c:pt idx="17">
                  <c:v>6.4994258238337502E-2</c:v>
                </c:pt>
                <c:pt idx="18">
                  <c:v>6.6012710493920101E-2</c:v>
                </c:pt>
                <c:pt idx="19">
                  <c:v>6.7547692676467597E-2</c:v>
                </c:pt>
                <c:pt idx="20">
                  <c:v>6.9083569128675304E-2</c:v>
                </c:pt>
                <c:pt idx="21">
                  <c:v>7.2655707929497604E-2</c:v>
                </c:pt>
                <c:pt idx="22">
                  <c:v>7.44322144764379E-2</c:v>
                </c:pt>
                <c:pt idx="23">
                  <c:v>7.4463978967981001E-2</c:v>
                </c:pt>
                <c:pt idx="24">
                  <c:v>7.4495730162839197E-2</c:v>
                </c:pt>
                <c:pt idx="25">
                  <c:v>7.6050006028509601E-2</c:v>
                </c:pt>
                <c:pt idx="26">
                  <c:v>7.7069460762157302E-2</c:v>
                </c:pt>
                <c:pt idx="27">
                  <c:v>7.8072554368546307E-2</c:v>
                </c:pt>
                <c:pt idx="28">
                  <c:v>7.9081095158390902E-2</c:v>
                </c:pt>
                <c:pt idx="29">
                  <c:v>8.0099018956172399E-2</c:v>
                </c:pt>
                <c:pt idx="30">
                  <c:v>8.2495335958860105E-2</c:v>
                </c:pt>
                <c:pt idx="31">
                  <c:v>8.5400026620578606E-2</c:v>
                </c:pt>
                <c:pt idx="32">
                  <c:v>8.7448866892566104E-2</c:v>
                </c:pt>
                <c:pt idx="33">
                  <c:v>9.2548704498125106E-2</c:v>
                </c:pt>
                <c:pt idx="34">
                  <c:v>9.3412101080019599E-2</c:v>
                </c:pt>
                <c:pt idx="35">
                  <c:v>9.3437501882095902E-2</c:v>
                </c:pt>
                <c:pt idx="36">
                  <c:v>9.3443852121067497E-2</c:v>
                </c:pt>
                <c:pt idx="37">
                  <c:v>9.7792957754604407E-2</c:v>
                </c:pt>
                <c:pt idx="38">
                  <c:v>0.100767861901755</c:v>
                </c:pt>
                <c:pt idx="39">
                  <c:v>0.10248437029688701</c:v>
                </c:pt>
                <c:pt idx="40">
                  <c:v>0.102485957740427</c:v>
                </c:pt>
              </c:numCache>
            </c:numRef>
          </c:xVal>
          <c:yVal>
            <c:numRef>
              <c:f>'Plot Data'!$H$6852:$H$6892</c:f>
              <c:numCache>
                <c:formatCode>General</c:formatCode>
                <c:ptCount val="41"/>
                <c:pt idx="0">
                  <c:v>292.358709353932</c:v>
                </c:pt>
                <c:pt idx="1">
                  <c:v>283.03294996725703</c:v>
                </c:pt>
                <c:pt idx="2">
                  <c:v>292.34368272252198</c:v>
                </c:pt>
                <c:pt idx="3">
                  <c:v>412.35250036401197</c:v>
                </c:pt>
                <c:pt idx="4">
                  <c:v>430.20385438831499</c:v>
                </c:pt>
                <c:pt idx="5">
                  <c:v>423.998324537531</c:v>
                </c:pt>
                <c:pt idx="6">
                  <c:v>428.25002595272798</c:v>
                </c:pt>
                <c:pt idx="7">
                  <c:v>428.19160636423499</c:v>
                </c:pt>
                <c:pt idx="8">
                  <c:v>429.24649044525103</c:v>
                </c:pt>
                <c:pt idx="9">
                  <c:v>431.68696628999697</c:v>
                </c:pt>
                <c:pt idx="10">
                  <c:v>437.12816507825403</c:v>
                </c:pt>
                <c:pt idx="11">
                  <c:v>447.80154783969999</c:v>
                </c:pt>
                <c:pt idx="12">
                  <c:v>455.92993697285999</c:v>
                </c:pt>
                <c:pt idx="13">
                  <c:v>543.56469986832303</c:v>
                </c:pt>
                <c:pt idx="14">
                  <c:v>570.12753313511303</c:v>
                </c:pt>
                <c:pt idx="15">
                  <c:v>579.71115950073204</c:v>
                </c:pt>
                <c:pt idx="16">
                  <c:v>596.55899447655804</c:v>
                </c:pt>
                <c:pt idx="17">
                  <c:v>596.57402912723296</c:v>
                </c:pt>
                <c:pt idx="18">
                  <c:v>603.16984043021398</c:v>
                </c:pt>
                <c:pt idx="19">
                  <c:v>630.67995379848196</c:v>
                </c:pt>
                <c:pt idx="20">
                  <c:v>661.50372678606402</c:v>
                </c:pt>
                <c:pt idx="21">
                  <c:v>705.23110432290105</c:v>
                </c:pt>
                <c:pt idx="22">
                  <c:v>703.70000310698094</c:v>
                </c:pt>
                <c:pt idx="23">
                  <c:v>704.28996908700503</c:v>
                </c:pt>
                <c:pt idx="24">
                  <c:v>527.55928512065702</c:v>
                </c:pt>
                <c:pt idx="25">
                  <c:v>593.22564190201399</c:v>
                </c:pt>
                <c:pt idx="26">
                  <c:v>602.17220045765396</c:v>
                </c:pt>
                <c:pt idx="27">
                  <c:v>573.39658587657402</c:v>
                </c:pt>
                <c:pt idx="28">
                  <c:v>558.21099003001905</c:v>
                </c:pt>
                <c:pt idx="29">
                  <c:v>563.96588054100903</c:v>
                </c:pt>
                <c:pt idx="30">
                  <c:v>604.04213298482796</c:v>
                </c:pt>
                <c:pt idx="31">
                  <c:v>600.83129597825598</c:v>
                </c:pt>
                <c:pt idx="32">
                  <c:v>642.22853315508701</c:v>
                </c:pt>
                <c:pt idx="33">
                  <c:v>693.96975277313504</c:v>
                </c:pt>
                <c:pt idx="34">
                  <c:v>693.22423769619502</c:v>
                </c:pt>
                <c:pt idx="35">
                  <c:v>693.215866155002</c:v>
                </c:pt>
                <c:pt idx="36">
                  <c:v>602.69215480515595</c:v>
                </c:pt>
                <c:pt idx="37">
                  <c:v>548.86273253289096</c:v>
                </c:pt>
                <c:pt idx="38">
                  <c:v>620.69024826137502</c:v>
                </c:pt>
                <c:pt idx="39">
                  <c:v>648.62583124863295</c:v>
                </c:pt>
                <c:pt idx="40">
                  <c:v>648.64908154146099</c:v>
                </c:pt>
              </c:numCache>
            </c:numRef>
          </c:yVal>
          <c:smooth val="0"/>
          <c:extLst>
            <c:ext xmlns:c16="http://schemas.microsoft.com/office/drawing/2014/chart" uri="{C3380CC4-5D6E-409C-BE32-E72D297353CC}">
              <c16:uniqueId val="{00000078-FD39-44BF-99FA-75783023E609}"/>
            </c:ext>
          </c:extLst>
        </c:ser>
        <c:ser>
          <c:idx val="121"/>
          <c:order val="121"/>
          <c:tx>
            <c:v>Flow Trajectories 1_88_0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Data'!$G$6895:$G$6955</c:f>
              <c:numCache>
                <c:formatCode>General</c:formatCode>
                <c:ptCount val="61"/>
                <c:pt idx="0">
                  <c:v>-5.8712510558196201E-5</c:v>
                </c:pt>
                <c:pt idx="1">
                  <c:v>5.3124767836295302E-3</c:v>
                </c:pt>
                <c:pt idx="2">
                  <c:v>6.3011817788738399E-3</c:v>
                </c:pt>
                <c:pt idx="3">
                  <c:v>8.3492500658910295E-3</c:v>
                </c:pt>
                <c:pt idx="4">
                  <c:v>9.2874918478022296E-3</c:v>
                </c:pt>
                <c:pt idx="5">
                  <c:v>1.4079845590987799E-2</c:v>
                </c:pt>
                <c:pt idx="6">
                  <c:v>1.7711759561681799E-2</c:v>
                </c:pt>
                <c:pt idx="7">
                  <c:v>2.09028426235639E-2</c:v>
                </c:pt>
                <c:pt idx="8">
                  <c:v>2.3687331580867499E-2</c:v>
                </c:pt>
                <c:pt idx="9">
                  <c:v>2.6303131245670401E-2</c:v>
                </c:pt>
                <c:pt idx="10">
                  <c:v>2.8801602398226302E-2</c:v>
                </c:pt>
                <c:pt idx="11">
                  <c:v>3.1211638323813198E-2</c:v>
                </c:pt>
                <c:pt idx="12">
                  <c:v>3.3577333013607998E-2</c:v>
                </c:pt>
                <c:pt idx="13">
                  <c:v>3.5924670064171299E-2</c:v>
                </c:pt>
                <c:pt idx="14">
                  <c:v>3.8255352334627402E-2</c:v>
                </c:pt>
                <c:pt idx="15">
                  <c:v>4.0561103476921399E-2</c:v>
                </c:pt>
                <c:pt idx="16">
                  <c:v>4.2825254444774898E-2</c:v>
                </c:pt>
                <c:pt idx="17">
                  <c:v>4.5042555028358799E-2</c:v>
                </c:pt>
                <c:pt idx="18">
                  <c:v>4.7463724888276201E-2</c:v>
                </c:pt>
                <c:pt idx="19">
                  <c:v>4.9914226637798098E-2</c:v>
                </c:pt>
                <c:pt idx="20">
                  <c:v>5.2420639920002898E-2</c:v>
                </c:pt>
                <c:pt idx="21">
                  <c:v>5.4713546567629702E-2</c:v>
                </c:pt>
                <c:pt idx="22">
                  <c:v>5.69314656167259E-2</c:v>
                </c:pt>
                <c:pt idx="23">
                  <c:v>5.8644946937862902E-2</c:v>
                </c:pt>
                <c:pt idx="24">
                  <c:v>5.9647756692783098E-2</c:v>
                </c:pt>
                <c:pt idx="25">
                  <c:v>6.0061112537797098E-2</c:v>
                </c:pt>
                <c:pt idx="26">
                  <c:v>6.0199334455871903E-2</c:v>
                </c:pt>
                <c:pt idx="27">
                  <c:v>6.0275552007024197E-2</c:v>
                </c:pt>
                <c:pt idx="28">
                  <c:v>6.0400884738270398E-2</c:v>
                </c:pt>
                <c:pt idx="29">
                  <c:v>6.0525948240038201E-2</c:v>
                </c:pt>
                <c:pt idx="30">
                  <c:v>6.0650773605617402E-2</c:v>
                </c:pt>
                <c:pt idx="31">
                  <c:v>6.06632426922235E-2</c:v>
                </c:pt>
                <c:pt idx="32">
                  <c:v>6.0787795723805299E-2</c:v>
                </c:pt>
                <c:pt idx="33">
                  <c:v>6.0912114154085199E-2</c:v>
                </c:pt>
                <c:pt idx="34">
                  <c:v>6.1036111528492303E-2</c:v>
                </c:pt>
                <c:pt idx="35">
                  <c:v>6.1073245569704199E-2</c:v>
                </c:pt>
                <c:pt idx="36">
                  <c:v>6.10865322014576E-2</c:v>
                </c:pt>
                <c:pt idx="37">
                  <c:v>6.1659929446265901E-2</c:v>
                </c:pt>
                <c:pt idx="38">
                  <c:v>6.2129380888527097E-2</c:v>
                </c:pt>
                <c:pt idx="39">
                  <c:v>6.2339555796536703E-2</c:v>
                </c:pt>
                <c:pt idx="40">
                  <c:v>6.2434352149855099E-2</c:v>
                </c:pt>
                <c:pt idx="41">
                  <c:v>6.2571136410223605E-2</c:v>
                </c:pt>
                <c:pt idx="42">
                  <c:v>6.2695455105787001E-2</c:v>
                </c:pt>
                <c:pt idx="43">
                  <c:v>6.2818384097125798E-2</c:v>
                </c:pt>
                <c:pt idx="44">
                  <c:v>6.2939719964617696E-2</c:v>
                </c:pt>
                <c:pt idx="45">
                  <c:v>6.3059769488623796E-2</c:v>
                </c:pt>
                <c:pt idx="46">
                  <c:v>6.3178975473963603E-2</c:v>
                </c:pt>
                <c:pt idx="47">
                  <c:v>6.3295784027329702E-2</c:v>
                </c:pt>
                <c:pt idx="48">
                  <c:v>6.3411856959659105E-2</c:v>
                </c:pt>
                <c:pt idx="49">
                  <c:v>6.3458081476157502E-2</c:v>
                </c:pt>
                <c:pt idx="50">
                  <c:v>6.4569619430442204E-2</c:v>
                </c:pt>
                <c:pt idx="51">
                  <c:v>6.5595728476701698E-2</c:v>
                </c:pt>
                <c:pt idx="52">
                  <c:v>6.6618747451085897E-2</c:v>
                </c:pt>
                <c:pt idx="53">
                  <c:v>6.8159871859089297E-2</c:v>
                </c:pt>
                <c:pt idx="54">
                  <c:v>7.0207269877215803E-2</c:v>
                </c:pt>
                <c:pt idx="55">
                  <c:v>7.1821833880726202E-2</c:v>
                </c:pt>
                <c:pt idx="56">
                  <c:v>7.2839707102772294E-2</c:v>
                </c:pt>
                <c:pt idx="57">
                  <c:v>7.2922779476349495E-2</c:v>
                </c:pt>
                <c:pt idx="58">
                  <c:v>7.2946497068162697E-2</c:v>
                </c:pt>
                <c:pt idx="59">
                  <c:v>7.3400066584812698E-2</c:v>
                </c:pt>
                <c:pt idx="60">
                  <c:v>7.3422130497509994E-2</c:v>
                </c:pt>
              </c:numCache>
            </c:numRef>
          </c:xVal>
          <c:yVal>
            <c:numRef>
              <c:f>'Plot Data'!$H$6895:$H$6955</c:f>
              <c:numCache>
                <c:formatCode>General</c:formatCode>
                <c:ptCount val="61"/>
                <c:pt idx="0">
                  <c:v>291.23893201154402</c:v>
                </c:pt>
                <c:pt idx="1">
                  <c:v>263.082771745488</c:v>
                </c:pt>
                <c:pt idx="2">
                  <c:v>235.84314534854599</c:v>
                </c:pt>
                <c:pt idx="3">
                  <c:v>280.412261085892</c:v>
                </c:pt>
                <c:pt idx="4">
                  <c:v>321.48797786823201</c:v>
                </c:pt>
                <c:pt idx="5">
                  <c:v>321.70552425012602</c:v>
                </c:pt>
                <c:pt idx="6">
                  <c:v>360.47545901054502</c:v>
                </c:pt>
                <c:pt idx="7">
                  <c:v>387.97675373610002</c:v>
                </c:pt>
                <c:pt idx="8">
                  <c:v>397.99871775199102</c:v>
                </c:pt>
                <c:pt idx="9">
                  <c:v>405.22064053403898</c:v>
                </c:pt>
                <c:pt idx="10">
                  <c:v>411.599316079792</c:v>
                </c:pt>
                <c:pt idx="11">
                  <c:v>416.31513132321999</c:v>
                </c:pt>
                <c:pt idx="12">
                  <c:v>419.54396123982298</c:v>
                </c:pt>
                <c:pt idx="13">
                  <c:v>422.88697063852402</c:v>
                </c:pt>
                <c:pt idx="14">
                  <c:v>426.82587345910599</c:v>
                </c:pt>
                <c:pt idx="15">
                  <c:v>432.59273170069503</c:v>
                </c:pt>
                <c:pt idx="16">
                  <c:v>439.70890456358597</c:v>
                </c:pt>
                <c:pt idx="17">
                  <c:v>445.24007716057997</c:v>
                </c:pt>
                <c:pt idx="18">
                  <c:v>446.30119198811502</c:v>
                </c:pt>
                <c:pt idx="19">
                  <c:v>443.321387046457</c:v>
                </c:pt>
                <c:pt idx="20">
                  <c:v>441.31335515836298</c:v>
                </c:pt>
                <c:pt idx="21">
                  <c:v>451.804592064556</c:v>
                </c:pt>
                <c:pt idx="22">
                  <c:v>483.59835974443803</c:v>
                </c:pt>
                <c:pt idx="23">
                  <c:v>469.175065400515</c:v>
                </c:pt>
                <c:pt idx="24">
                  <c:v>459.340048535454</c:v>
                </c:pt>
                <c:pt idx="25">
                  <c:v>466.65973857228698</c:v>
                </c:pt>
                <c:pt idx="26">
                  <c:v>468.764412517756</c:v>
                </c:pt>
                <c:pt idx="27">
                  <c:v>469.8502085065</c:v>
                </c:pt>
                <c:pt idx="28">
                  <c:v>474.45634649508497</c:v>
                </c:pt>
                <c:pt idx="29">
                  <c:v>479.25039544580397</c:v>
                </c:pt>
                <c:pt idx="30">
                  <c:v>484.0926805249</c:v>
                </c:pt>
                <c:pt idx="31">
                  <c:v>484.57950162918598</c:v>
                </c:pt>
                <c:pt idx="32">
                  <c:v>489.47303994695</c:v>
                </c:pt>
                <c:pt idx="33">
                  <c:v>495.85053774808199</c:v>
                </c:pt>
                <c:pt idx="34">
                  <c:v>498.91790182071202</c:v>
                </c:pt>
                <c:pt idx="35">
                  <c:v>499.85493802602798</c:v>
                </c:pt>
                <c:pt idx="36">
                  <c:v>500.10748230367801</c:v>
                </c:pt>
                <c:pt idx="37">
                  <c:v>495.33789256754102</c:v>
                </c:pt>
                <c:pt idx="38">
                  <c:v>490.08552493570801</c:v>
                </c:pt>
                <c:pt idx="39">
                  <c:v>487.56574566181001</c:v>
                </c:pt>
                <c:pt idx="40">
                  <c:v>486.101204800951</c:v>
                </c:pt>
                <c:pt idx="41">
                  <c:v>488.817628688453</c:v>
                </c:pt>
                <c:pt idx="42">
                  <c:v>491.36963757664898</c:v>
                </c:pt>
                <c:pt idx="43">
                  <c:v>494.68483614029901</c:v>
                </c:pt>
                <c:pt idx="44">
                  <c:v>498.73669891086701</c:v>
                </c:pt>
                <c:pt idx="45">
                  <c:v>503.32700603215</c:v>
                </c:pt>
                <c:pt idx="46">
                  <c:v>508.13947546751803</c:v>
                </c:pt>
                <c:pt idx="47">
                  <c:v>513.61966819958695</c:v>
                </c:pt>
                <c:pt idx="48">
                  <c:v>519.25474499422705</c:v>
                </c:pt>
                <c:pt idx="49">
                  <c:v>521.55034974672606</c:v>
                </c:pt>
                <c:pt idx="50">
                  <c:v>534.59498303979296</c:v>
                </c:pt>
                <c:pt idx="51">
                  <c:v>556.76886950526398</c:v>
                </c:pt>
                <c:pt idx="52">
                  <c:v>572.926355438325</c:v>
                </c:pt>
                <c:pt idx="53">
                  <c:v>613.04003543158001</c:v>
                </c:pt>
                <c:pt idx="54">
                  <c:v>651.48467335787598</c:v>
                </c:pt>
                <c:pt idx="55">
                  <c:v>624.70070271685597</c:v>
                </c:pt>
                <c:pt idx="56">
                  <c:v>629.70789011204999</c:v>
                </c:pt>
                <c:pt idx="57">
                  <c:v>631.29763219808399</c:v>
                </c:pt>
                <c:pt idx="58">
                  <c:v>450.58513139277898</c:v>
                </c:pt>
                <c:pt idx="59">
                  <c:v>486.72670865480399</c:v>
                </c:pt>
                <c:pt idx="60">
                  <c:v>488.49613120389398</c:v>
                </c:pt>
              </c:numCache>
            </c:numRef>
          </c:yVal>
          <c:smooth val="0"/>
          <c:extLst>
            <c:ext xmlns:c16="http://schemas.microsoft.com/office/drawing/2014/chart" uri="{C3380CC4-5D6E-409C-BE32-E72D297353CC}">
              <c16:uniqueId val="{00000079-FD39-44BF-99FA-75783023E609}"/>
            </c:ext>
          </c:extLst>
        </c:ser>
        <c:ser>
          <c:idx val="122"/>
          <c:order val="122"/>
          <c:tx>
            <c:v>Flow Trajectories 1_88_1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Data'!$G$6958:$G$6967</c:f>
              <c:numCache>
                <c:formatCode>General</c:formatCode>
                <c:ptCount val="10"/>
                <c:pt idx="0">
                  <c:v>7.3422130497509994E-2</c:v>
                </c:pt>
                <c:pt idx="1">
                  <c:v>7.4471724446547399E-2</c:v>
                </c:pt>
                <c:pt idx="2">
                  <c:v>7.5484909731053401E-2</c:v>
                </c:pt>
                <c:pt idx="3">
                  <c:v>7.59941957979096E-2</c:v>
                </c:pt>
                <c:pt idx="4">
                  <c:v>7.6496122887733803E-2</c:v>
                </c:pt>
                <c:pt idx="5">
                  <c:v>7.7000386244126695E-2</c:v>
                </c:pt>
                <c:pt idx="6">
                  <c:v>7.8017432080053198E-2</c:v>
                </c:pt>
                <c:pt idx="7">
                  <c:v>7.9043466351941094E-2</c:v>
                </c:pt>
                <c:pt idx="8">
                  <c:v>7.9910309128654905E-2</c:v>
                </c:pt>
                <c:pt idx="9">
                  <c:v>7.9985304692617804E-2</c:v>
                </c:pt>
              </c:numCache>
            </c:numRef>
          </c:xVal>
          <c:yVal>
            <c:numRef>
              <c:f>'Plot Data'!$H$6958:$H$6967</c:f>
              <c:numCache>
                <c:formatCode>General</c:formatCode>
                <c:ptCount val="10"/>
                <c:pt idx="0">
                  <c:v>552.04491756536299</c:v>
                </c:pt>
                <c:pt idx="1">
                  <c:v>569.691200753413</c:v>
                </c:pt>
                <c:pt idx="2">
                  <c:v>564.92833282482502</c:v>
                </c:pt>
                <c:pt idx="3">
                  <c:v>568.51280723159095</c:v>
                </c:pt>
                <c:pt idx="4">
                  <c:v>555.93292749292004</c:v>
                </c:pt>
                <c:pt idx="5">
                  <c:v>548.73975034623004</c:v>
                </c:pt>
                <c:pt idx="6">
                  <c:v>552.51285291653801</c:v>
                </c:pt>
                <c:pt idx="7">
                  <c:v>575.53753068946298</c:v>
                </c:pt>
                <c:pt idx="8">
                  <c:v>589.60405690926495</c:v>
                </c:pt>
                <c:pt idx="9">
                  <c:v>590.10329892883999</c:v>
                </c:pt>
              </c:numCache>
            </c:numRef>
          </c:yVal>
          <c:smooth val="0"/>
          <c:extLst>
            <c:ext xmlns:c16="http://schemas.microsoft.com/office/drawing/2014/chart" uri="{C3380CC4-5D6E-409C-BE32-E72D297353CC}">
              <c16:uniqueId val="{0000007A-FD39-44BF-99FA-75783023E609}"/>
            </c:ext>
          </c:extLst>
        </c:ser>
        <c:ser>
          <c:idx val="123"/>
          <c:order val="123"/>
          <c:tx>
            <c:v>Flow Trajectories 1_88_2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Data'!$G$6970:$G$6979</c:f>
              <c:numCache>
                <c:formatCode>General</c:formatCode>
                <c:ptCount val="10"/>
                <c:pt idx="0">
                  <c:v>7.9985304692617804E-2</c:v>
                </c:pt>
                <c:pt idx="1">
                  <c:v>8.36646099853353E-2</c:v>
                </c:pt>
                <c:pt idx="2">
                  <c:v>8.7761564150714705E-2</c:v>
                </c:pt>
                <c:pt idx="3">
                  <c:v>9.1829482583074898E-2</c:v>
                </c:pt>
                <c:pt idx="4">
                  <c:v>9.1969169474216197E-2</c:v>
                </c:pt>
                <c:pt idx="5">
                  <c:v>9.1975519713187806E-2</c:v>
                </c:pt>
                <c:pt idx="6">
                  <c:v>9.4997747512144307E-2</c:v>
                </c:pt>
                <c:pt idx="7">
                  <c:v>9.83799915233491E-2</c:v>
                </c:pt>
                <c:pt idx="8">
                  <c:v>0.100942438338498</c:v>
                </c:pt>
                <c:pt idx="9">
                  <c:v>0.100983729959085</c:v>
                </c:pt>
              </c:numCache>
            </c:numRef>
          </c:xVal>
          <c:yVal>
            <c:numRef>
              <c:f>'Plot Data'!$H$6970:$H$6979</c:f>
              <c:numCache>
                <c:formatCode>General</c:formatCode>
                <c:ptCount val="10"/>
                <c:pt idx="0">
                  <c:v>600.42036829246194</c:v>
                </c:pt>
                <c:pt idx="1">
                  <c:v>589.41580108010703</c:v>
                </c:pt>
                <c:pt idx="2">
                  <c:v>670.65623459358801</c:v>
                </c:pt>
                <c:pt idx="3">
                  <c:v>680.77216579582796</c:v>
                </c:pt>
                <c:pt idx="4">
                  <c:v>680.45812485315298</c:v>
                </c:pt>
                <c:pt idx="5">
                  <c:v>591.56966270048201</c:v>
                </c:pt>
                <c:pt idx="6">
                  <c:v>533.69957324580901</c:v>
                </c:pt>
                <c:pt idx="7">
                  <c:v>599.08231795093502</c:v>
                </c:pt>
                <c:pt idx="8">
                  <c:v>654.40216063670596</c:v>
                </c:pt>
                <c:pt idx="9">
                  <c:v>654.846695240229</c:v>
                </c:pt>
              </c:numCache>
            </c:numRef>
          </c:yVal>
          <c:smooth val="0"/>
          <c:extLst>
            <c:ext xmlns:c16="http://schemas.microsoft.com/office/drawing/2014/chart" uri="{C3380CC4-5D6E-409C-BE32-E72D297353CC}">
              <c16:uniqueId val="{0000007B-FD39-44BF-99FA-75783023E609}"/>
            </c:ext>
          </c:extLst>
        </c:ser>
        <c:ser>
          <c:idx val="124"/>
          <c:order val="124"/>
          <c:tx>
            <c:v>Flow Trajectories 1_89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Data'!$G$6982:$G$7020</c:f>
              <c:numCache>
                <c:formatCode>General</c:formatCode>
                <c:ptCount val="39"/>
                <c:pt idx="0">
                  <c:v>-5.8931153065917297E-5</c:v>
                </c:pt>
                <c:pt idx="1">
                  <c:v>5.2757795845702702E-3</c:v>
                </c:pt>
                <c:pt idx="2">
                  <c:v>9.9603667542177195E-3</c:v>
                </c:pt>
                <c:pt idx="3">
                  <c:v>1.504378707859E-2</c:v>
                </c:pt>
                <c:pt idx="4">
                  <c:v>2.0618100466528601E-2</c:v>
                </c:pt>
                <c:pt idx="5">
                  <c:v>2.6200512879687402E-2</c:v>
                </c:pt>
                <c:pt idx="6">
                  <c:v>3.1786765851498103E-2</c:v>
                </c:pt>
                <c:pt idx="7">
                  <c:v>3.6868055805860403E-2</c:v>
                </c:pt>
                <c:pt idx="8">
                  <c:v>4.2457405083010297E-2</c:v>
                </c:pt>
                <c:pt idx="9">
                  <c:v>4.7537828042920997E-2</c:v>
                </c:pt>
                <c:pt idx="10">
                  <c:v>5.2614740957542497E-2</c:v>
                </c:pt>
                <c:pt idx="11">
                  <c:v>5.8242867101586902E-2</c:v>
                </c:pt>
                <c:pt idx="12">
                  <c:v>5.8752471630539697E-2</c:v>
                </c:pt>
                <c:pt idx="13">
                  <c:v>6.2808910451370104E-2</c:v>
                </c:pt>
                <c:pt idx="14">
                  <c:v>6.6359165266564907E-2</c:v>
                </c:pt>
                <c:pt idx="15">
                  <c:v>6.9391453882253207E-2</c:v>
                </c:pt>
                <c:pt idx="16">
                  <c:v>7.1419010851835898E-2</c:v>
                </c:pt>
                <c:pt idx="17">
                  <c:v>7.3468240811444596E-2</c:v>
                </c:pt>
                <c:pt idx="18">
                  <c:v>7.6028829810875095E-2</c:v>
                </c:pt>
                <c:pt idx="19">
                  <c:v>7.8082971356536496E-2</c:v>
                </c:pt>
                <c:pt idx="20">
                  <c:v>7.9626819334108007E-2</c:v>
                </c:pt>
                <c:pt idx="21">
                  <c:v>8.2287999171570203E-2</c:v>
                </c:pt>
                <c:pt idx="22">
                  <c:v>8.3705946060355696E-2</c:v>
                </c:pt>
                <c:pt idx="23">
                  <c:v>8.4110765202526805E-2</c:v>
                </c:pt>
                <c:pt idx="24">
                  <c:v>8.4142499921071298E-2</c:v>
                </c:pt>
                <c:pt idx="25">
                  <c:v>8.4148850160043004E-2</c:v>
                </c:pt>
                <c:pt idx="26">
                  <c:v>8.5859014591016997E-2</c:v>
                </c:pt>
                <c:pt idx="27">
                  <c:v>8.7407266083798105E-2</c:v>
                </c:pt>
                <c:pt idx="28">
                  <c:v>8.89182156292294E-2</c:v>
                </c:pt>
                <c:pt idx="29">
                  <c:v>9.0026670172474801E-2</c:v>
                </c:pt>
                <c:pt idx="30">
                  <c:v>9.3700706761318198E-2</c:v>
                </c:pt>
                <c:pt idx="31">
                  <c:v>9.6250101231844701E-2</c:v>
                </c:pt>
                <c:pt idx="32">
                  <c:v>0.101326727669518</c:v>
                </c:pt>
                <c:pt idx="33">
                  <c:v>0.101504465331266</c:v>
                </c:pt>
                <c:pt idx="34">
                  <c:v>0.101510815363943</c:v>
                </c:pt>
                <c:pt idx="35">
                  <c:v>0.101517165602915</c:v>
                </c:pt>
                <c:pt idx="36">
                  <c:v>0.107130479695129</c:v>
                </c:pt>
                <c:pt idx="37">
                  <c:v>0.1102150320547</c:v>
                </c:pt>
                <c:pt idx="38">
                  <c:v>0.110301416882624</c:v>
                </c:pt>
              </c:numCache>
            </c:numRef>
          </c:xVal>
          <c:yVal>
            <c:numRef>
              <c:f>'Plot Data'!$H$6982:$H$7020</c:f>
              <c:numCache>
                <c:formatCode>General</c:formatCode>
                <c:ptCount val="39"/>
                <c:pt idx="0">
                  <c:v>292.53153342541901</c:v>
                </c:pt>
                <c:pt idx="1">
                  <c:v>296.75000266621498</c:v>
                </c:pt>
                <c:pt idx="2">
                  <c:v>457.53876631007103</c:v>
                </c:pt>
                <c:pt idx="3">
                  <c:v>463.44616936590597</c:v>
                </c:pt>
                <c:pt idx="4">
                  <c:v>438.71811227435802</c:v>
                </c:pt>
                <c:pt idx="5">
                  <c:v>428.80764629345703</c:v>
                </c:pt>
                <c:pt idx="6">
                  <c:v>425.51435541772599</c:v>
                </c:pt>
                <c:pt idx="7">
                  <c:v>427.359171525509</c:v>
                </c:pt>
                <c:pt idx="8">
                  <c:v>429.27942099485699</c:v>
                </c:pt>
                <c:pt idx="9">
                  <c:v>429.67127254367</c:v>
                </c:pt>
                <c:pt idx="10">
                  <c:v>424.159258925519</c:v>
                </c:pt>
                <c:pt idx="11">
                  <c:v>495.46841727084899</c:v>
                </c:pt>
                <c:pt idx="12">
                  <c:v>498.60872395337498</c:v>
                </c:pt>
                <c:pt idx="13">
                  <c:v>483.97624758270899</c:v>
                </c:pt>
                <c:pt idx="14">
                  <c:v>473.21966970298598</c:v>
                </c:pt>
                <c:pt idx="15">
                  <c:v>444.74294356344501</c:v>
                </c:pt>
                <c:pt idx="16">
                  <c:v>437.30901696264601</c:v>
                </c:pt>
                <c:pt idx="17">
                  <c:v>468.16287727944803</c:v>
                </c:pt>
                <c:pt idx="18">
                  <c:v>507.81195700754199</c:v>
                </c:pt>
                <c:pt idx="19">
                  <c:v>554.03314697542396</c:v>
                </c:pt>
                <c:pt idx="20">
                  <c:v>598.88067263570304</c:v>
                </c:pt>
                <c:pt idx="21">
                  <c:v>648.26636081192601</c:v>
                </c:pt>
                <c:pt idx="22">
                  <c:v>645.27116930411898</c:v>
                </c:pt>
                <c:pt idx="23">
                  <c:v>634.35305698641901</c:v>
                </c:pt>
                <c:pt idx="24">
                  <c:v>633.38659819326995</c:v>
                </c:pt>
                <c:pt idx="25">
                  <c:v>492.82098130479699</c:v>
                </c:pt>
                <c:pt idx="26">
                  <c:v>573.58886849787302</c:v>
                </c:pt>
                <c:pt idx="27">
                  <c:v>631.42911822992198</c:v>
                </c:pt>
                <c:pt idx="28">
                  <c:v>600.14320725715197</c:v>
                </c:pt>
                <c:pt idx="29">
                  <c:v>578.45265585834295</c:v>
                </c:pt>
                <c:pt idx="30">
                  <c:v>616.88623738517003</c:v>
                </c:pt>
                <c:pt idx="31">
                  <c:v>640.5181318205</c:v>
                </c:pt>
                <c:pt idx="32">
                  <c:v>631.883112452408</c:v>
                </c:pt>
                <c:pt idx="33">
                  <c:v>630.73799286129599</c:v>
                </c:pt>
                <c:pt idx="34">
                  <c:v>630.69701470994005</c:v>
                </c:pt>
                <c:pt idx="35">
                  <c:v>541.21493771326402</c:v>
                </c:pt>
                <c:pt idx="36">
                  <c:v>595.00465305659895</c:v>
                </c:pt>
                <c:pt idx="37">
                  <c:v>686.46199710561905</c:v>
                </c:pt>
                <c:pt idx="38">
                  <c:v>687.67364924628305</c:v>
                </c:pt>
              </c:numCache>
            </c:numRef>
          </c:yVal>
          <c:smooth val="0"/>
          <c:extLst>
            <c:ext xmlns:c16="http://schemas.microsoft.com/office/drawing/2014/chart" uri="{C3380CC4-5D6E-409C-BE32-E72D297353CC}">
              <c16:uniqueId val="{0000007C-FD39-44BF-99FA-75783023E609}"/>
            </c:ext>
          </c:extLst>
        </c:ser>
        <c:ser>
          <c:idx val="125"/>
          <c:order val="125"/>
          <c:tx>
            <c:v>Flow Trajectories 1_90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Data'!$G$7023:$G$7064</c:f>
              <c:numCache>
                <c:formatCode>General</c:formatCode>
                <c:ptCount val="42"/>
                <c:pt idx="0">
                  <c:v>-5.89344241668833E-5</c:v>
                </c:pt>
                <c:pt idx="1">
                  <c:v>5.2760366414737001E-3</c:v>
                </c:pt>
                <c:pt idx="2">
                  <c:v>9.9599253074728108E-3</c:v>
                </c:pt>
                <c:pt idx="3">
                  <c:v>1.50425257500228E-2</c:v>
                </c:pt>
                <c:pt idx="4">
                  <c:v>2.06181629788002E-2</c:v>
                </c:pt>
                <c:pt idx="5">
                  <c:v>2.6200499978932201E-2</c:v>
                </c:pt>
                <c:pt idx="6">
                  <c:v>3.1787133843813403E-2</c:v>
                </c:pt>
                <c:pt idx="7">
                  <c:v>3.6870281059229099E-2</c:v>
                </c:pt>
                <c:pt idx="8">
                  <c:v>4.19517732581502E-2</c:v>
                </c:pt>
                <c:pt idx="9">
                  <c:v>4.7031943903192201E-2</c:v>
                </c:pt>
                <c:pt idx="10">
                  <c:v>5.2109283738308601E-2</c:v>
                </c:pt>
                <c:pt idx="11">
                  <c:v>5.7725993257128301E-2</c:v>
                </c:pt>
                <c:pt idx="12">
                  <c:v>6.1277652986196599E-2</c:v>
                </c:pt>
                <c:pt idx="13">
                  <c:v>6.5836675022053204E-2</c:v>
                </c:pt>
                <c:pt idx="14">
                  <c:v>7.0887378989228506E-2</c:v>
                </c:pt>
                <c:pt idx="15">
                  <c:v>7.3944266169402598E-2</c:v>
                </c:pt>
                <c:pt idx="16">
                  <c:v>7.6495468831659696E-2</c:v>
                </c:pt>
                <c:pt idx="17">
                  <c:v>7.9042413700094502E-2</c:v>
                </c:pt>
                <c:pt idx="18">
                  <c:v>8.1085543721925404E-2</c:v>
                </c:pt>
                <c:pt idx="19">
                  <c:v>8.3130958934937604E-2</c:v>
                </c:pt>
                <c:pt idx="20">
                  <c:v>8.5183045802536703E-2</c:v>
                </c:pt>
                <c:pt idx="21">
                  <c:v>8.7756938143549304E-2</c:v>
                </c:pt>
                <c:pt idx="22">
                  <c:v>8.9087597151796705E-2</c:v>
                </c:pt>
                <c:pt idx="23">
                  <c:v>9.0165960674377696E-2</c:v>
                </c:pt>
                <c:pt idx="24">
                  <c:v>9.0450438879202802E-2</c:v>
                </c:pt>
                <c:pt idx="25">
                  <c:v>9.0482190074061095E-2</c:v>
                </c:pt>
                <c:pt idx="26">
                  <c:v>9.1517769990257902E-2</c:v>
                </c:pt>
                <c:pt idx="27">
                  <c:v>9.1823930321494607E-2</c:v>
                </c:pt>
                <c:pt idx="28">
                  <c:v>9.2386243488086398E-2</c:v>
                </c:pt>
                <c:pt idx="29">
                  <c:v>9.2890086900339106E-2</c:v>
                </c:pt>
                <c:pt idx="30">
                  <c:v>9.3397107446861499E-2</c:v>
                </c:pt>
                <c:pt idx="31">
                  <c:v>9.3902247997808094E-2</c:v>
                </c:pt>
                <c:pt idx="32">
                  <c:v>9.4407227200659E-2</c:v>
                </c:pt>
                <c:pt idx="33">
                  <c:v>9.9702149573298704E-2</c:v>
                </c:pt>
                <c:pt idx="34">
                  <c:v>0.104794928776728</c:v>
                </c:pt>
                <c:pt idx="35">
                  <c:v>0.107584656582063</c:v>
                </c:pt>
                <c:pt idx="36">
                  <c:v>0.10769893426730499</c:v>
                </c:pt>
                <c:pt idx="37">
                  <c:v>0.107705284402814</c:v>
                </c:pt>
                <c:pt idx="38">
                  <c:v>0.107711634641786</c:v>
                </c:pt>
                <c:pt idx="39">
                  <c:v>0.112809309614212</c:v>
                </c:pt>
                <c:pt idx="40">
                  <c:v>0.116412331349791</c:v>
                </c:pt>
                <c:pt idx="41">
                  <c:v>0.116520219542814</c:v>
                </c:pt>
              </c:numCache>
            </c:numRef>
          </c:xVal>
          <c:yVal>
            <c:numRef>
              <c:f>'Plot Data'!$H$7023:$H$7064</c:f>
              <c:numCache>
                <c:formatCode>General</c:formatCode>
                <c:ptCount val="42"/>
                <c:pt idx="0">
                  <c:v>292.55826876436299</c:v>
                </c:pt>
                <c:pt idx="1">
                  <c:v>297.04307044696998</c:v>
                </c:pt>
                <c:pt idx="2">
                  <c:v>456.79843249740901</c:v>
                </c:pt>
                <c:pt idx="3">
                  <c:v>461.204810409581</c:v>
                </c:pt>
                <c:pt idx="4">
                  <c:v>438.889763254988</c:v>
                </c:pt>
                <c:pt idx="5">
                  <c:v>428.84810710123401</c:v>
                </c:pt>
                <c:pt idx="6">
                  <c:v>426.19312321408199</c:v>
                </c:pt>
                <c:pt idx="7">
                  <c:v>431.17957145373703</c:v>
                </c:pt>
                <c:pt idx="8">
                  <c:v>433.39321157382</c:v>
                </c:pt>
                <c:pt idx="9">
                  <c:v>433.35812011177097</c:v>
                </c:pt>
                <c:pt idx="10">
                  <c:v>428.51763183323402</c:v>
                </c:pt>
                <c:pt idx="11">
                  <c:v>478.76855367133601</c:v>
                </c:pt>
                <c:pt idx="12">
                  <c:v>470.50901086306101</c:v>
                </c:pt>
                <c:pt idx="13">
                  <c:v>446.95352350110699</c:v>
                </c:pt>
                <c:pt idx="14">
                  <c:v>397.82439236994702</c:v>
                </c:pt>
                <c:pt idx="15">
                  <c:v>412.06128026279401</c:v>
                </c:pt>
                <c:pt idx="16">
                  <c:v>430.84079949692699</c:v>
                </c:pt>
                <c:pt idx="17">
                  <c:v>443.022701748749</c:v>
                </c:pt>
                <c:pt idx="18">
                  <c:v>463.11551918944099</c:v>
                </c:pt>
                <c:pt idx="19">
                  <c:v>488.55786972032701</c:v>
                </c:pt>
                <c:pt idx="20">
                  <c:v>528.96094895704402</c:v>
                </c:pt>
                <c:pt idx="21">
                  <c:v>604.02757053223797</c:v>
                </c:pt>
                <c:pt idx="22">
                  <c:v>636.47469456015494</c:v>
                </c:pt>
                <c:pt idx="23">
                  <c:v>630.84035452795501</c:v>
                </c:pt>
                <c:pt idx="24">
                  <c:v>623.92267777918698</c:v>
                </c:pt>
                <c:pt idx="25">
                  <c:v>564.36194046781895</c:v>
                </c:pt>
                <c:pt idx="26">
                  <c:v>609.60463529829099</c:v>
                </c:pt>
                <c:pt idx="27">
                  <c:v>626.01167700940698</c:v>
                </c:pt>
                <c:pt idx="28">
                  <c:v>613.12515596153605</c:v>
                </c:pt>
                <c:pt idx="29">
                  <c:v>604.16215750372601</c:v>
                </c:pt>
                <c:pt idx="30">
                  <c:v>602.94997415121804</c:v>
                </c:pt>
                <c:pt idx="31">
                  <c:v>597.14327076639597</c:v>
                </c:pt>
                <c:pt idx="32">
                  <c:v>591.03513426838902</c:v>
                </c:pt>
                <c:pt idx="33">
                  <c:v>622.33107813095705</c:v>
                </c:pt>
                <c:pt idx="34">
                  <c:v>654.30898516466596</c:v>
                </c:pt>
                <c:pt idx="35">
                  <c:v>642.96944068346897</c:v>
                </c:pt>
                <c:pt idx="36">
                  <c:v>642.59734736288999</c:v>
                </c:pt>
                <c:pt idx="37">
                  <c:v>642.57641322878601</c:v>
                </c:pt>
                <c:pt idx="38">
                  <c:v>548.87462477500299</c:v>
                </c:pt>
                <c:pt idx="39">
                  <c:v>585.88001978721002</c:v>
                </c:pt>
                <c:pt idx="40">
                  <c:v>703.69340462464402</c:v>
                </c:pt>
                <c:pt idx="41">
                  <c:v>704.76301532153695</c:v>
                </c:pt>
              </c:numCache>
            </c:numRef>
          </c:yVal>
          <c:smooth val="0"/>
          <c:extLst>
            <c:ext xmlns:c16="http://schemas.microsoft.com/office/drawing/2014/chart" uri="{C3380CC4-5D6E-409C-BE32-E72D297353CC}">
              <c16:uniqueId val="{0000007D-FD39-44BF-99FA-75783023E609}"/>
            </c:ext>
          </c:extLst>
        </c:ser>
        <c:ser>
          <c:idx val="126"/>
          <c:order val="126"/>
          <c:tx>
            <c:v>Flow Trajectories 1_91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Data'!$G$7067:$G$7111</c:f>
              <c:numCache>
                <c:formatCode>General</c:formatCode>
                <c:ptCount val="45"/>
                <c:pt idx="0">
                  <c:v>-5.8931124978481301E-5</c:v>
                </c:pt>
                <c:pt idx="1">
                  <c:v>5.27207040713875E-3</c:v>
                </c:pt>
                <c:pt idx="2">
                  <c:v>9.4389651060407202E-3</c:v>
                </c:pt>
                <c:pt idx="3">
                  <c:v>1.45250983650643E-2</c:v>
                </c:pt>
                <c:pt idx="4">
                  <c:v>2.0106109280468801E-2</c:v>
                </c:pt>
                <c:pt idx="5">
                  <c:v>2.51855796770462E-2</c:v>
                </c:pt>
                <c:pt idx="6">
                  <c:v>3.0772954874598399E-2</c:v>
                </c:pt>
                <c:pt idx="7">
                  <c:v>3.58558569566211E-2</c:v>
                </c:pt>
                <c:pt idx="8">
                  <c:v>4.0936438536190799E-2</c:v>
                </c:pt>
                <c:pt idx="9">
                  <c:v>4.6016405103153302E-2</c:v>
                </c:pt>
                <c:pt idx="10">
                  <c:v>5.1095497625192797E-2</c:v>
                </c:pt>
                <c:pt idx="11">
                  <c:v>5.6697402570058099E-2</c:v>
                </c:pt>
                <c:pt idx="12">
                  <c:v>6.1773014282729299E-2</c:v>
                </c:pt>
                <c:pt idx="13">
                  <c:v>6.6329430630779201E-2</c:v>
                </c:pt>
                <c:pt idx="14">
                  <c:v>6.9371569047740597E-2</c:v>
                </c:pt>
                <c:pt idx="15">
                  <c:v>7.3622270798202799E-2</c:v>
                </c:pt>
                <c:pt idx="16">
                  <c:v>7.6981650413895902E-2</c:v>
                </c:pt>
                <c:pt idx="17">
                  <c:v>8.0132000811024798E-2</c:v>
                </c:pt>
                <c:pt idx="18">
                  <c:v>8.2674479242393697E-2</c:v>
                </c:pt>
                <c:pt idx="19">
                  <c:v>8.52167735354976E-2</c:v>
                </c:pt>
                <c:pt idx="20">
                  <c:v>8.72522192135987E-2</c:v>
                </c:pt>
                <c:pt idx="21">
                  <c:v>8.9291416269978705E-2</c:v>
                </c:pt>
                <c:pt idx="22">
                  <c:v>9.1337022686928504E-2</c:v>
                </c:pt>
                <c:pt idx="23">
                  <c:v>9.3085505395782295E-2</c:v>
                </c:pt>
                <c:pt idx="24">
                  <c:v>9.5148920579911297E-2</c:v>
                </c:pt>
                <c:pt idx="25">
                  <c:v>9.6380359069076396E-2</c:v>
                </c:pt>
                <c:pt idx="26">
                  <c:v>9.7300217800226796E-2</c:v>
                </c:pt>
                <c:pt idx="27">
                  <c:v>9.79415840697474E-2</c:v>
                </c:pt>
                <c:pt idx="28">
                  <c:v>9.7973335264605693E-2</c:v>
                </c:pt>
                <c:pt idx="29">
                  <c:v>9.8494687253943003E-2</c:v>
                </c:pt>
                <c:pt idx="30">
                  <c:v>9.9009594564155298E-2</c:v>
                </c:pt>
                <c:pt idx="31">
                  <c:v>9.9526981137582501E-2</c:v>
                </c:pt>
                <c:pt idx="32">
                  <c:v>0.10055819776898101</c:v>
                </c:pt>
                <c:pt idx="33">
                  <c:v>0.105099873014143</c:v>
                </c:pt>
                <c:pt idx="34">
                  <c:v>0.107656283116985</c:v>
                </c:pt>
                <c:pt idx="35">
                  <c:v>0.112739691739687</c:v>
                </c:pt>
                <c:pt idx="36">
                  <c:v>0.114258041160089</c:v>
                </c:pt>
                <c:pt idx="37">
                  <c:v>0.114410345063594</c:v>
                </c:pt>
                <c:pt idx="38">
                  <c:v>0.11442939417466</c:v>
                </c:pt>
                <c:pt idx="39">
                  <c:v>0.114435744413631</c:v>
                </c:pt>
                <c:pt idx="40">
                  <c:v>0.120086400993012</c:v>
                </c:pt>
                <c:pt idx="41">
                  <c:v>0.122655611200091</c:v>
                </c:pt>
                <c:pt idx="42">
                  <c:v>0.123098001204678</c:v>
                </c:pt>
                <c:pt idx="43">
                  <c:v>0.123159626518452</c:v>
                </c:pt>
                <c:pt idx="44">
                  <c:v>0.123160420226588</c:v>
                </c:pt>
              </c:numCache>
            </c:numRef>
          </c:xVal>
          <c:yVal>
            <c:numRef>
              <c:f>'Plot Data'!$H$7067:$H$7111</c:f>
              <c:numCache>
                <c:formatCode>General</c:formatCode>
                <c:ptCount val="45"/>
                <c:pt idx="0">
                  <c:v>292.52583576722702</c:v>
                </c:pt>
                <c:pt idx="1">
                  <c:v>292.47689544449702</c:v>
                </c:pt>
                <c:pt idx="2">
                  <c:v>434.88203837282498</c:v>
                </c:pt>
                <c:pt idx="3">
                  <c:v>445.16939605364399</c:v>
                </c:pt>
                <c:pt idx="4">
                  <c:v>432.72069651765401</c:v>
                </c:pt>
                <c:pt idx="5">
                  <c:v>431.495556066483</c:v>
                </c:pt>
                <c:pt idx="6">
                  <c:v>430.079523218872</c:v>
                </c:pt>
                <c:pt idx="7">
                  <c:v>434.69198048931401</c:v>
                </c:pt>
                <c:pt idx="8">
                  <c:v>435.36075534227098</c:v>
                </c:pt>
                <c:pt idx="9">
                  <c:v>434.97595392223297</c:v>
                </c:pt>
                <c:pt idx="10">
                  <c:v>433.098362169496</c:v>
                </c:pt>
                <c:pt idx="11">
                  <c:v>456.95579618732899</c:v>
                </c:pt>
                <c:pt idx="12">
                  <c:v>448.58001435441503</c:v>
                </c:pt>
                <c:pt idx="13">
                  <c:v>421.70191082582397</c:v>
                </c:pt>
                <c:pt idx="14">
                  <c:v>411.99181652227497</c:v>
                </c:pt>
                <c:pt idx="15">
                  <c:v>383.91616778667202</c:v>
                </c:pt>
                <c:pt idx="16">
                  <c:v>395.98470324960903</c:v>
                </c:pt>
                <c:pt idx="17">
                  <c:v>397.30258794402698</c:v>
                </c:pt>
                <c:pt idx="18">
                  <c:v>401.36967745169397</c:v>
                </c:pt>
                <c:pt idx="19">
                  <c:v>405.31225199101198</c:v>
                </c:pt>
                <c:pt idx="20">
                  <c:v>411.15118117498298</c:v>
                </c:pt>
                <c:pt idx="21">
                  <c:v>423.31914130203</c:v>
                </c:pt>
                <c:pt idx="22">
                  <c:v>446.99150161697497</c:v>
                </c:pt>
                <c:pt idx="23">
                  <c:v>488.74538848139701</c:v>
                </c:pt>
                <c:pt idx="24">
                  <c:v>552.59190803826596</c:v>
                </c:pt>
                <c:pt idx="25">
                  <c:v>567.86139325264503</c:v>
                </c:pt>
                <c:pt idx="26">
                  <c:v>560.89403235044097</c:v>
                </c:pt>
                <c:pt idx="27">
                  <c:v>549.38706675331196</c:v>
                </c:pt>
                <c:pt idx="28">
                  <c:v>540.76163012022005</c:v>
                </c:pt>
                <c:pt idx="29">
                  <c:v>570.05240375680103</c:v>
                </c:pt>
                <c:pt idx="30">
                  <c:v>586.98062975418702</c:v>
                </c:pt>
                <c:pt idx="31">
                  <c:v>610.05230203873396</c:v>
                </c:pt>
                <c:pt idx="32">
                  <c:v>648.45409524213699</c:v>
                </c:pt>
                <c:pt idx="33">
                  <c:v>574.88875718192696</c:v>
                </c:pt>
                <c:pt idx="34">
                  <c:v>613.34278737286195</c:v>
                </c:pt>
                <c:pt idx="35">
                  <c:v>621.46421178098501</c:v>
                </c:pt>
                <c:pt idx="36">
                  <c:v>607.73707027390606</c:v>
                </c:pt>
                <c:pt idx="37">
                  <c:v>606.277627659529</c:v>
                </c:pt>
                <c:pt idx="38">
                  <c:v>606.09365558511502</c:v>
                </c:pt>
                <c:pt idx="39">
                  <c:v>484.312693859749</c:v>
                </c:pt>
                <c:pt idx="40">
                  <c:v>613.39688662804701</c:v>
                </c:pt>
                <c:pt idx="41">
                  <c:v>687.39684217319405</c:v>
                </c:pt>
                <c:pt idx="42">
                  <c:v>687.9445426799</c:v>
                </c:pt>
                <c:pt idx="43">
                  <c:v>688.02319640830501</c:v>
                </c:pt>
                <c:pt idx="44">
                  <c:v>688.02421268178296</c:v>
                </c:pt>
              </c:numCache>
            </c:numRef>
          </c:yVal>
          <c:smooth val="0"/>
          <c:extLst>
            <c:ext xmlns:c16="http://schemas.microsoft.com/office/drawing/2014/chart" uri="{C3380CC4-5D6E-409C-BE32-E72D297353CC}">
              <c16:uniqueId val="{0000007E-FD39-44BF-99FA-75783023E609}"/>
            </c:ext>
          </c:extLst>
        </c:ser>
        <c:ser>
          <c:idx val="127"/>
          <c:order val="127"/>
          <c:tx>
            <c:v>Flow Trajectories 1_92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Data'!$G$7114:$G$7175</c:f>
              <c:numCache>
                <c:formatCode>General</c:formatCode>
                <c:ptCount val="62"/>
                <c:pt idx="0">
                  <c:v>-5.8712270840038801E-5</c:v>
                </c:pt>
                <c:pt idx="1">
                  <c:v>5.2610176335418602E-3</c:v>
                </c:pt>
                <c:pt idx="2">
                  <c:v>6.0748856161033198E-3</c:v>
                </c:pt>
                <c:pt idx="3">
                  <c:v>8.6934402695968693E-3</c:v>
                </c:pt>
                <c:pt idx="4">
                  <c:v>1.3792185325113299E-2</c:v>
                </c:pt>
                <c:pt idx="5">
                  <c:v>1.9382523768558601E-2</c:v>
                </c:pt>
                <c:pt idx="6">
                  <c:v>2.4981371852044298E-2</c:v>
                </c:pt>
                <c:pt idx="7">
                  <c:v>3.0066268216955998E-2</c:v>
                </c:pt>
                <c:pt idx="8">
                  <c:v>3.5651811021639501E-2</c:v>
                </c:pt>
                <c:pt idx="9">
                  <c:v>4.0728424213046698E-2</c:v>
                </c:pt>
                <c:pt idx="10">
                  <c:v>4.6312179138166001E-2</c:v>
                </c:pt>
                <c:pt idx="11">
                  <c:v>5.1898902095628703E-2</c:v>
                </c:pt>
                <c:pt idx="12">
                  <c:v>5.7515148993492901E-2</c:v>
                </c:pt>
                <c:pt idx="13">
                  <c:v>6.3061536314656497E-2</c:v>
                </c:pt>
                <c:pt idx="14">
                  <c:v>6.5084284355946195E-2</c:v>
                </c:pt>
                <c:pt idx="15">
                  <c:v>6.9758359716324103E-2</c:v>
                </c:pt>
                <c:pt idx="16">
                  <c:v>7.3285477007281899E-2</c:v>
                </c:pt>
                <c:pt idx="17">
                  <c:v>7.8377987626952E-2</c:v>
                </c:pt>
                <c:pt idx="18">
                  <c:v>8.0407604975765004E-2</c:v>
                </c:pt>
                <c:pt idx="19">
                  <c:v>8.3554732563084599E-2</c:v>
                </c:pt>
                <c:pt idx="20">
                  <c:v>8.60962442469832E-2</c:v>
                </c:pt>
                <c:pt idx="21">
                  <c:v>8.8637787835113904E-2</c:v>
                </c:pt>
                <c:pt idx="22">
                  <c:v>9.1168655679789795E-2</c:v>
                </c:pt>
                <c:pt idx="23">
                  <c:v>9.3014633176720304E-2</c:v>
                </c:pt>
                <c:pt idx="24">
                  <c:v>9.4637369821953699E-2</c:v>
                </c:pt>
                <c:pt idx="25">
                  <c:v>9.6384695724163194E-2</c:v>
                </c:pt>
                <c:pt idx="26">
                  <c:v>9.6698252228579196E-2</c:v>
                </c:pt>
                <c:pt idx="27">
                  <c:v>9.8703762354690805E-2</c:v>
                </c:pt>
                <c:pt idx="28">
                  <c:v>9.9477117320441399E-2</c:v>
                </c:pt>
                <c:pt idx="29">
                  <c:v>9.97495046620899E-2</c:v>
                </c:pt>
                <c:pt idx="30">
                  <c:v>9.9848969634350804E-2</c:v>
                </c:pt>
                <c:pt idx="31">
                  <c:v>9.9972838220957205E-2</c:v>
                </c:pt>
                <c:pt idx="32">
                  <c:v>0.10009631909281699</c:v>
                </c:pt>
                <c:pt idx="33">
                  <c:v>0.100219350559696</c:v>
                </c:pt>
                <c:pt idx="34">
                  <c:v>0.100341909270109</c:v>
                </c:pt>
                <c:pt idx="35">
                  <c:v>0.10046397578277499</c:v>
                </c:pt>
                <c:pt idx="36">
                  <c:v>0.10058553182258199</c:v>
                </c:pt>
                <c:pt idx="37">
                  <c:v>0.100706560264252</c:v>
                </c:pt>
                <c:pt idx="38">
                  <c:v>0.10082704511200299</c:v>
                </c:pt>
                <c:pt idx="39">
                  <c:v>0.10094697147569499</c:v>
                </c:pt>
                <c:pt idx="40">
                  <c:v>0.10106632554390101</c:v>
                </c:pt>
                <c:pt idx="41">
                  <c:v>0.10109012654089</c:v>
                </c:pt>
                <c:pt idx="42">
                  <c:v>0.101699422100906</c:v>
                </c:pt>
                <c:pt idx="43">
                  <c:v>0.102064323186471</c:v>
                </c:pt>
                <c:pt idx="44">
                  <c:v>0.10256878778751601</c:v>
                </c:pt>
                <c:pt idx="45">
                  <c:v>0.102639903449622</c:v>
                </c:pt>
                <c:pt idx="46">
                  <c:v>0.102643459538416</c:v>
                </c:pt>
                <c:pt idx="47">
                  <c:v>0.102643713547591</c:v>
                </c:pt>
                <c:pt idx="48">
                  <c:v>0.10264396755715</c:v>
                </c:pt>
                <c:pt idx="49">
                  <c:v>0.103178357951726</c:v>
                </c:pt>
                <c:pt idx="50">
                  <c:v>0.104209342665624</c:v>
                </c:pt>
                <c:pt idx="51">
                  <c:v>0.1052168147974</c:v>
                </c:pt>
                <c:pt idx="52">
                  <c:v>0.108224116386298</c:v>
                </c:pt>
                <c:pt idx="53">
                  <c:v>0.111307913669162</c:v>
                </c:pt>
                <c:pt idx="54">
                  <c:v>0.116391376597103</c:v>
                </c:pt>
                <c:pt idx="55">
                  <c:v>0.11841174799667099</c:v>
                </c:pt>
                <c:pt idx="56">
                  <c:v>0.118614732016094</c:v>
                </c:pt>
                <c:pt idx="57">
                  <c:v>0.118633780376857</c:v>
                </c:pt>
                <c:pt idx="58">
                  <c:v>0.118640130615829</c:v>
                </c:pt>
                <c:pt idx="59">
                  <c:v>0.121781517636145</c:v>
                </c:pt>
                <c:pt idx="60">
                  <c:v>0.127070545021467</c:v>
                </c:pt>
                <c:pt idx="61">
                  <c:v>0.12735827643247299</c:v>
                </c:pt>
              </c:numCache>
            </c:numRef>
          </c:xVal>
          <c:yVal>
            <c:numRef>
              <c:f>'Plot Data'!$H$7114:$H$7175</c:f>
              <c:numCache>
                <c:formatCode>General</c:formatCode>
                <c:ptCount val="62"/>
                <c:pt idx="0">
                  <c:v>292.30430310456802</c:v>
                </c:pt>
                <c:pt idx="1">
                  <c:v>279.67720256297201</c:v>
                </c:pt>
                <c:pt idx="2">
                  <c:v>280.55490294112599</c:v>
                </c:pt>
                <c:pt idx="3">
                  <c:v>379.12954500197401</c:v>
                </c:pt>
                <c:pt idx="4">
                  <c:v>407.62361119007397</c:v>
                </c:pt>
                <c:pt idx="5">
                  <c:v>411.05737237382698</c:v>
                </c:pt>
                <c:pt idx="6">
                  <c:v>428.60563694852499</c:v>
                </c:pt>
                <c:pt idx="7">
                  <c:v>436.61029562284898</c:v>
                </c:pt>
                <c:pt idx="8">
                  <c:v>432.04767755645702</c:v>
                </c:pt>
                <c:pt idx="9">
                  <c:v>425.999899005006</c:v>
                </c:pt>
                <c:pt idx="10">
                  <c:v>418.58712167370902</c:v>
                </c:pt>
                <c:pt idx="11">
                  <c:v>416.143183472945</c:v>
                </c:pt>
                <c:pt idx="12">
                  <c:v>464.38839263580797</c:v>
                </c:pt>
                <c:pt idx="13">
                  <c:v>393.31036087710299</c:v>
                </c:pt>
                <c:pt idx="14">
                  <c:v>379.19645553504603</c:v>
                </c:pt>
                <c:pt idx="15">
                  <c:v>379.76528960815102</c:v>
                </c:pt>
                <c:pt idx="16">
                  <c:v>338.633855989783</c:v>
                </c:pt>
                <c:pt idx="17">
                  <c:v>355.48836892117401</c:v>
                </c:pt>
                <c:pt idx="18">
                  <c:v>352.17678860974303</c:v>
                </c:pt>
                <c:pt idx="19">
                  <c:v>348.88984484815001</c:v>
                </c:pt>
                <c:pt idx="20">
                  <c:v>351.16246201700397</c:v>
                </c:pt>
                <c:pt idx="21">
                  <c:v>353.556960028042</c:v>
                </c:pt>
                <c:pt idx="22">
                  <c:v>357.77782025142699</c:v>
                </c:pt>
                <c:pt idx="23">
                  <c:v>364.03521478433902</c:v>
                </c:pt>
                <c:pt idx="24">
                  <c:v>379.333580822155</c:v>
                </c:pt>
                <c:pt idx="25">
                  <c:v>411.96741479955</c:v>
                </c:pt>
                <c:pt idx="26">
                  <c:v>420.486434595162</c:v>
                </c:pt>
                <c:pt idx="27">
                  <c:v>482.53152659359898</c:v>
                </c:pt>
                <c:pt idx="28">
                  <c:v>498.40866134650099</c:v>
                </c:pt>
                <c:pt idx="29">
                  <c:v>502.50748785153399</c:v>
                </c:pt>
                <c:pt idx="30">
                  <c:v>503.80693317673303</c:v>
                </c:pt>
                <c:pt idx="31">
                  <c:v>507.34404205460498</c:v>
                </c:pt>
                <c:pt idx="32">
                  <c:v>510.733311761062</c:v>
                </c:pt>
                <c:pt idx="33">
                  <c:v>514.08643951005899</c:v>
                </c:pt>
                <c:pt idx="34">
                  <c:v>517.523200436548</c:v>
                </c:pt>
                <c:pt idx="35">
                  <c:v>521.04128237959605</c:v>
                </c:pt>
                <c:pt idx="36">
                  <c:v>524.63835824531998</c:v>
                </c:pt>
                <c:pt idx="37">
                  <c:v>528.31209401665797</c:v>
                </c:pt>
                <c:pt idx="38">
                  <c:v>532.06015622825203</c:v>
                </c:pt>
                <c:pt idx="39">
                  <c:v>535.88021889314302</c:v>
                </c:pt>
                <c:pt idx="40">
                  <c:v>539.76996987542304</c:v>
                </c:pt>
                <c:pt idx="41">
                  <c:v>540.55608052558898</c:v>
                </c:pt>
                <c:pt idx="42">
                  <c:v>536.73511255130495</c:v>
                </c:pt>
                <c:pt idx="43">
                  <c:v>531.95667283548198</c:v>
                </c:pt>
                <c:pt idx="44">
                  <c:v>526.45840451839001</c:v>
                </c:pt>
                <c:pt idx="45">
                  <c:v>525.96041126172895</c:v>
                </c:pt>
                <c:pt idx="46">
                  <c:v>525.93800480271295</c:v>
                </c:pt>
                <c:pt idx="47">
                  <c:v>525.93641378855102</c:v>
                </c:pt>
                <c:pt idx="48">
                  <c:v>563.97692104758403</c:v>
                </c:pt>
                <c:pt idx="49">
                  <c:v>579.55234945524205</c:v>
                </c:pt>
                <c:pt idx="50">
                  <c:v>615.75485693603696</c:v>
                </c:pt>
                <c:pt idx="51">
                  <c:v>595.85283446068104</c:v>
                </c:pt>
                <c:pt idx="52">
                  <c:v>506.579012584591</c:v>
                </c:pt>
                <c:pt idx="53">
                  <c:v>582.33305283265395</c:v>
                </c:pt>
                <c:pt idx="54">
                  <c:v>589.94285621944198</c:v>
                </c:pt>
                <c:pt idx="55">
                  <c:v>563.38541958152905</c:v>
                </c:pt>
                <c:pt idx="56">
                  <c:v>560.74002982796401</c:v>
                </c:pt>
                <c:pt idx="57">
                  <c:v>560.49037383709594</c:v>
                </c:pt>
                <c:pt idx="58">
                  <c:v>458.37696016599699</c:v>
                </c:pt>
                <c:pt idx="59">
                  <c:v>439.01873064273798</c:v>
                </c:pt>
                <c:pt idx="60">
                  <c:v>669.92049713760503</c:v>
                </c:pt>
                <c:pt idx="61">
                  <c:v>669.82125444899998</c:v>
                </c:pt>
              </c:numCache>
            </c:numRef>
          </c:yVal>
          <c:smooth val="0"/>
          <c:extLst>
            <c:ext xmlns:c16="http://schemas.microsoft.com/office/drawing/2014/chart" uri="{C3380CC4-5D6E-409C-BE32-E72D297353CC}">
              <c16:uniqueId val="{0000007F-FD39-44BF-99FA-75783023E609}"/>
            </c:ext>
          </c:extLst>
        </c:ser>
        <c:ser>
          <c:idx val="128"/>
          <c:order val="128"/>
          <c:tx>
            <c:v>Flow Trajectories 1_93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Data'!$G$7178:$G$7417</c:f>
              <c:numCache>
                <c:formatCode>General</c:formatCode>
                <c:ptCount val="240"/>
                <c:pt idx="0">
                  <c:v>-5.8712299511786801E-5</c:v>
                </c:pt>
                <c:pt idx="1">
                  <c:v>5.0716073248595703E-3</c:v>
                </c:pt>
                <c:pt idx="2">
                  <c:v>6.0612288559535503E-3</c:v>
                </c:pt>
                <c:pt idx="3">
                  <c:v>8.1239741386715508E-3</c:v>
                </c:pt>
                <c:pt idx="4">
                  <c:v>8.3456957900021594E-3</c:v>
                </c:pt>
                <c:pt idx="5">
                  <c:v>9.1787031602434104E-3</c:v>
                </c:pt>
                <c:pt idx="6">
                  <c:v>1.40694506290294E-2</c:v>
                </c:pt>
                <c:pt idx="7">
                  <c:v>1.7569927388560801E-2</c:v>
                </c:pt>
                <c:pt idx="8">
                  <c:v>2.0612580151252401E-2</c:v>
                </c:pt>
                <c:pt idx="9">
                  <c:v>2.3216924407503999E-2</c:v>
                </c:pt>
                <c:pt idx="10">
                  <c:v>2.55760269835116E-2</c:v>
                </c:pt>
                <c:pt idx="11">
                  <c:v>2.77109788534344E-2</c:v>
                </c:pt>
                <c:pt idx="12">
                  <c:v>2.9674424258177099E-2</c:v>
                </c:pt>
                <c:pt idx="13">
                  <c:v>3.1558875921374997E-2</c:v>
                </c:pt>
                <c:pt idx="14">
                  <c:v>3.3626249030336897E-2</c:v>
                </c:pt>
                <c:pt idx="15">
                  <c:v>3.57129859259551E-2</c:v>
                </c:pt>
                <c:pt idx="16">
                  <c:v>3.7603122708920099E-2</c:v>
                </c:pt>
                <c:pt idx="17">
                  <c:v>3.96786380126153E-2</c:v>
                </c:pt>
                <c:pt idx="18">
                  <c:v>4.1779260070882597E-2</c:v>
                </c:pt>
                <c:pt idx="19">
                  <c:v>4.3703075053171198E-2</c:v>
                </c:pt>
                <c:pt idx="20">
                  <c:v>4.5611229904681402E-2</c:v>
                </c:pt>
                <c:pt idx="21">
                  <c:v>4.7692340690204803E-2</c:v>
                </c:pt>
                <c:pt idx="22">
                  <c:v>4.97885148854832E-2</c:v>
                </c:pt>
                <c:pt idx="23">
                  <c:v>5.1948177033464701E-2</c:v>
                </c:pt>
                <c:pt idx="24">
                  <c:v>5.4217902330059298E-2</c:v>
                </c:pt>
                <c:pt idx="25">
                  <c:v>5.6335640963193503E-2</c:v>
                </c:pt>
                <c:pt idx="26">
                  <c:v>5.78624122112723E-2</c:v>
                </c:pt>
                <c:pt idx="27">
                  <c:v>6.2723704632615201E-2</c:v>
                </c:pt>
                <c:pt idx="28">
                  <c:v>6.4758373945830006E-2</c:v>
                </c:pt>
                <c:pt idx="29">
                  <c:v>6.5788228995260406E-2</c:v>
                </c:pt>
                <c:pt idx="30">
                  <c:v>7.0348894886498606E-2</c:v>
                </c:pt>
                <c:pt idx="31">
                  <c:v>7.3197996366567694E-2</c:v>
                </c:pt>
                <c:pt idx="32">
                  <c:v>7.4011816867375402E-2</c:v>
                </c:pt>
                <c:pt idx="33">
                  <c:v>7.4371977026851693E-2</c:v>
                </c:pt>
                <c:pt idx="34">
                  <c:v>7.4541055583528706E-2</c:v>
                </c:pt>
                <c:pt idx="35">
                  <c:v>7.4672193012302407E-2</c:v>
                </c:pt>
                <c:pt idx="36">
                  <c:v>7.4811966098454294E-2</c:v>
                </c:pt>
                <c:pt idx="37">
                  <c:v>7.4951743669031803E-2</c:v>
                </c:pt>
                <c:pt idx="38">
                  <c:v>7.5157339881768898E-2</c:v>
                </c:pt>
                <c:pt idx="39">
                  <c:v>7.5540625857143301E-2</c:v>
                </c:pt>
                <c:pt idx="40">
                  <c:v>7.6153114813467301E-2</c:v>
                </c:pt>
                <c:pt idx="41">
                  <c:v>7.6841342569860305E-2</c:v>
                </c:pt>
                <c:pt idx="42">
                  <c:v>7.7511323465738205E-2</c:v>
                </c:pt>
                <c:pt idx="43">
                  <c:v>7.8118200426779805E-2</c:v>
                </c:pt>
                <c:pt idx="44">
                  <c:v>7.8640163278421105E-2</c:v>
                </c:pt>
                <c:pt idx="45">
                  <c:v>7.9074208044614694E-2</c:v>
                </c:pt>
                <c:pt idx="46">
                  <c:v>7.9406090507602306E-2</c:v>
                </c:pt>
                <c:pt idx="47">
                  <c:v>7.9670700852971496E-2</c:v>
                </c:pt>
                <c:pt idx="48">
                  <c:v>7.9881820805621007E-2</c:v>
                </c:pt>
                <c:pt idx="49">
                  <c:v>8.0051864023993405E-2</c:v>
                </c:pt>
                <c:pt idx="50">
                  <c:v>8.0185650856599205E-2</c:v>
                </c:pt>
                <c:pt idx="51">
                  <c:v>8.0325343197472407E-2</c:v>
                </c:pt>
                <c:pt idx="52">
                  <c:v>8.0465037822593205E-2</c:v>
                </c:pt>
                <c:pt idx="53">
                  <c:v>8.0592026933761399E-2</c:v>
                </c:pt>
                <c:pt idx="54">
                  <c:v>8.0731675348629905E-2</c:v>
                </c:pt>
                <c:pt idx="55">
                  <c:v>8.0871334741096507E-2</c:v>
                </c:pt>
                <c:pt idx="56">
                  <c:v>8.0998281304288294E-2</c:v>
                </c:pt>
                <c:pt idx="57">
                  <c:v>8.1137893594578403E-2</c:v>
                </c:pt>
                <c:pt idx="58">
                  <c:v>8.1277526548291401E-2</c:v>
                </c:pt>
                <c:pt idx="59">
                  <c:v>8.1417172683645497E-2</c:v>
                </c:pt>
                <c:pt idx="60">
                  <c:v>8.1556817901886097E-2</c:v>
                </c:pt>
                <c:pt idx="61">
                  <c:v>8.1696470662008205E-2</c:v>
                </c:pt>
                <c:pt idx="62">
                  <c:v>8.1823429115810906E-2</c:v>
                </c:pt>
                <c:pt idx="63">
                  <c:v>8.1963047050351207E-2</c:v>
                </c:pt>
                <c:pt idx="64">
                  <c:v>8.2102678418537106E-2</c:v>
                </c:pt>
                <c:pt idx="65">
                  <c:v>8.2242319180188206E-2</c:v>
                </c:pt>
                <c:pt idx="66">
                  <c:v>8.2369275900104899E-2</c:v>
                </c:pt>
                <c:pt idx="67">
                  <c:v>8.2508929465985203E-2</c:v>
                </c:pt>
                <c:pt idx="68">
                  <c:v>8.2648593026496603E-2</c:v>
                </c:pt>
                <c:pt idx="69">
                  <c:v>8.27755206217798E-2</c:v>
                </c:pt>
                <c:pt idx="70">
                  <c:v>8.2915131518944002E-2</c:v>
                </c:pt>
                <c:pt idx="71">
                  <c:v>8.3054750527004798E-2</c:v>
                </c:pt>
                <c:pt idx="72">
                  <c:v>8.3194377979889003E-2</c:v>
                </c:pt>
                <c:pt idx="73">
                  <c:v>8.3321310084196507E-2</c:v>
                </c:pt>
                <c:pt idx="74">
                  <c:v>8.3460933767743606E-2</c:v>
                </c:pt>
                <c:pt idx="75">
                  <c:v>8.3587865165243899E-2</c:v>
                </c:pt>
                <c:pt idx="76">
                  <c:v>8.3727454506444796E-2</c:v>
                </c:pt>
                <c:pt idx="77">
                  <c:v>8.3867057629964006E-2</c:v>
                </c:pt>
                <c:pt idx="78">
                  <c:v>8.4006672594883203E-2</c:v>
                </c:pt>
                <c:pt idx="79">
                  <c:v>8.4146296487760397E-2</c:v>
                </c:pt>
                <c:pt idx="80">
                  <c:v>8.4285941173479706E-2</c:v>
                </c:pt>
                <c:pt idx="81">
                  <c:v>8.4412901090900203E-2</c:v>
                </c:pt>
                <c:pt idx="82">
                  <c:v>8.4539791976295395E-2</c:v>
                </c:pt>
                <c:pt idx="83">
                  <c:v>8.4666672084520306E-2</c:v>
                </c:pt>
                <c:pt idx="84">
                  <c:v>8.4793544662901899E-2</c:v>
                </c:pt>
                <c:pt idx="85">
                  <c:v>8.4920413116031407E-2</c:v>
                </c:pt>
                <c:pt idx="86">
                  <c:v>8.5059973391593602E-2</c:v>
                </c:pt>
                <c:pt idx="87">
                  <c:v>8.5186845762522695E-2</c:v>
                </c:pt>
                <c:pt idx="88">
                  <c:v>8.5313671709189701E-2</c:v>
                </c:pt>
                <c:pt idx="89">
                  <c:v>8.5453153275510493E-2</c:v>
                </c:pt>
                <c:pt idx="90">
                  <c:v>8.5592639217383804E-2</c:v>
                </c:pt>
                <c:pt idx="91">
                  <c:v>8.5719443296772196E-2</c:v>
                </c:pt>
                <c:pt idx="92">
                  <c:v>8.5858922667557305E-2</c:v>
                </c:pt>
                <c:pt idx="93">
                  <c:v>8.5998408650585098E-2</c:v>
                </c:pt>
                <c:pt idx="94">
                  <c:v>8.6125206168662996E-2</c:v>
                </c:pt>
                <c:pt idx="95">
                  <c:v>8.6264602272959207E-2</c:v>
                </c:pt>
                <c:pt idx="96">
                  <c:v>8.6391334902375896E-2</c:v>
                </c:pt>
                <c:pt idx="97">
                  <c:v>8.6518051587840303E-2</c:v>
                </c:pt>
                <c:pt idx="98">
                  <c:v>8.6644748221576307E-2</c:v>
                </c:pt>
                <c:pt idx="99">
                  <c:v>8.6784128828684998E-2</c:v>
                </c:pt>
                <c:pt idx="100">
                  <c:v>8.6910848318360198E-2</c:v>
                </c:pt>
                <c:pt idx="101">
                  <c:v>8.7037371171347799E-2</c:v>
                </c:pt>
                <c:pt idx="102">
                  <c:v>8.7176512197991801E-2</c:v>
                </c:pt>
                <c:pt idx="103">
                  <c:v>8.7302993529478498E-2</c:v>
                </c:pt>
                <c:pt idx="104">
                  <c:v>8.74421287276613E-2</c:v>
                </c:pt>
                <c:pt idx="105">
                  <c:v>8.7568619519175994E-2</c:v>
                </c:pt>
                <c:pt idx="106">
                  <c:v>8.76950912870441E-2</c:v>
                </c:pt>
                <c:pt idx="107">
                  <c:v>8.7821377607918902E-2</c:v>
                </c:pt>
                <c:pt idx="108">
                  <c:v>8.7947611477693394E-2</c:v>
                </c:pt>
                <c:pt idx="109">
                  <c:v>8.8086471272601802E-2</c:v>
                </c:pt>
                <c:pt idx="110">
                  <c:v>8.8212733172698995E-2</c:v>
                </c:pt>
                <c:pt idx="111">
                  <c:v>8.8338991568384498E-2</c:v>
                </c:pt>
                <c:pt idx="112">
                  <c:v>8.8465205683089701E-2</c:v>
                </c:pt>
                <c:pt idx="113">
                  <c:v>8.8591263900244896E-2</c:v>
                </c:pt>
                <c:pt idx="114">
                  <c:v>8.87172746579903E-2</c:v>
                </c:pt>
                <c:pt idx="115">
                  <c:v>8.8792849378018401E-2</c:v>
                </c:pt>
                <c:pt idx="116">
                  <c:v>8.8881153505147303E-2</c:v>
                </c:pt>
                <c:pt idx="117">
                  <c:v>8.9020860081549594E-2</c:v>
                </c:pt>
                <c:pt idx="118">
                  <c:v>8.9160567650912403E-2</c:v>
                </c:pt>
                <c:pt idx="119">
                  <c:v>8.9300275524332701E-2</c:v>
                </c:pt>
                <c:pt idx="120">
                  <c:v>8.9439985929252994E-2</c:v>
                </c:pt>
                <c:pt idx="121">
                  <c:v>8.9579697399112507E-2</c:v>
                </c:pt>
                <c:pt idx="122">
                  <c:v>8.9719409763817301E-2</c:v>
                </c:pt>
                <c:pt idx="123">
                  <c:v>8.98639236375261E-2</c:v>
                </c:pt>
                <c:pt idx="124">
                  <c:v>9.0024936569560704E-2</c:v>
                </c:pt>
                <c:pt idx="125">
                  <c:v>9.02020825881584E-2</c:v>
                </c:pt>
                <c:pt idx="126">
                  <c:v>9.0392643446583598E-2</c:v>
                </c:pt>
                <c:pt idx="127">
                  <c:v>9.0592651009712297E-2</c:v>
                </c:pt>
                <c:pt idx="128">
                  <c:v>9.0797150728878506E-2</c:v>
                </c:pt>
                <c:pt idx="129">
                  <c:v>9.0982330722932894E-2</c:v>
                </c:pt>
                <c:pt idx="130">
                  <c:v>9.1162549624021094E-2</c:v>
                </c:pt>
                <c:pt idx="131">
                  <c:v>9.1334065588889096E-2</c:v>
                </c:pt>
                <c:pt idx="132">
                  <c:v>9.1493822065296507E-2</c:v>
                </c:pt>
                <c:pt idx="133">
                  <c:v>9.1639836221892798E-2</c:v>
                </c:pt>
                <c:pt idx="134">
                  <c:v>9.1771959983172002E-2</c:v>
                </c:pt>
                <c:pt idx="135">
                  <c:v>9.1911665814134402E-2</c:v>
                </c:pt>
                <c:pt idx="136">
                  <c:v>9.2051371248160804E-2</c:v>
                </c:pt>
                <c:pt idx="137">
                  <c:v>9.21910762927E-2</c:v>
                </c:pt>
                <c:pt idx="138">
                  <c:v>9.2330780955980393E-2</c:v>
                </c:pt>
                <c:pt idx="139">
                  <c:v>9.2470490465020205E-2</c:v>
                </c:pt>
                <c:pt idx="140">
                  <c:v>9.2610201651459195E-2</c:v>
                </c:pt>
                <c:pt idx="141">
                  <c:v>9.2737192317051506E-2</c:v>
                </c:pt>
                <c:pt idx="142">
                  <c:v>9.2864177896077899E-2</c:v>
                </c:pt>
                <c:pt idx="143">
                  <c:v>9.2991158970389398E-2</c:v>
                </c:pt>
                <c:pt idx="144">
                  <c:v>9.3130836415973195E-2</c:v>
                </c:pt>
                <c:pt idx="145">
                  <c:v>9.3270514163478202E-2</c:v>
                </c:pt>
                <c:pt idx="146">
                  <c:v>9.3410192703771794E-2</c:v>
                </c:pt>
                <c:pt idx="147">
                  <c:v>9.3549874857512996E-2</c:v>
                </c:pt>
                <c:pt idx="148">
                  <c:v>9.3689558873804105E-2</c:v>
                </c:pt>
                <c:pt idx="149">
                  <c:v>9.3829243587942396E-2</c:v>
                </c:pt>
                <c:pt idx="150">
                  <c:v>9.3968929692806194E-2</c:v>
                </c:pt>
                <c:pt idx="151">
                  <c:v>9.4095916376421396E-2</c:v>
                </c:pt>
                <c:pt idx="152">
                  <c:v>9.4222898625985194E-2</c:v>
                </c:pt>
                <c:pt idx="153">
                  <c:v>9.4349866924799797E-2</c:v>
                </c:pt>
                <c:pt idx="154">
                  <c:v>9.4489531147585307E-2</c:v>
                </c:pt>
                <c:pt idx="155">
                  <c:v>9.4629201493353396E-2</c:v>
                </c:pt>
                <c:pt idx="156">
                  <c:v>9.4768880765437602E-2</c:v>
                </c:pt>
                <c:pt idx="157">
                  <c:v>9.4908563841411595E-2</c:v>
                </c:pt>
                <c:pt idx="158">
                  <c:v>9.5048246672306103E-2</c:v>
                </c:pt>
                <c:pt idx="159">
                  <c:v>9.5187929794305098E-2</c:v>
                </c:pt>
                <c:pt idx="160">
                  <c:v>9.5327618597719793E-2</c:v>
                </c:pt>
                <c:pt idx="161">
                  <c:v>9.5467308076229898E-2</c:v>
                </c:pt>
                <c:pt idx="162">
                  <c:v>9.5594297927350302E-2</c:v>
                </c:pt>
                <c:pt idx="163">
                  <c:v>9.5733985156700604E-2</c:v>
                </c:pt>
                <c:pt idx="164">
                  <c:v>9.5860953553815104E-2</c:v>
                </c:pt>
                <c:pt idx="165">
                  <c:v>9.6000621114747803E-2</c:v>
                </c:pt>
                <c:pt idx="166">
                  <c:v>9.6140294891429695E-2</c:v>
                </c:pt>
                <c:pt idx="167">
                  <c:v>9.6279968474971597E-2</c:v>
                </c:pt>
                <c:pt idx="168">
                  <c:v>9.6419641908086703E-2</c:v>
                </c:pt>
                <c:pt idx="169">
                  <c:v>9.6559315232106896E-2</c:v>
                </c:pt>
                <c:pt idx="170">
                  <c:v>9.6698993571570996E-2</c:v>
                </c:pt>
                <c:pt idx="171">
                  <c:v>9.6838673896933694E-2</c:v>
                </c:pt>
                <c:pt idx="172">
                  <c:v>9.6978354355738206E-2</c:v>
                </c:pt>
                <c:pt idx="173">
                  <c:v>9.7118036431743507E-2</c:v>
                </c:pt>
                <c:pt idx="174">
                  <c:v>9.72577189173707E-2</c:v>
                </c:pt>
                <c:pt idx="175">
                  <c:v>9.7397403260835999E-2</c:v>
                </c:pt>
                <c:pt idx="176">
                  <c:v>9.7524393325968295E-2</c:v>
                </c:pt>
                <c:pt idx="177">
                  <c:v>9.76513816566911E-2</c:v>
                </c:pt>
                <c:pt idx="178">
                  <c:v>9.7778368261195306E-2</c:v>
                </c:pt>
                <c:pt idx="179">
                  <c:v>9.7905346206472704E-2</c:v>
                </c:pt>
                <c:pt idx="180">
                  <c:v>9.8032320754249003E-2</c:v>
                </c:pt>
                <c:pt idx="181">
                  <c:v>9.8159293633556896E-2</c:v>
                </c:pt>
                <c:pt idx="182">
                  <c:v>9.8286264824736999E-2</c:v>
                </c:pt>
                <c:pt idx="183">
                  <c:v>9.8413234300407298E-2</c:v>
                </c:pt>
                <c:pt idx="184">
                  <c:v>9.8540202025489701E-2</c:v>
                </c:pt>
                <c:pt idx="185">
                  <c:v>9.8667167957291593E-2</c:v>
                </c:pt>
                <c:pt idx="186">
                  <c:v>9.8794131362855697E-2</c:v>
                </c:pt>
                <c:pt idx="187">
                  <c:v>9.8921082729967399E-2</c:v>
                </c:pt>
                <c:pt idx="188">
                  <c:v>9.9048017736873606E-2</c:v>
                </c:pt>
                <c:pt idx="189">
                  <c:v>9.9174935718796001E-2</c:v>
                </c:pt>
                <c:pt idx="190">
                  <c:v>9.9301832821290598E-2</c:v>
                </c:pt>
                <c:pt idx="191">
                  <c:v>9.9428701701636396E-2</c:v>
                </c:pt>
                <c:pt idx="192">
                  <c:v>9.9555538464293103E-2</c:v>
                </c:pt>
                <c:pt idx="193">
                  <c:v>9.9682343351127994E-2</c:v>
                </c:pt>
                <c:pt idx="194">
                  <c:v>9.9809113232184304E-2</c:v>
                </c:pt>
                <c:pt idx="195">
                  <c:v>9.9935844747935404E-2</c:v>
                </c:pt>
                <c:pt idx="196">
                  <c:v>0.10006253430425301</c:v>
                </c:pt>
                <c:pt idx="197">
                  <c:v>0.100189155648125</c:v>
                </c:pt>
                <c:pt idx="198">
                  <c:v>0.100315667407151</c:v>
                </c:pt>
                <c:pt idx="199">
                  <c:v>0.100442057736917</c:v>
                </c:pt>
                <c:pt idx="200">
                  <c:v>0.100568311534877</c:v>
                </c:pt>
                <c:pt idx="201">
                  <c:v>0.100694412958498</c:v>
                </c:pt>
                <c:pt idx="202">
                  <c:v>0.100820345442478</c:v>
                </c:pt>
                <c:pt idx="203">
                  <c:v>0.100946089862976</c:v>
                </c:pt>
                <c:pt idx="204">
                  <c:v>0.101071629884493</c:v>
                </c:pt>
                <c:pt idx="205">
                  <c:v>0.101196947005397</c:v>
                </c:pt>
                <c:pt idx="206">
                  <c:v>0.101322020437473</c:v>
                </c:pt>
                <c:pt idx="207">
                  <c:v>0.101446832442059</c:v>
                </c:pt>
                <c:pt idx="208">
                  <c:v>0.101571353073931</c:v>
                </c:pt>
                <c:pt idx="209">
                  <c:v>0.101695488163092</c:v>
                </c:pt>
                <c:pt idx="210">
                  <c:v>0.101819200040814</c:v>
                </c:pt>
                <c:pt idx="211">
                  <c:v>0.10194246610284501</c:v>
                </c:pt>
                <c:pt idx="212">
                  <c:v>0.102065265001046</c:v>
                </c:pt>
                <c:pt idx="213">
                  <c:v>0.10218757663201899</c:v>
                </c:pt>
                <c:pt idx="214">
                  <c:v>0.102309382120822</c:v>
                </c:pt>
                <c:pt idx="215">
                  <c:v>0.10243066380027301</c:v>
                </c:pt>
                <c:pt idx="216">
                  <c:v>0.10255140518636099</c:v>
                </c:pt>
                <c:pt idx="217">
                  <c:v>0.102671590950244</c:v>
                </c:pt>
                <c:pt idx="218">
                  <c:v>0.102791202353978</c:v>
                </c:pt>
                <c:pt idx="219">
                  <c:v>0.10288647025327401</c:v>
                </c:pt>
                <c:pt idx="220">
                  <c:v>0.102900843566038</c:v>
                </c:pt>
                <c:pt idx="221">
                  <c:v>0.10363501079031601</c:v>
                </c:pt>
                <c:pt idx="222">
                  <c:v>0.104174436923411</c:v>
                </c:pt>
                <c:pt idx="223">
                  <c:v>0.10442828942849</c:v>
                </c:pt>
                <c:pt idx="224">
                  <c:v>0.104434639516372</c:v>
                </c:pt>
                <c:pt idx="225">
                  <c:v>0.10444098975534299</c:v>
                </c:pt>
                <c:pt idx="226">
                  <c:v>0.10525983792206001</c:v>
                </c:pt>
                <c:pt idx="227">
                  <c:v>0.106286032178719</c:v>
                </c:pt>
                <c:pt idx="228">
                  <c:v>0.107286108618503</c:v>
                </c:pt>
                <c:pt idx="229">
                  <c:v>0.109793516075631</c:v>
                </c:pt>
                <c:pt idx="230">
                  <c:v>0.113392190223849</c:v>
                </c:pt>
                <c:pt idx="231">
                  <c:v>0.118470824507951</c:v>
                </c:pt>
                <c:pt idx="232">
                  <c:v>0.12023952941146</c:v>
                </c:pt>
                <c:pt idx="233">
                  <c:v>0.120442505657836</c:v>
                </c:pt>
                <c:pt idx="234">
                  <c:v>0.120448855440193</c:v>
                </c:pt>
                <c:pt idx="235">
                  <c:v>0.120455205679164</c:v>
                </c:pt>
                <c:pt idx="236">
                  <c:v>0.123492720533144</c:v>
                </c:pt>
                <c:pt idx="237">
                  <c:v>0.12359466566303499</c:v>
                </c:pt>
                <c:pt idx="238">
                  <c:v>0.12878758246848801</c:v>
                </c:pt>
                <c:pt idx="239">
                  <c:v>0.12917384412493799</c:v>
                </c:pt>
              </c:numCache>
            </c:numRef>
          </c:xVal>
          <c:yVal>
            <c:numRef>
              <c:f>'Plot Data'!$H$7178:$H$7417</c:f>
              <c:numCache>
                <c:formatCode>General</c:formatCode>
                <c:ptCount val="240"/>
                <c:pt idx="0">
                  <c:v>291.84546147442802</c:v>
                </c:pt>
                <c:pt idx="1">
                  <c:v>263.42849687024898</c:v>
                </c:pt>
                <c:pt idx="2">
                  <c:v>236.85393366494901</c:v>
                </c:pt>
                <c:pt idx="3">
                  <c:v>265.61072252808299</c:v>
                </c:pt>
                <c:pt idx="4">
                  <c:v>275.89163979244398</c:v>
                </c:pt>
                <c:pt idx="5">
                  <c:v>314.02620135670401</c:v>
                </c:pt>
                <c:pt idx="6">
                  <c:v>329.41213816210399</c:v>
                </c:pt>
                <c:pt idx="7">
                  <c:v>365.81170494832799</c:v>
                </c:pt>
                <c:pt idx="8">
                  <c:v>390.21153759402699</c:v>
                </c:pt>
                <c:pt idx="9">
                  <c:v>404.43082743925601</c:v>
                </c:pt>
                <c:pt idx="10">
                  <c:v>416.40630085747301</c:v>
                </c:pt>
                <c:pt idx="11">
                  <c:v>426.82597080108201</c:v>
                </c:pt>
                <c:pt idx="12">
                  <c:v>432.024503301891</c:v>
                </c:pt>
                <c:pt idx="13">
                  <c:v>431.10547446296903</c:v>
                </c:pt>
                <c:pt idx="14">
                  <c:v>427.97200282490297</c:v>
                </c:pt>
                <c:pt idx="15">
                  <c:v>427.16495022204299</c:v>
                </c:pt>
                <c:pt idx="16">
                  <c:v>427.48082434442102</c:v>
                </c:pt>
                <c:pt idx="17">
                  <c:v>426.16514407741897</c:v>
                </c:pt>
                <c:pt idx="18">
                  <c:v>425.06046299111199</c:v>
                </c:pt>
                <c:pt idx="19">
                  <c:v>426.08483202501498</c:v>
                </c:pt>
                <c:pt idx="20">
                  <c:v>427.822974575834</c:v>
                </c:pt>
                <c:pt idx="21">
                  <c:v>428.19675801489899</c:v>
                </c:pt>
                <c:pt idx="22">
                  <c:v>426.00550340396097</c:v>
                </c:pt>
                <c:pt idx="23">
                  <c:v>420.912826426501</c:v>
                </c:pt>
                <c:pt idx="24">
                  <c:v>420.75602499917397</c:v>
                </c:pt>
                <c:pt idx="25">
                  <c:v>445.80549248294</c:v>
                </c:pt>
                <c:pt idx="26">
                  <c:v>454.29959172724898</c:v>
                </c:pt>
                <c:pt idx="27">
                  <c:v>272.45732469082799</c:v>
                </c:pt>
                <c:pt idx="28">
                  <c:v>275.55245012523301</c:v>
                </c:pt>
                <c:pt idx="29">
                  <c:v>291.15065785947002</c:v>
                </c:pt>
                <c:pt idx="30">
                  <c:v>277.96445250083798</c:v>
                </c:pt>
                <c:pt idx="31">
                  <c:v>256.38007326608499</c:v>
                </c:pt>
                <c:pt idx="32">
                  <c:v>264.52130934958001</c:v>
                </c:pt>
                <c:pt idx="33">
                  <c:v>269.76087811331502</c:v>
                </c:pt>
                <c:pt idx="34">
                  <c:v>272.75617895165902</c:v>
                </c:pt>
                <c:pt idx="35">
                  <c:v>275.31709739079599</c:v>
                </c:pt>
                <c:pt idx="36">
                  <c:v>278.27226990559598</c:v>
                </c:pt>
                <c:pt idx="37">
                  <c:v>281.45764203578398</c:v>
                </c:pt>
                <c:pt idx="38">
                  <c:v>284.89027513932001</c:v>
                </c:pt>
                <c:pt idx="39">
                  <c:v>291.33051044712198</c:v>
                </c:pt>
                <c:pt idx="40">
                  <c:v>297.998160758251</c:v>
                </c:pt>
                <c:pt idx="41">
                  <c:v>298.55957125108199</c:v>
                </c:pt>
                <c:pt idx="42">
                  <c:v>302.24882390113498</c:v>
                </c:pt>
                <c:pt idx="43">
                  <c:v>299.25760043281298</c:v>
                </c:pt>
                <c:pt idx="44">
                  <c:v>297.03871506343199</c:v>
                </c:pt>
                <c:pt idx="45">
                  <c:v>296.74732519691702</c:v>
                </c:pt>
                <c:pt idx="46">
                  <c:v>296.93941694678</c:v>
                </c:pt>
                <c:pt idx="47">
                  <c:v>296.577505056772</c:v>
                </c:pt>
                <c:pt idx="48">
                  <c:v>296.57002713385401</c:v>
                </c:pt>
                <c:pt idx="49">
                  <c:v>296.74182119206199</c:v>
                </c:pt>
                <c:pt idx="50">
                  <c:v>296.530912832909</c:v>
                </c:pt>
                <c:pt idx="51">
                  <c:v>295.92861092088202</c:v>
                </c:pt>
                <c:pt idx="52">
                  <c:v>295.43378690794998</c:v>
                </c:pt>
                <c:pt idx="53">
                  <c:v>295.10070386443601</c:v>
                </c:pt>
                <c:pt idx="54">
                  <c:v>294.97690059576303</c:v>
                </c:pt>
                <c:pt idx="55">
                  <c:v>294.93284037771298</c:v>
                </c:pt>
                <c:pt idx="56">
                  <c:v>294.994871854802</c:v>
                </c:pt>
                <c:pt idx="57">
                  <c:v>294.90187408302899</c:v>
                </c:pt>
                <c:pt idx="58">
                  <c:v>294.47172122319199</c:v>
                </c:pt>
                <c:pt idx="59">
                  <c:v>294.11380122801802</c:v>
                </c:pt>
                <c:pt idx="60">
                  <c:v>293.82975963538399</c:v>
                </c:pt>
                <c:pt idx="61">
                  <c:v>293.61711866683999</c:v>
                </c:pt>
                <c:pt idx="62">
                  <c:v>293.49053426990901</c:v>
                </c:pt>
                <c:pt idx="63">
                  <c:v>293.514305789682</c:v>
                </c:pt>
                <c:pt idx="64">
                  <c:v>293.60602308501001</c:v>
                </c:pt>
                <c:pt idx="65">
                  <c:v>293.76637498354199</c:v>
                </c:pt>
                <c:pt idx="66">
                  <c:v>293.963783093046</c:v>
                </c:pt>
                <c:pt idx="67">
                  <c:v>293.91041382186802</c:v>
                </c:pt>
                <c:pt idx="68">
                  <c:v>293.90391179134599</c:v>
                </c:pt>
                <c:pt idx="69">
                  <c:v>294.00103157487501</c:v>
                </c:pt>
                <c:pt idx="70">
                  <c:v>294.18436446026601</c:v>
                </c:pt>
                <c:pt idx="71">
                  <c:v>294.30025669342598</c:v>
                </c:pt>
                <c:pt idx="72">
                  <c:v>294.48186985660197</c:v>
                </c:pt>
                <c:pt idx="73">
                  <c:v>294.70548422493601</c:v>
                </c:pt>
                <c:pt idx="74">
                  <c:v>295.01240914674901</c:v>
                </c:pt>
                <c:pt idx="75">
                  <c:v>295.37371168562601</c:v>
                </c:pt>
                <c:pt idx="76">
                  <c:v>295.90727280379502</c:v>
                </c:pt>
                <c:pt idx="77">
                  <c:v>296.50879006024002</c:v>
                </c:pt>
                <c:pt idx="78">
                  <c:v>297.17358858647998</c:v>
                </c:pt>
                <c:pt idx="79">
                  <c:v>297.89127804824602</c:v>
                </c:pt>
                <c:pt idx="80">
                  <c:v>298.67437609163898</c:v>
                </c:pt>
                <c:pt idx="81">
                  <c:v>299.44126868448802</c:v>
                </c:pt>
                <c:pt idx="82">
                  <c:v>300.14316938960599</c:v>
                </c:pt>
                <c:pt idx="83">
                  <c:v>300.80721110377698</c:v>
                </c:pt>
                <c:pt idx="84">
                  <c:v>301.46854798819402</c:v>
                </c:pt>
                <c:pt idx="85">
                  <c:v>302.03085842038098</c:v>
                </c:pt>
                <c:pt idx="86">
                  <c:v>302.48776421567499</c:v>
                </c:pt>
                <c:pt idx="87">
                  <c:v>302.94537856695001</c:v>
                </c:pt>
                <c:pt idx="88">
                  <c:v>303.47192062984999</c:v>
                </c:pt>
                <c:pt idx="89">
                  <c:v>304.128476696456</c:v>
                </c:pt>
                <c:pt idx="90">
                  <c:v>304.82390319167598</c:v>
                </c:pt>
                <c:pt idx="91">
                  <c:v>305.49449470782503</c:v>
                </c:pt>
                <c:pt idx="92">
                  <c:v>306.27300575373101</c:v>
                </c:pt>
                <c:pt idx="93">
                  <c:v>307.09429024506898</c:v>
                </c:pt>
                <c:pt idx="94">
                  <c:v>307.87866923913401</c:v>
                </c:pt>
                <c:pt idx="95">
                  <c:v>308.82800599521198</c:v>
                </c:pt>
                <c:pt idx="96">
                  <c:v>309.68708236006199</c:v>
                </c:pt>
                <c:pt idx="97">
                  <c:v>310.19155910929197</c:v>
                </c:pt>
                <c:pt idx="98">
                  <c:v>310.71421688152401</c:v>
                </c:pt>
                <c:pt idx="99">
                  <c:v>311.29640004923499</c:v>
                </c:pt>
                <c:pt idx="100">
                  <c:v>311.83557038536799</c:v>
                </c:pt>
                <c:pt idx="101">
                  <c:v>312.41625645415297</c:v>
                </c:pt>
                <c:pt idx="102">
                  <c:v>313.05817328499899</c:v>
                </c:pt>
                <c:pt idx="103">
                  <c:v>313.683724057912</c:v>
                </c:pt>
                <c:pt idx="104">
                  <c:v>314.40350325954199</c:v>
                </c:pt>
                <c:pt idx="105">
                  <c:v>315.086003983632</c:v>
                </c:pt>
                <c:pt idx="106">
                  <c:v>315.80445000225802</c:v>
                </c:pt>
                <c:pt idx="107">
                  <c:v>316.60312975731398</c:v>
                </c:pt>
                <c:pt idx="108">
                  <c:v>317.44388939414398</c:v>
                </c:pt>
                <c:pt idx="109">
                  <c:v>318.391949564524</c:v>
                </c:pt>
                <c:pt idx="110">
                  <c:v>319.26311406909002</c:v>
                </c:pt>
                <c:pt idx="111">
                  <c:v>319.76181642911502</c:v>
                </c:pt>
                <c:pt idx="112">
                  <c:v>320.28171830905302</c:v>
                </c:pt>
                <c:pt idx="113">
                  <c:v>320.84171081117</c:v>
                </c:pt>
                <c:pt idx="114">
                  <c:v>321.41555252690802</c:v>
                </c:pt>
                <c:pt idx="115">
                  <c:v>321.77020897237298</c:v>
                </c:pt>
                <c:pt idx="116">
                  <c:v>322.17718686905698</c:v>
                </c:pt>
                <c:pt idx="117">
                  <c:v>322.28040467069502</c:v>
                </c:pt>
                <c:pt idx="118">
                  <c:v>322.39826884369199</c:v>
                </c:pt>
                <c:pt idx="119">
                  <c:v>322.53162152870601</c:v>
                </c:pt>
                <c:pt idx="120">
                  <c:v>322.79364982829298</c:v>
                </c:pt>
                <c:pt idx="121">
                  <c:v>323.110050779635</c:v>
                </c:pt>
                <c:pt idx="122">
                  <c:v>323.47232182246103</c:v>
                </c:pt>
                <c:pt idx="123">
                  <c:v>323.895374458155</c:v>
                </c:pt>
                <c:pt idx="124">
                  <c:v>324.19090141872101</c:v>
                </c:pt>
                <c:pt idx="125">
                  <c:v>324.43222764565201</c:v>
                </c:pt>
                <c:pt idx="126">
                  <c:v>324.70709329060901</c:v>
                </c:pt>
                <c:pt idx="127">
                  <c:v>325.01334041948297</c:v>
                </c:pt>
                <c:pt idx="128">
                  <c:v>325.346101496801</c:v>
                </c:pt>
                <c:pt idx="129">
                  <c:v>325.66528398832298</c:v>
                </c:pt>
                <c:pt idx="130">
                  <c:v>325.99286098329799</c:v>
                </c:pt>
                <c:pt idx="131">
                  <c:v>326.32070508601498</c:v>
                </c:pt>
                <c:pt idx="132">
                  <c:v>326.64065259030798</c:v>
                </c:pt>
                <c:pt idx="133">
                  <c:v>326.71800104411602</c:v>
                </c:pt>
                <c:pt idx="134">
                  <c:v>326.76554621593601</c:v>
                </c:pt>
                <c:pt idx="135">
                  <c:v>326.79562825633701</c:v>
                </c:pt>
                <c:pt idx="136">
                  <c:v>326.805285634656</c:v>
                </c:pt>
                <c:pt idx="137">
                  <c:v>326.794900454686</c:v>
                </c:pt>
                <c:pt idx="138">
                  <c:v>326.76489860613901</c:v>
                </c:pt>
                <c:pt idx="139">
                  <c:v>326.984311031966</c:v>
                </c:pt>
                <c:pt idx="140">
                  <c:v>327.29031335416801</c:v>
                </c:pt>
                <c:pt idx="141">
                  <c:v>327.67594172677099</c:v>
                </c:pt>
                <c:pt idx="142">
                  <c:v>328.10157310892998</c:v>
                </c:pt>
                <c:pt idx="143">
                  <c:v>328.554134111439</c:v>
                </c:pt>
                <c:pt idx="144">
                  <c:v>329.14127269809001</c:v>
                </c:pt>
                <c:pt idx="145">
                  <c:v>329.74016150629001</c:v>
                </c:pt>
                <c:pt idx="146">
                  <c:v>330.339593366153</c:v>
                </c:pt>
                <c:pt idx="147">
                  <c:v>330.94136375510999</c:v>
                </c:pt>
                <c:pt idx="148">
                  <c:v>331.54740460554802</c:v>
                </c:pt>
                <c:pt idx="149">
                  <c:v>332.15965583602599</c:v>
                </c:pt>
                <c:pt idx="150">
                  <c:v>332.77997566459902</c:v>
                </c:pt>
                <c:pt idx="151">
                  <c:v>333.35268064304302</c:v>
                </c:pt>
                <c:pt idx="152">
                  <c:v>333.93538258418903</c:v>
                </c:pt>
                <c:pt idx="153">
                  <c:v>334.52970633979203</c:v>
                </c:pt>
                <c:pt idx="154">
                  <c:v>335.23664241922899</c:v>
                </c:pt>
                <c:pt idx="155">
                  <c:v>336.28385645826398</c:v>
                </c:pt>
                <c:pt idx="156">
                  <c:v>337.35294836350198</c:v>
                </c:pt>
                <c:pt idx="157">
                  <c:v>338.44657705871401</c:v>
                </c:pt>
                <c:pt idx="158">
                  <c:v>339.567210757326</c:v>
                </c:pt>
                <c:pt idx="159">
                  <c:v>340.71763940387899</c:v>
                </c:pt>
                <c:pt idx="160">
                  <c:v>341.90016412942401</c:v>
                </c:pt>
                <c:pt idx="161">
                  <c:v>343.11749701693202</c:v>
                </c:pt>
                <c:pt idx="162">
                  <c:v>344.25641558471801</c:v>
                </c:pt>
                <c:pt idx="163">
                  <c:v>345.54707852285202</c:v>
                </c:pt>
                <c:pt idx="164">
                  <c:v>346.75680748066702</c:v>
                </c:pt>
                <c:pt idx="165">
                  <c:v>348.487433133541</c:v>
                </c:pt>
                <c:pt idx="166">
                  <c:v>350.40412261206399</c:v>
                </c:pt>
                <c:pt idx="167">
                  <c:v>352.38122137494702</c:v>
                </c:pt>
                <c:pt idx="168">
                  <c:v>354.42178034742398</c:v>
                </c:pt>
                <c:pt idx="169">
                  <c:v>356.52884446483603</c:v>
                </c:pt>
                <c:pt idx="170">
                  <c:v>358.705371101325</c:v>
                </c:pt>
                <c:pt idx="171">
                  <c:v>360.95461944465097</c:v>
                </c:pt>
                <c:pt idx="172">
                  <c:v>363.27938691838</c:v>
                </c:pt>
                <c:pt idx="173">
                  <c:v>365.68310864818102</c:v>
                </c:pt>
                <c:pt idx="174">
                  <c:v>368.16820234812099</c:v>
                </c:pt>
                <c:pt idx="175">
                  <c:v>371.20173272291601</c:v>
                </c:pt>
                <c:pt idx="176">
                  <c:v>374.231987339292</c:v>
                </c:pt>
                <c:pt idx="177">
                  <c:v>377.35432603874699</c:v>
                </c:pt>
                <c:pt idx="178">
                  <c:v>380.57224546772198</c:v>
                </c:pt>
                <c:pt idx="179">
                  <c:v>383.88923766870897</c:v>
                </c:pt>
                <c:pt idx="180">
                  <c:v>387.308675949617</c:v>
                </c:pt>
                <c:pt idx="181">
                  <c:v>390.83388126536403</c:v>
                </c:pt>
                <c:pt idx="182">
                  <c:v>394.468112703766</c:v>
                </c:pt>
                <c:pt idx="183">
                  <c:v>398.214551196179</c:v>
                </c:pt>
                <c:pt idx="184">
                  <c:v>402.07629322610802</c:v>
                </c:pt>
                <c:pt idx="185">
                  <c:v>406.05634516126401</c:v>
                </c:pt>
                <c:pt idx="186">
                  <c:v>410.20292310159101</c:v>
                </c:pt>
                <c:pt idx="187">
                  <c:v>414.446208024952</c:v>
                </c:pt>
                <c:pt idx="188">
                  <c:v>418.76240764952098</c:v>
                </c:pt>
                <c:pt idx="189">
                  <c:v>423.14602560461998</c:v>
                </c:pt>
                <c:pt idx="190">
                  <c:v>427.592060045327</c:v>
                </c:pt>
                <c:pt idx="191">
                  <c:v>432.09578026778797</c:v>
                </c:pt>
                <c:pt idx="192">
                  <c:v>436.652369859413</c:v>
                </c:pt>
                <c:pt idx="193">
                  <c:v>441.25688709938498</c:v>
                </c:pt>
                <c:pt idx="194">
                  <c:v>445.90479732250202</c:v>
                </c:pt>
                <c:pt idx="195">
                  <c:v>450.59177093197798</c:v>
                </c:pt>
                <c:pt idx="196">
                  <c:v>455.31370523274302</c:v>
                </c:pt>
                <c:pt idx="197">
                  <c:v>459.29079729198099</c:v>
                </c:pt>
                <c:pt idx="198">
                  <c:v>462.88293349362698</c:v>
                </c:pt>
                <c:pt idx="199">
                  <c:v>466.47574291602803</c:v>
                </c:pt>
                <c:pt idx="200">
                  <c:v>470.07046496421498</c:v>
                </c:pt>
                <c:pt idx="201">
                  <c:v>473.668649599069</c:v>
                </c:pt>
                <c:pt idx="202">
                  <c:v>477.27213054546399</c:v>
                </c:pt>
                <c:pt idx="203">
                  <c:v>480.883060563279</c:v>
                </c:pt>
                <c:pt idx="204">
                  <c:v>484.50366637843399</c:v>
                </c:pt>
                <c:pt idx="205">
                  <c:v>488.13602265173802</c:v>
                </c:pt>
                <c:pt idx="206">
                  <c:v>491.78348308044798</c:v>
                </c:pt>
                <c:pt idx="207">
                  <c:v>495.44860865418099</c:v>
                </c:pt>
                <c:pt idx="208">
                  <c:v>498.96152336513802</c:v>
                </c:pt>
                <c:pt idx="209">
                  <c:v>502.282429972248</c:v>
                </c:pt>
                <c:pt idx="210">
                  <c:v>505.68900945909598</c:v>
                </c:pt>
                <c:pt idx="211">
                  <c:v>509.17899583670101</c:v>
                </c:pt>
                <c:pt idx="212">
                  <c:v>512.75009547138404</c:v>
                </c:pt>
                <c:pt idx="213">
                  <c:v>516.39999598723102</c:v>
                </c:pt>
                <c:pt idx="214">
                  <c:v>520.12637464934403</c:v>
                </c:pt>
                <c:pt idx="215">
                  <c:v>523.92690620227904</c:v>
                </c:pt>
                <c:pt idx="216">
                  <c:v>527.79927014699695</c:v>
                </c:pt>
                <c:pt idx="217">
                  <c:v>531.74115744778396</c:v>
                </c:pt>
                <c:pt idx="218">
                  <c:v>535.74995957434498</c:v>
                </c:pt>
                <c:pt idx="219">
                  <c:v>539.00374937770596</c:v>
                </c:pt>
                <c:pt idx="220">
                  <c:v>539.15368747664002</c:v>
                </c:pt>
                <c:pt idx="221">
                  <c:v>533.379423118761</c:v>
                </c:pt>
                <c:pt idx="222">
                  <c:v>528.18217497872297</c:v>
                </c:pt>
                <c:pt idx="223">
                  <c:v>526.64045174056503</c:v>
                </c:pt>
                <c:pt idx="224">
                  <c:v>526.615712930271</c:v>
                </c:pt>
                <c:pt idx="225">
                  <c:v>563.62090356128704</c:v>
                </c:pt>
                <c:pt idx="226">
                  <c:v>585.36211278896599</c:v>
                </c:pt>
                <c:pt idx="227">
                  <c:v>610.37123719955105</c:v>
                </c:pt>
                <c:pt idx="228">
                  <c:v>573.41522769649202</c:v>
                </c:pt>
                <c:pt idx="229">
                  <c:v>503.788397214074</c:v>
                </c:pt>
                <c:pt idx="230">
                  <c:v>594.77328114789896</c:v>
                </c:pt>
                <c:pt idx="231">
                  <c:v>591.223282621679</c:v>
                </c:pt>
                <c:pt idx="232">
                  <c:v>568.23430017405894</c:v>
                </c:pt>
                <c:pt idx="233">
                  <c:v>565.65007033608003</c:v>
                </c:pt>
                <c:pt idx="234">
                  <c:v>565.56873136168701</c:v>
                </c:pt>
                <c:pt idx="235">
                  <c:v>458.90644890458702</c:v>
                </c:pt>
                <c:pt idx="236">
                  <c:v>439.07269479451998</c:v>
                </c:pt>
                <c:pt idx="237">
                  <c:v>442.02938798489799</c:v>
                </c:pt>
                <c:pt idx="238">
                  <c:v>672.107767555858</c:v>
                </c:pt>
                <c:pt idx="239">
                  <c:v>672.21299015905504</c:v>
                </c:pt>
              </c:numCache>
            </c:numRef>
          </c:yVal>
          <c:smooth val="0"/>
          <c:extLst>
            <c:ext xmlns:c16="http://schemas.microsoft.com/office/drawing/2014/chart" uri="{C3380CC4-5D6E-409C-BE32-E72D297353CC}">
              <c16:uniqueId val="{00000080-FD39-44BF-99FA-75783023E609}"/>
            </c:ext>
          </c:extLst>
        </c:ser>
        <c:ser>
          <c:idx val="129"/>
          <c:order val="129"/>
          <c:tx>
            <c:v>Flow Trajectories 1_94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Data'!$G$7420:$G$7457</c:f>
              <c:numCache>
                <c:formatCode>General</c:formatCode>
                <c:ptCount val="38"/>
                <c:pt idx="0">
                  <c:v>-5.8934476106104203E-5</c:v>
                </c:pt>
                <c:pt idx="1">
                  <c:v>5.2677999021131299E-3</c:v>
                </c:pt>
                <c:pt idx="2">
                  <c:v>9.44036763575575E-3</c:v>
                </c:pt>
                <c:pt idx="3">
                  <c:v>1.4527444403563799E-2</c:v>
                </c:pt>
                <c:pt idx="4">
                  <c:v>2.01074270182552E-2</c:v>
                </c:pt>
                <c:pt idx="5">
                  <c:v>2.5186546052669699E-2</c:v>
                </c:pt>
                <c:pt idx="6">
                  <c:v>3.07738489058089E-2</c:v>
                </c:pt>
                <c:pt idx="7">
                  <c:v>3.5853970752171498E-2</c:v>
                </c:pt>
                <c:pt idx="8">
                  <c:v>4.1441792501715903E-2</c:v>
                </c:pt>
                <c:pt idx="9">
                  <c:v>4.6522446245223399E-2</c:v>
                </c:pt>
                <c:pt idx="10">
                  <c:v>5.1602022840418801E-2</c:v>
                </c:pt>
                <c:pt idx="11">
                  <c:v>5.3633633214293097E-2</c:v>
                </c:pt>
                <c:pt idx="12">
                  <c:v>5.8763559827671202E-2</c:v>
                </c:pt>
                <c:pt idx="13">
                  <c:v>6.1812325393928599E-2</c:v>
                </c:pt>
                <c:pt idx="14">
                  <c:v>6.4859118690315104E-2</c:v>
                </c:pt>
                <c:pt idx="15">
                  <c:v>6.7399832587787298E-2</c:v>
                </c:pt>
                <c:pt idx="16">
                  <c:v>6.9431613906239295E-2</c:v>
                </c:pt>
                <c:pt idx="17">
                  <c:v>7.1062984754319797E-2</c:v>
                </c:pt>
                <c:pt idx="18">
                  <c:v>7.3114432376999897E-2</c:v>
                </c:pt>
                <c:pt idx="19">
                  <c:v>7.6711659507618199E-2</c:v>
                </c:pt>
                <c:pt idx="20">
                  <c:v>7.7724851313023993E-2</c:v>
                </c:pt>
                <c:pt idx="21">
                  <c:v>7.8636278164444295E-2</c:v>
                </c:pt>
                <c:pt idx="22">
                  <c:v>7.9135244497163901E-2</c:v>
                </c:pt>
                <c:pt idx="23">
                  <c:v>7.9166961429256305E-2</c:v>
                </c:pt>
                <c:pt idx="24">
                  <c:v>7.9198712624114501E-2</c:v>
                </c:pt>
                <c:pt idx="25">
                  <c:v>8.0227570056743594E-2</c:v>
                </c:pt>
                <c:pt idx="26">
                  <c:v>8.0938667997734498E-2</c:v>
                </c:pt>
                <c:pt idx="27">
                  <c:v>8.1449750645566393E-2</c:v>
                </c:pt>
                <c:pt idx="28">
                  <c:v>8.2479259461440593E-2</c:v>
                </c:pt>
                <c:pt idx="29">
                  <c:v>8.4534035190014095E-2</c:v>
                </c:pt>
                <c:pt idx="30">
                  <c:v>8.9292603551599195E-2</c:v>
                </c:pt>
                <c:pt idx="31">
                  <c:v>9.3363038652051603E-2</c:v>
                </c:pt>
                <c:pt idx="32">
                  <c:v>9.6154910555543899E-2</c:v>
                </c:pt>
                <c:pt idx="33">
                  <c:v>9.6212054937838701E-2</c:v>
                </c:pt>
                <c:pt idx="34">
                  <c:v>9.6218405176810406E-2</c:v>
                </c:pt>
                <c:pt idx="35">
                  <c:v>0.101302651034283</c:v>
                </c:pt>
                <c:pt idx="36">
                  <c:v>0.104907257622185</c:v>
                </c:pt>
                <c:pt idx="37">
                  <c:v>0.105014409592717</c:v>
                </c:pt>
              </c:numCache>
            </c:numRef>
          </c:xVal>
          <c:yVal>
            <c:numRef>
              <c:f>'Plot Data'!$H$7420:$H$7457</c:f>
              <c:numCache>
                <c:formatCode>General</c:formatCode>
                <c:ptCount val="38"/>
                <c:pt idx="0">
                  <c:v>292.45493696834802</c:v>
                </c:pt>
                <c:pt idx="1">
                  <c:v>287.46519408491997</c:v>
                </c:pt>
                <c:pt idx="2">
                  <c:v>436.43441140627402</c:v>
                </c:pt>
                <c:pt idx="3">
                  <c:v>448.40985694425098</c:v>
                </c:pt>
                <c:pt idx="4">
                  <c:v>434.10657457292501</c:v>
                </c:pt>
                <c:pt idx="5">
                  <c:v>432.27936980446998</c:v>
                </c:pt>
                <c:pt idx="6">
                  <c:v>430.73804179635999</c:v>
                </c:pt>
                <c:pt idx="7">
                  <c:v>430.621355528219</c:v>
                </c:pt>
                <c:pt idx="8">
                  <c:v>429.96331335026298</c:v>
                </c:pt>
                <c:pt idx="9">
                  <c:v>430.74701516222802</c:v>
                </c:pt>
                <c:pt idx="10">
                  <c:v>429.70657460827903</c:v>
                </c:pt>
                <c:pt idx="11">
                  <c:v>428.92706606209299</c:v>
                </c:pt>
                <c:pt idx="12">
                  <c:v>520.73227285324106</c:v>
                </c:pt>
                <c:pt idx="13">
                  <c:v>522.46222819975901</c:v>
                </c:pt>
                <c:pt idx="14">
                  <c:v>520.25056854614695</c:v>
                </c:pt>
                <c:pt idx="15">
                  <c:v>522.08974926331598</c:v>
                </c:pt>
                <c:pt idx="16">
                  <c:v>522.23345474709504</c:v>
                </c:pt>
                <c:pt idx="17">
                  <c:v>535.04749864795701</c:v>
                </c:pt>
                <c:pt idx="18">
                  <c:v>577.86112524080795</c:v>
                </c:pt>
                <c:pt idx="19">
                  <c:v>678.82684513317304</c:v>
                </c:pt>
                <c:pt idx="20">
                  <c:v>671.941001339634</c:v>
                </c:pt>
                <c:pt idx="21">
                  <c:v>636.53468759597104</c:v>
                </c:pt>
                <c:pt idx="22">
                  <c:v>614.62533106183901</c:v>
                </c:pt>
                <c:pt idx="23">
                  <c:v>613.18683210001495</c:v>
                </c:pt>
                <c:pt idx="24">
                  <c:v>551.09414785979504</c:v>
                </c:pt>
                <c:pt idx="25">
                  <c:v>580.75248976614205</c:v>
                </c:pt>
                <c:pt idx="26">
                  <c:v>587.96955495223494</c:v>
                </c:pt>
                <c:pt idx="27">
                  <c:v>596.71088305282899</c:v>
                </c:pt>
                <c:pt idx="28">
                  <c:v>630.83655168154905</c:v>
                </c:pt>
                <c:pt idx="29">
                  <c:v>689.91960828613605</c:v>
                </c:pt>
                <c:pt idx="30">
                  <c:v>649.97768395054595</c:v>
                </c:pt>
                <c:pt idx="31">
                  <c:v>666.82971701793394</c:v>
                </c:pt>
                <c:pt idx="32">
                  <c:v>660.80463598814094</c:v>
                </c:pt>
                <c:pt idx="33">
                  <c:v>660.581094687769</c:v>
                </c:pt>
                <c:pt idx="34">
                  <c:v>549.80159174782796</c:v>
                </c:pt>
                <c:pt idx="35">
                  <c:v>557.24272969483002</c:v>
                </c:pt>
                <c:pt idx="36">
                  <c:v>673.65112730343799</c:v>
                </c:pt>
                <c:pt idx="37">
                  <c:v>675.49415560411296</c:v>
                </c:pt>
              </c:numCache>
            </c:numRef>
          </c:yVal>
          <c:smooth val="0"/>
          <c:extLst>
            <c:ext xmlns:c16="http://schemas.microsoft.com/office/drawing/2014/chart" uri="{C3380CC4-5D6E-409C-BE32-E72D297353CC}">
              <c16:uniqueId val="{00000081-FD39-44BF-99FA-75783023E609}"/>
            </c:ext>
          </c:extLst>
        </c:ser>
        <c:ser>
          <c:idx val="130"/>
          <c:order val="130"/>
          <c:tx>
            <c:v>Flow Trajectories 1_95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Data'!$G$7460:$G$7499</c:f>
              <c:numCache>
                <c:formatCode>General</c:formatCode>
                <c:ptCount val="40"/>
                <c:pt idx="0">
                  <c:v>-5.8712286636748201E-5</c:v>
                </c:pt>
                <c:pt idx="1">
                  <c:v>5.2580883020977697E-3</c:v>
                </c:pt>
                <c:pt idx="2">
                  <c:v>5.9889995629391997E-3</c:v>
                </c:pt>
                <c:pt idx="3">
                  <c:v>9.1299218065599309E-3</c:v>
                </c:pt>
                <c:pt idx="4">
                  <c:v>1.42195848639069E-2</c:v>
                </c:pt>
                <c:pt idx="5">
                  <c:v>1.9812667349412099E-2</c:v>
                </c:pt>
                <c:pt idx="6">
                  <c:v>2.5407319078762099E-2</c:v>
                </c:pt>
                <c:pt idx="7">
                  <c:v>3.04930972081883E-2</c:v>
                </c:pt>
                <c:pt idx="8">
                  <c:v>3.5576500451666201E-2</c:v>
                </c:pt>
                <c:pt idx="9">
                  <c:v>4.0654526868178602E-2</c:v>
                </c:pt>
                <c:pt idx="10">
                  <c:v>4.6236530558473002E-2</c:v>
                </c:pt>
                <c:pt idx="11">
                  <c:v>5.1822003729491098E-2</c:v>
                </c:pt>
                <c:pt idx="12">
                  <c:v>5.7453974102311199E-2</c:v>
                </c:pt>
                <c:pt idx="13">
                  <c:v>5.9508581072522097E-2</c:v>
                </c:pt>
                <c:pt idx="14">
                  <c:v>6.1543525450071197E-2</c:v>
                </c:pt>
                <c:pt idx="15">
                  <c:v>6.3073416256730394E-2</c:v>
                </c:pt>
                <c:pt idx="16">
                  <c:v>6.4605959563862905E-2</c:v>
                </c:pt>
                <c:pt idx="17">
                  <c:v>6.6141207079898803E-2</c:v>
                </c:pt>
                <c:pt idx="18">
                  <c:v>6.7164006310556107E-2</c:v>
                </c:pt>
                <c:pt idx="19">
                  <c:v>6.7571411272532397E-2</c:v>
                </c:pt>
                <c:pt idx="20">
                  <c:v>6.9129510309630604E-2</c:v>
                </c:pt>
                <c:pt idx="21">
                  <c:v>7.1373394420150005E-2</c:v>
                </c:pt>
                <c:pt idx="22">
                  <c:v>7.2638998828189097E-2</c:v>
                </c:pt>
                <c:pt idx="23">
                  <c:v>7.3844615881773698E-2</c:v>
                </c:pt>
                <c:pt idx="24">
                  <c:v>7.4725235922229599E-2</c:v>
                </c:pt>
                <c:pt idx="25">
                  <c:v>7.4975881219570398E-2</c:v>
                </c:pt>
                <c:pt idx="26">
                  <c:v>7.5007632414428593E-2</c:v>
                </c:pt>
                <c:pt idx="27">
                  <c:v>7.6045507219753394E-2</c:v>
                </c:pt>
                <c:pt idx="28">
                  <c:v>7.6750765516770403E-2</c:v>
                </c:pt>
                <c:pt idx="29">
                  <c:v>7.7759970683801999E-2</c:v>
                </c:pt>
                <c:pt idx="30">
                  <c:v>7.8765011878321106E-2</c:v>
                </c:pt>
                <c:pt idx="31">
                  <c:v>7.9776737513423499E-2</c:v>
                </c:pt>
                <c:pt idx="32">
                  <c:v>8.4883424265548901E-2</c:v>
                </c:pt>
                <c:pt idx="33">
                  <c:v>8.99731142271957E-2</c:v>
                </c:pt>
                <c:pt idx="34">
                  <c:v>9.2000498011673995E-2</c:v>
                </c:pt>
                <c:pt idx="35">
                  <c:v>9.2102055623158499E-2</c:v>
                </c:pt>
                <c:pt idx="36">
                  <c:v>9.2108405862130094E-2</c:v>
                </c:pt>
                <c:pt idx="37">
                  <c:v>9.7193514034304401E-2</c:v>
                </c:pt>
                <c:pt idx="38">
                  <c:v>0.100799106008061</c:v>
                </c:pt>
                <c:pt idx="39">
                  <c:v>0.10090794710030999</c:v>
                </c:pt>
              </c:numCache>
            </c:numRef>
          </c:xVal>
          <c:yVal>
            <c:numRef>
              <c:f>'Plot Data'!$H$7460:$H$7499</c:f>
              <c:numCache>
                <c:formatCode>General</c:formatCode>
                <c:ptCount val="40"/>
                <c:pt idx="0">
                  <c:v>292.16551909986998</c:v>
                </c:pt>
                <c:pt idx="1">
                  <c:v>276.29946793350399</c:v>
                </c:pt>
                <c:pt idx="2">
                  <c:v>275.05674744784</c:v>
                </c:pt>
                <c:pt idx="3">
                  <c:v>392.69879326992498</c:v>
                </c:pt>
                <c:pt idx="4">
                  <c:v>407.556679636848</c:v>
                </c:pt>
                <c:pt idx="5">
                  <c:v>415.44786621601997</c:v>
                </c:pt>
                <c:pt idx="6">
                  <c:v>426.10773337985199</c:v>
                </c:pt>
                <c:pt idx="7">
                  <c:v>435.57384433386898</c:v>
                </c:pt>
                <c:pt idx="8">
                  <c:v>441.11390242688401</c:v>
                </c:pt>
                <c:pt idx="9">
                  <c:v>437.367656036754</c:v>
                </c:pt>
                <c:pt idx="10">
                  <c:v>426.79851179980301</c:v>
                </c:pt>
                <c:pt idx="11">
                  <c:v>422.22211957430699</c:v>
                </c:pt>
                <c:pt idx="12">
                  <c:v>500.620926280064</c:v>
                </c:pt>
                <c:pt idx="13">
                  <c:v>547.01097725310206</c:v>
                </c:pt>
                <c:pt idx="14">
                  <c:v>553.95958562500903</c:v>
                </c:pt>
                <c:pt idx="15">
                  <c:v>567.38096181530898</c:v>
                </c:pt>
                <c:pt idx="16">
                  <c:v>587.43681608496104</c:v>
                </c:pt>
                <c:pt idx="17">
                  <c:v>614.60855324045804</c:v>
                </c:pt>
                <c:pt idx="18">
                  <c:v>631.81134716978602</c:v>
                </c:pt>
                <c:pt idx="19">
                  <c:v>644.27321309375498</c:v>
                </c:pt>
                <c:pt idx="20">
                  <c:v>666.55396272286703</c:v>
                </c:pt>
                <c:pt idx="21">
                  <c:v>711.08888132440404</c:v>
                </c:pt>
                <c:pt idx="22">
                  <c:v>708.70440779851299</c:v>
                </c:pt>
                <c:pt idx="23">
                  <c:v>641.38459498259397</c:v>
                </c:pt>
                <c:pt idx="24">
                  <c:v>587.37785564317801</c:v>
                </c:pt>
                <c:pt idx="25">
                  <c:v>572.18891860637098</c:v>
                </c:pt>
                <c:pt idx="26">
                  <c:v>582.36320451398103</c:v>
                </c:pt>
                <c:pt idx="27">
                  <c:v>633.93804178382095</c:v>
                </c:pt>
                <c:pt idx="28">
                  <c:v>622.62555159169494</c:v>
                </c:pt>
                <c:pt idx="29">
                  <c:v>607.64251856647002</c:v>
                </c:pt>
                <c:pt idx="30">
                  <c:v>583.29858985584599</c:v>
                </c:pt>
                <c:pt idx="31">
                  <c:v>575.11596442169605</c:v>
                </c:pt>
                <c:pt idx="32">
                  <c:v>638.82910477166297</c:v>
                </c:pt>
                <c:pt idx="33">
                  <c:v>663.57697389610496</c:v>
                </c:pt>
                <c:pt idx="34">
                  <c:v>651.44214292401</c:v>
                </c:pt>
                <c:pt idx="35">
                  <c:v>650.84958137024501</c:v>
                </c:pt>
                <c:pt idx="36">
                  <c:v>537.73182050232197</c:v>
                </c:pt>
                <c:pt idx="37">
                  <c:v>547.12699487247301</c:v>
                </c:pt>
                <c:pt idx="38">
                  <c:v>663.96514604422498</c:v>
                </c:pt>
                <c:pt idx="39">
                  <c:v>665.990957371219</c:v>
                </c:pt>
              </c:numCache>
            </c:numRef>
          </c:yVal>
          <c:smooth val="0"/>
          <c:extLst>
            <c:ext xmlns:c16="http://schemas.microsoft.com/office/drawing/2014/chart" uri="{C3380CC4-5D6E-409C-BE32-E72D297353CC}">
              <c16:uniqueId val="{00000082-FD39-44BF-99FA-75783023E609}"/>
            </c:ext>
          </c:extLst>
        </c:ser>
        <c:ser>
          <c:idx val="131"/>
          <c:order val="131"/>
          <c:tx>
            <c:v>Flow Trajectories 1_96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Data'!$G$7502:$G$7562</c:f>
              <c:numCache>
                <c:formatCode>General</c:formatCode>
                <c:ptCount val="61"/>
                <c:pt idx="0">
                  <c:v>-5.8712186017499401E-5</c:v>
                </c:pt>
                <c:pt idx="1">
                  <c:v>5.0622466602067203E-3</c:v>
                </c:pt>
                <c:pt idx="2">
                  <c:v>6.0529318133285904E-3</c:v>
                </c:pt>
                <c:pt idx="3">
                  <c:v>8.3768402346012898E-3</c:v>
                </c:pt>
                <c:pt idx="4">
                  <c:v>9.1333527787603105E-3</c:v>
                </c:pt>
                <c:pt idx="5">
                  <c:v>1.3926318807735099E-2</c:v>
                </c:pt>
                <c:pt idx="6">
                  <c:v>1.7408573719715499E-2</c:v>
                </c:pt>
                <c:pt idx="7">
                  <c:v>2.0107975936774301E-2</c:v>
                </c:pt>
                <c:pt idx="8">
                  <c:v>2.26214720240012E-2</c:v>
                </c:pt>
                <c:pt idx="9">
                  <c:v>2.4871023249789501E-2</c:v>
                </c:pt>
                <c:pt idx="10">
                  <c:v>2.69577838877046E-2</c:v>
                </c:pt>
                <c:pt idx="11">
                  <c:v>2.8916008099917401E-2</c:v>
                </c:pt>
                <c:pt idx="12">
                  <c:v>3.07698169103462E-2</c:v>
                </c:pt>
                <c:pt idx="13">
                  <c:v>3.2558163718911501E-2</c:v>
                </c:pt>
                <c:pt idx="14">
                  <c:v>3.4308735621711203E-2</c:v>
                </c:pt>
                <c:pt idx="15">
                  <c:v>3.6028783356567097E-2</c:v>
                </c:pt>
                <c:pt idx="16">
                  <c:v>3.7725978277893299E-2</c:v>
                </c:pt>
                <c:pt idx="17">
                  <c:v>3.94127112539812E-2</c:v>
                </c:pt>
                <c:pt idx="18">
                  <c:v>4.1274419202100503E-2</c:v>
                </c:pt>
                <c:pt idx="19">
                  <c:v>4.3165077542967799E-2</c:v>
                </c:pt>
                <c:pt idx="20">
                  <c:v>4.5090780598194699E-2</c:v>
                </c:pt>
                <c:pt idx="21">
                  <c:v>4.7039573861825501E-2</c:v>
                </c:pt>
                <c:pt idx="22">
                  <c:v>4.7395449122703E-2</c:v>
                </c:pt>
                <c:pt idx="23">
                  <c:v>4.9176800886664498E-2</c:v>
                </c:pt>
                <c:pt idx="24">
                  <c:v>5.0950728745846399E-2</c:v>
                </c:pt>
                <c:pt idx="25">
                  <c:v>5.2712231837903099E-2</c:v>
                </c:pt>
                <c:pt idx="26">
                  <c:v>5.4462144361448701E-2</c:v>
                </c:pt>
                <c:pt idx="27">
                  <c:v>5.6165972799058099E-2</c:v>
                </c:pt>
                <c:pt idx="28">
                  <c:v>5.7538405937866202E-2</c:v>
                </c:pt>
                <c:pt idx="29">
                  <c:v>5.8246988286867599E-2</c:v>
                </c:pt>
                <c:pt idx="30">
                  <c:v>5.8603502816196897E-2</c:v>
                </c:pt>
                <c:pt idx="31">
                  <c:v>5.8740775422503499E-2</c:v>
                </c:pt>
                <c:pt idx="32">
                  <c:v>5.8804274461188202E-2</c:v>
                </c:pt>
                <c:pt idx="33">
                  <c:v>5.8929647515187103E-2</c:v>
                </c:pt>
                <c:pt idx="34">
                  <c:v>5.9042272712958997E-2</c:v>
                </c:pt>
                <c:pt idx="35">
                  <c:v>6.0051099101104503E-2</c:v>
                </c:pt>
                <c:pt idx="36">
                  <c:v>6.0859568610737699E-2</c:v>
                </c:pt>
                <c:pt idx="37">
                  <c:v>6.1777672691201498E-2</c:v>
                </c:pt>
                <c:pt idx="38">
                  <c:v>6.2521120511350295E-2</c:v>
                </c:pt>
                <c:pt idx="39">
                  <c:v>6.3435361455976405E-2</c:v>
                </c:pt>
                <c:pt idx="40">
                  <c:v>6.54803092258327E-2</c:v>
                </c:pt>
                <c:pt idx="41">
                  <c:v>6.7848271962186596E-2</c:v>
                </c:pt>
                <c:pt idx="42">
                  <c:v>7.01956236644833E-2</c:v>
                </c:pt>
                <c:pt idx="43">
                  <c:v>7.1092042657036406E-2</c:v>
                </c:pt>
                <c:pt idx="44">
                  <c:v>7.1481764102746703E-2</c:v>
                </c:pt>
                <c:pt idx="45">
                  <c:v>7.20237713265829E-2</c:v>
                </c:pt>
                <c:pt idx="46">
                  <c:v>7.22509616836461E-2</c:v>
                </c:pt>
                <c:pt idx="47">
                  <c:v>7.2282712878504393E-2</c:v>
                </c:pt>
                <c:pt idx="48">
                  <c:v>7.3326245312445207E-2</c:v>
                </c:pt>
                <c:pt idx="49">
                  <c:v>7.4362808289962501E-2</c:v>
                </c:pt>
                <c:pt idx="50">
                  <c:v>7.5900499524551093E-2</c:v>
                </c:pt>
                <c:pt idx="51">
                  <c:v>7.8410952469625705E-2</c:v>
                </c:pt>
                <c:pt idx="52">
                  <c:v>8.1986461531490307E-2</c:v>
                </c:pt>
                <c:pt idx="53">
                  <c:v>8.7072894038765905E-2</c:v>
                </c:pt>
                <c:pt idx="54">
                  <c:v>8.9098583130397493E-2</c:v>
                </c:pt>
                <c:pt idx="55">
                  <c:v>8.9301652873200202E-2</c:v>
                </c:pt>
                <c:pt idx="56">
                  <c:v>8.9308002840808406E-2</c:v>
                </c:pt>
                <c:pt idx="57">
                  <c:v>8.9314353079780098E-2</c:v>
                </c:pt>
                <c:pt idx="58">
                  <c:v>9.4923572845498003E-2</c:v>
                </c:pt>
                <c:pt idx="59">
                  <c:v>9.8011773444520903E-2</c:v>
                </c:pt>
                <c:pt idx="60">
                  <c:v>9.8080066689136103E-2</c:v>
                </c:pt>
              </c:numCache>
            </c:numRef>
          </c:xVal>
          <c:yVal>
            <c:numRef>
              <c:f>'Plot Data'!$H$7502:$H$7562</c:f>
              <c:numCache>
                <c:formatCode>General</c:formatCode>
                <c:ptCount val="61"/>
                <c:pt idx="0">
                  <c:v>291.88682143245097</c:v>
                </c:pt>
                <c:pt idx="1">
                  <c:v>268.23264671725201</c:v>
                </c:pt>
                <c:pt idx="2">
                  <c:v>242.22592725599799</c:v>
                </c:pt>
                <c:pt idx="3">
                  <c:v>280.06993312227797</c:v>
                </c:pt>
                <c:pt idx="4">
                  <c:v>316.00886942059799</c:v>
                </c:pt>
                <c:pt idx="5">
                  <c:v>325.467557333993</c:v>
                </c:pt>
                <c:pt idx="6">
                  <c:v>359.97694620842401</c:v>
                </c:pt>
                <c:pt idx="7">
                  <c:v>383.37396850920697</c:v>
                </c:pt>
                <c:pt idx="8">
                  <c:v>396.81861689983702</c:v>
                </c:pt>
                <c:pt idx="9">
                  <c:v>405.14887438011698</c:v>
                </c:pt>
                <c:pt idx="10">
                  <c:v>412.361951766689</c:v>
                </c:pt>
                <c:pt idx="11">
                  <c:v>418.73913343604301</c:v>
                </c:pt>
                <c:pt idx="12">
                  <c:v>423.42485857107403</c:v>
                </c:pt>
                <c:pt idx="13">
                  <c:v>426.49954082582201</c:v>
                </c:pt>
                <c:pt idx="14">
                  <c:v>428.74402891440701</c:v>
                </c:pt>
                <c:pt idx="15">
                  <c:v>430.52584299965798</c:v>
                </c:pt>
                <c:pt idx="16">
                  <c:v>431.357067600118</c:v>
                </c:pt>
                <c:pt idx="17">
                  <c:v>430.91546271508503</c:v>
                </c:pt>
                <c:pt idx="18">
                  <c:v>428.53671444957399</c:v>
                </c:pt>
                <c:pt idx="19">
                  <c:v>425.21856839756799</c:v>
                </c:pt>
                <c:pt idx="20">
                  <c:v>422.66241802826198</c:v>
                </c:pt>
                <c:pt idx="21">
                  <c:v>421.294170927761</c:v>
                </c:pt>
                <c:pt idx="22">
                  <c:v>421.18249806720701</c:v>
                </c:pt>
                <c:pt idx="23">
                  <c:v>421.42609602698502</c:v>
                </c:pt>
                <c:pt idx="24">
                  <c:v>423.43138735490101</c:v>
                </c:pt>
                <c:pt idx="25">
                  <c:v>427.75580095181402</c:v>
                </c:pt>
                <c:pt idx="26">
                  <c:v>438.81475993032097</c:v>
                </c:pt>
                <c:pt idx="27">
                  <c:v>471.59418095140802</c:v>
                </c:pt>
                <c:pt idx="28">
                  <c:v>476.33742359033897</c:v>
                </c:pt>
                <c:pt idx="29">
                  <c:v>453.417069179576</c:v>
                </c:pt>
                <c:pt idx="30">
                  <c:v>453.43370453571401</c:v>
                </c:pt>
                <c:pt idx="31">
                  <c:v>453.072698990856</c:v>
                </c:pt>
                <c:pt idx="32">
                  <c:v>452.83455045923</c:v>
                </c:pt>
                <c:pt idx="33">
                  <c:v>454.92227038776201</c:v>
                </c:pt>
                <c:pt idx="34">
                  <c:v>456.88780496608001</c:v>
                </c:pt>
                <c:pt idx="35">
                  <c:v>453.856633756355</c:v>
                </c:pt>
                <c:pt idx="36">
                  <c:v>462.20657616705302</c:v>
                </c:pt>
                <c:pt idx="37">
                  <c:v>485.13902580049</c:v>
                </c:pt>
                <c:pt idx="38">
                  <c:v>500.31080484059402</c:v>
                </c:pt>
                <c:pt idx="39">
                  <c:v>520.07504429999199</c:v>
                </c:pt>
                <c:pt idx="40">
                  <c:v>572.978878165835</c:v>
                </c:pt>
                <c:pt idx="41">
                  <c:v>619.03516545865398</c:v>
                </c:pt>
                <c:pt idx="42">
                  <c:v>583.52631721462501</c:v>
                </c:pt>
                <c:pt idx="43">
                  <c:v>527.80909499707604</c:v>
                </c:pt>
                <c:pt idx="44">
                  <c:v>499.99259295140598</c:v>
                </c:pt>
                <c:pt idx="45">
                  <c:v>455.82843612915798</c:v>
                </c:pt>
                <c:pt idx="46">
                  <c:v>444.89168678847301</c:v>
                </c:pt>
                <c:pt idx="47">
                  <c:v>520.88498304690802</c:v>
                </c:pt>
                <c:pt idx="48">
                  <c:v>579.94859160686804</c:v>
                </c:pt>
                <c:pt idx="49">
                  <c:v>629.55610161709899</c:v>
                </c:pt>
                <c:pt idx="50">
                  <c:v>664.54024955157297</c:v>
                </c:pt>
                <c:pt idx="51">
                  <c:v>591.02385537348903</c:v>
                </c:pt>
                <c:pt idx="52">
                  <c:v>637.91269848199704</c:v>
                </c:pt>
                <c:pt idx="53">
                  <c:v>654.34364366588204</c:v>
                </c:pt>
                <c:pt idx="54">
                  <c:v>638.13058898575503</c:v>
                </c:pt>
                <c:pt idx="55">
                  <c:v>636.40064823646298</c:v>
                </c:pt>
                <c:pt idx="56">
                  <c:v>636.34626092154201</c:v>
                </c:pt>
                <c:pt idx="57">
                  <c:v>509.08987365245599</c:v>
                </c:pt>
                <c:pt idx="58">
                  <c:v>551.20887472122797</c:v>
                </c:pt>
                <c:pt idx="59">
                  <c:v>644.89137053975003</c:v>
                </c:pt>
                <c:pt idx="60">
                  <c:v>646.08405092942303</c:v>
                </c:pt>
              </c:numCache>
            </c:numRef>
          </c:yVal>
          <c:smooth val="0"/>
          <c:extLst>
            <c:ext xmlns:c16="http://schemas.microsoft.com/office/drawing/2014/chart" uri="{C3380CC4-5D6E-409C-BE32-E72D297353CC}">
              <c16:uniqueId val="{00000083-FD39-44BF-99FA-75783023E609}"/>
            </c:ext>
          </c:extLst>
        </c:ser>
        <c:ser>
          <c:idx val="132"/>
          <c:order val="132"/>
          <c:tx>
            <c:v>Flow Trajectories 1_97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Data'!$G$7565:$G$7644</c:f>
              <c:numCache>
                <c:formatCode>General</c:formatCode>
                <c:ptCount val="80"/>
                <c:pt idx="0">
                  <c:v>-5.8709325040779899E-5</c:v>
                </c:pt>
                <c:pt idx="1">
                  <c:v>5.2536018769033296E-3</c:v>
                </c:pt>
                <c:pt idx="2">
                  <c:v>6.25575500997192E-3</c:v>
                </c:pt>
                <c:pt idx="3">
                  <c:v>6.8630003492097498E-3</c:v>
                </c:pt>
                <c:pt idx="4">
                  <c:v>9.0520848266890993E-3</c:v>
                </c:pt>
                <c:pt idx="5">
                  <c:v>1.41441713855996E-2</c:v>
                </c:pt>
                <c:pt idx="6">
                  <c:v>1.9722542397734698E-2</c:v>
                </c:pt>
                <c:pt idx="7">
                  <c:v>2.5314661077718199E-2</c:v>
                </c:pt>
                <c:pt idx="8">
                  <c:v>3.0907341514928199E-2</c:v>
                </c:pt>
                <c:pt idx="9">
                  <c:v>3.5988326281170303E-2</c:v>
                </c:pt>
                <c:pt idx="10">
                  <c:v>4.1067853116484698E-2</c:v>
                </c:pt>
                <c:pt idx="11">
                  <c:v>4.6655214983634299E-2</c:v>
                </c:pt>
                <c:pt idx="12">
                  <c:v>5.1730581789152699E-2</c:v>
                </c:pt>
                <c:pt idx="13">
                  <c:v>5.5273385231560897E-2</c:v>
                </c:pt>
                <c:pt idx="14">
                  <c:v>5.6441879168374197E-2</c:v>
                </c:pt>
                <c:pt idx="15">
                  <c:v>5.6456436866464399E-2</c:v>
                </c:pt>
                <c:pt idx="16">
                  <c:v>5.8533078647301201E-2</c:v>
                </c:pt>
                <c:pt idx="17">
                  <c:v>6.0746300408412203E-2</c:v>
                </c:pt>
                <c:pt idx="18">
                  <c:v>6.2584792004987094E-2</c:v>
                </c:pt>
                <c:pt idx="19">
                  <c:v>6.4095323989333694E-2</c:v>
                </c:pt>
                <c:pt idx="20">
                  <c:v>6.5475931265290804E-2</c:v>
                </c:pt>
                <c:pt idx="21">
                  <c:v>6.66217646637626E-2</c:v>
                </c:pt>
                <c:pt idx="22">
                  <c:v>6.7611483580401796E-2</c:v>
                </c:pt>
                <c:pt idx="23">
                  <c:v>6.8518103611299105E-2</c:v>
                </c:pt>
                <c:pt idx="24">
                  <c:v>6.9484230347362994E-2</c:v>
                </c:pt>
                <c:pt idx="25">
                  <c:v>7.0627269761531206E-2</c:v>
                </c:pt>
                <c:pt idx="26">
                  <c:v>7.1924221936077906E-2</c:v>
                </c:pt>
                <c:pt idx="27">
                  <c:v>7.3223850275216204E-2</c:v>
                </c:pt>
                <c:pt idx="28">
                  <c:v>7.4277187176203296E-2</c:v>
                </c:pt>
                <c:pt idx="29">
                  <c:v>7.5118509095397898E-2</c:v>
                </c:pt>
                <c:pt idx="30">
                  <c:v>7.5742943477726005E-2</c:v>
                </c:pt>
                <c:pt idx="31">
                  <c:v>7.6189252206563904E-2</c:v>
                </c:pt>
                <c:pt idx="32">
                  <c:v>7.6500393135168807E-2</c:v>
                </c:pt>
                <c:pt idx="33">
                  <c:v>7.6713677018431306E-2</c:v>
                </c:pt>
                <c:pt idx="34">
                  <c:v>7.6858369190898307E-2</c:v>
                </c:pt>
                <c:pt idx="35">
                  <c:v>7.68839171149579E-2</c:v>
                </c:pt>
                <c:pt idx="36">
                  <c:v>7.7010992538324496E-2</c:v>
                </c:pt>
                <c:pt idx="37">
                  <c:v>7.7138067243793004E-2</c:v>
                </c:pt>
                <c:pt idx="38">
                  <c:v>7.7265038841901806E-2</c:v>
                </c:pt>
                <c:pt idx="39">
                  <c:v>7.7391973902436004E-2</c:v>
                </c:pt>
                <c:pt idx="40">
                  <c:v>7.7518746009607994E-2</c:v>
                </c:pt>
                <c:pt idx="41">
                  <c:v>7.7645415220794906E-2</c:v>
                </c:pt>
                <c:pt idx="42">
                  <c:v>7.7771963194518096E-2</c:v>
                </c:pt>
                <c:pt idx="43">
                  <c:v>7.7898369733171297E-2</c:v>
                </c:pt>
                <c:pt idx="44">
                  <c:v>7.8024614652729293E-2</c:v>
                </c:pt>
                <c:pt idx="45">
                  <c:v>7.8150678456910497E-2</c:v>
                </c:pt>
                <c:pt idx="46">
                  <c:v>7.8276542454241801E-2</c:v>
                </c:pt>
                <c:pt idx="47">
                  <c:v>7.84021843266961E-2</c:v>
                </c:pt>
                <c:pt idx="48">
                  <c:v>7.8527591317159404E-2</c:v>
                </c:pt>
                <c:pt idx="49">
                  <c:v>7.8652748277315304E-2</c:v>
                </c:pt>
                <c:pt idx="50">
                  <c:v>7.8777640764484805E-2</c:v>
                </c:pt>
                <c:pt idx="51">
                  <c:v>7.8902255609341193E-2</c:v>
                </c:pt>
                <c:pt idx="52">
                  <c:v>7.9026553920803294E-2</c:v>
                </c:pt>
                <c:pt idx="53">
                  <c:v>7.9150416904317095E-2</c:v>
                </c:pt>
                <c:pt idx="54">
                  <c:v>7.9273806651926806E-2</c:v>
                </c:pt>
                <c:pt idx="55">
                  <c:v>7.9396692221908302E-2</c:v>
                </c:pt>
                <c:pt idx="56">
                  <c:v>7.9519043829820293E-2</c:v>
                </c:pt>
                <c:pt idx="57">
                  <c:v>7.9640837249426499E-2</c:v>
                </c:pt>
                <c:pt idx="58">
                  <c:v>7.9762043877424596E-2</c:v>
                </c:pt>
                <c:pt idx="59">
                  <c:v>7.9882635276269001E-2</c:v>
                </c:pt>
                <c:pt idx="60">
                  <c:v>8.0002587448608803E-2</c:v>
                </c:pt>
                <c:pt idx="61">
                  <c:v>8.0109979370423995E-2</c:v>
                </c:pt>
                <c:pt idx="62">
                  <c:v>8.0598327745810994E-2</c:v>
                </c:pt>
                <c:pt idx="63">
                  <c:v>8.1194414529368E-2</c:v>
                </c:pt>
                <c:pt idx="64">
                  <c:v>8.1396982092374295E-2</c:v>
                </c:pt>
                <c:pt idx="65">
                  <c:v>8.1403332331346001E-2</c:v>
                </c:pt>
                <c:pt idx="66">
                  <c:v>8.1916304546938296E-2</c:v>
                </c:pt>
                <c:pt idx="67">
                  <c:v>8.2429335699740994E-2</c:v>
                </c:pt>
                <c:pt idx="68">
                  <c:v>8.3151247484657798E-2</c:v>
                </c:pt>
                <c:pt idx="69">
                  <c:v>8.8732601252820203E-2</c:v>
                </c:pt>
                <c:pt idx="70">
                  <c:v>9.0964554388600904E-2</c:v>
                </c:pt>
                <c:pt idx="71">
                  <c:v>9.5027321564231895E-2</c:v>
                </c:pt>
                <c:pt idx="72">
                  <c:v>9.7307901935927005E-2</c:v>
                </c:pt>
                <c:pt idx="73">
                  <c:v>9.7485613333104404E-2</c:v>
                </c:pt>
                <c:pt idx="74">
                  <c:v>9.7498312658735903E-2</c:v>
                </c:pt>
                <c:pt idx="75">
                  <c:v>9.7504662897707498E-2</c:v>
                </c:pt>
                <c:pt idx="76">
                  <c:v>0.103135644485939</c:v>
                </c:pt>
                <c:pt idx="77">
                  <c:v>0.106225774512254</c:v>
                </c:pt>
                <c:pt idx="78">
                  <c:v>0.106239274857387</c:v>
                </c:pt>
                <c:pt idx="79">
                  <c:v>0.10624006857335801</c:v>
                </c:pt>
              </c:numCache>
            </c:numRef>
          </c:xVal>
          <c:yVal>
            <c:numRef>
              <c:f>'Plot Data'!$H$7565:$H$7644</c:f>
              <c:numCache>
                <c:formatCode>General</c:formatCode>
                <c:ptCount val="80"/>
                <c:pt idx="0">
                  <c:v>291.953633891565</c:v>
                </c:pt>
                <c:pt idx="1">
                  <c:v>271.195214121003</c:v>
                </c:pt>
                <c:pt idx="2">
                  <c:v>256.86222580955399</c:v>
                </c:pt>
                <c:pt idx="3">
                  <c:v>254.91055231758301</c:v>
                </c:pt>
                <c:pt idx="4">
                  <c:v>367.58498411279101</c:v>
                </c:pt>
                <c:pt idx="5">
                  <c:v>384.44704438026201</c:v>
                </c:pt>
                <c:pt idx="6">
                  <c:v>369.81519994119901</c:v>
                </c:pt>
                <c:pt idx="7">
                  <c:v>375.54552775811698</c:v>
                </c:pt>
                <c:pt idx="8">
                  <c:v>382.20829424982298</c:v>
                </c:pt>
                <c:pt idx="9">
                  <c:v>383.40312864572098</c:v>
                </c:pt>
                <c:pt idx="10">
                  <c:v>382.401532745221</c:v>
                </c:pt>
                <c:pt idx="11">
                  <c:v>381.12619874501399</c:v>
                </c:pt>
                <c:pt idx="12">
                  <c:v>373.94522364747098</c:v>
                </c:pt>
                <c:pt idx="13">
                  <c:v>354.93017700380102</c:v>
                </c:pt>
                <c:pt idx="14">
                  <c:v>401.81638573097399</c:v>
                </c:pt>
                <c:pt idx="15">
                  <c:v>402.52856466594801</c:v>
                </c:pt>
                <c:pt idx="16">
                  <c:v>477.36920513568799</c:v>
                </c:pt>
                <c:pt idx="17">
                  <c:v>463.48228910587602</c:v>
                </c:pt>
                <c:pt idx="18">
                  <c:v>450.86448053083399</c:v>
                </c:pt>
                <c:pt idx="19">
                  <c:v>446.02928131282999</c:v>
                </c:pt>
                <c:pt idx="20">
                  <c:v>443.74249555492497</c:v>
                </c:pt>
                <c:pt idx="21">
                  <c:v>437.89882736623798</c:v>
                </c:pt>
                <c:pt idx="22">
                  <c:v>426.00995655994302</c:v>
                </c:pt>
                <c:pt idx="23">
                  <c:v>415.82557772054201</c:v>
                </c:pt>
                <c:pt idx="24">
                  <c:v>398.807755953401</c:v>
                </c:pt>
                <c:pt idx="25">
                  <c:v>392.97875892563701</c:v>
                </c:pt>
                <c:pt idx="26">
                  <c:v>410.86765265806099</c:v>
                </c:pt>
                <c:pt idx="27">
                  <c:v>443.02053879700202</c:v>
                </c:pt>
                <c:pt idx="28">
                  <c:v>470.37724789156402</c:v>
                </c:pt>
                <c:pt idx="29">
                  <c:v>505.01741837924101</c:v>
                </c:pt>
                <c:pt idx="30">
                  <c:v>531.89643704281605</c:v>
                </c:pt>
                <c:pt idx="31">
                  <c:v>554.11577973902502</c:v>
                </c:pt>
                <c:pt idx="32">
                  <c:v>570.163202938724</c:v>
                </c:pt>
                <c:pt idx="33">
                  <c:v>581.20107531031204</c:v>
                </c:pt>
                <c:pt idx="34">
                  <c:v>588.70292168151798</c:v>
                </c:pt>
                <c:pt idx="35">
                  <c:v>590.02849317206301</c:v>
                </c:pt>
                <c:pt idx="36">
                  <c:v>596.62576611844599</c:v>
                </c:pt>
                <c:pt idx="37">
                  <c:v>603.22865483469002</c:v>
                </c:pt>
                <c:pt idx="38">
                  <c:v>610.02260654693305</c:v>
                </c:pt>
                <c:pt idx="39">
                  <c:v>615.49240561915406</c:v>
                </c:pt>
                <c:pt idx="40">
                  <c:v>610.84746862234203</c:v>
                </c:pt>
                <c:pt idx="41">
                  <c:v>606.32069411732004</c:v>
                </c:pt>
                <c:pt idx="42">
                  <c:v>601.98479926951597</c:v>
                </c:pt>
                <c:pt idx="43">
                  <c:v>597.87406553011999</c:v>
                </c:pt>
                <c:pt idx="44">
                  <c:v>593.98642213872597</c:v>
                </c:pt>
                <c:pt idx="45">
                  <c:v>590.31936776783505</c:v>
                </c:pt>
                <c:pt idx="46">
                  <c:v>586.86998666291402</c:v>
                </c:pt>
                <c:pt idx="47">
                  <c:v>583.63589048098902</c:v>
                </c:pt>
                <c:pt idx="48">
                  <c:v>580.61172751954803</c:v>
                </c:pt>
                <c:pt idx="49">
                  <c:v>577.79420257801405</c:v>
                </c:pt>
                <c:pt idx="50">
                  <c:v>575.17897529073605</c:v>
                </c:pt>
                <c:pt idx="51">
                  <c:v>572.76142204181997</c:v>
                </c:pt>
                <c:pt idx="52">
                  <c:v>571.90346084848102</c:v>
                </c:pt>
                <c:pt idx="53">
                  <c:v>571.59289395944597</c:v>
                </c:pt>
                <c:pt idx="54">
                  <c:v>571.49931904034395</c:v>
                </c:pt>
                <c:pt idx="55">
                  <c:v>571.62072243557304</c:v>
                </c:pt>
                <c:pt idx="56">
                  <c:v>571.95463825532295</c:v>
                </c:pt>
                <c:pt idx="57">
                  <c:v>572.49767679460399</c:v>
                </c:pt>
                <c:pt idx="58">
                  <c:v>573.24760937429699</c:v>
                </c:pt>
                <c:pt idx="59">
                  <c:v>574.20020759603506</c:v>
                </c:pt>
                <c:pt idx="60">
                  <c:v>575.35144704651395</c:v>
                </c:pt>
                <c:pt idx="61">
                  <c:v>576.55382209519098</c:v>
                </c:pt>
                <c:pt idx="62">
                  <c:v>553.41091189389897</c:v>
                </c:pt>
                <c:pt idx="63">
                  <c:v>530.73997565412606</c:v>
                </c:pt>
                <c:pt idx="64">
                  <c:v>523.90384213804202</c:v>
                </c:pt>
                <c:pt idx="65">
                  <c:v>563.41463401498402</c:v>
                </c:pt>
                <c:pt idx="66">
                  <c:v>575.6059983911</c:v>
                </c:pt>
                <c:pt idx="67">
                  <c:v>588.72721593475796</c:v>
                </c:pt>
                <c:pt idx="68">
                  <c:v>624.756626494079</c:v>
                </c:pt>
                <c:pt idx="69">
                  <c:v>608.39200259869301</c:v>
                </c:pt>
                <c:pt idx="70">
                  <c:v>600.32858969562903</c:v>
                </c:pt>
                <c:pt idx="71">
                  <c:v>597.510384036696</c:v>
                </c:pt>
                <c:pt idx="72">
                  <c:v>584.004835954035</c:v>
                </c:pt>
                <c:pt idx="73">
                  <c:v>582.54380157201797</c:v>
                </c:pt>
                <c:pt idx="74">
                  <c:v>582.43811686507797</c:v>
                </c:pt>
                <c:pt idx="75">
                  <c:v>490.597239551857</c:v>
                </c:pt>
                <c:pt idx="76">
                  <c:v>576.93598274759495</c:v>
                </c:pt>
                <c:pt idx="77">
                  <c:v>679.93733699290499</c:v>
                </c:pt>
                <c:pt idx="78">
                  <c:v>680.182809662002</c:v>
                </c:pt>
                <c:pt idx="79">
                  <c:v>680.197242726696</c:v>
                </c:pt>
              </c:numCache>
            </c:numRef>
          </c:yVal>
          <c:smooth val="0"/>
          <c:extLst>
            <c:ext xmlns:c16="http://schemas.microsoft.com/office/drawing/2014/chart" uri="{C3380CC4-5D6E-409C-BE32-E72D297353CC}">
              <c16:uniqueId val="{00000084-FD39-44BF-99FA-75783023E609}"/>
            </c:ext>
          </c:extLst>
        </c:ser>
        <c:ser>
          <c:idx val="133"/>
          <c:order val="133"/>
          <c:tx>
            <c:v>Flow Trajectories 1_98</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Data'!$G$7647:$G$7727</c:f>
              <c:numCache>
                <c:formatCode>General</c:formatCode>
                <c:ptCount val="81"/>
                <c:pt idx="0">
                  <c:v>-5.8712176422666802E-5</c:v>
                </c:pt>
                <c:pt idx="1">
                  <c:v>5.2537700430818996E-3</c:v>
                </c:pt>
                <c:pt idx="2">
                  <c:v>6.25615888692721E-3</c:v>
                </c:pt>
                <c:pt idx="3">
                  <c:v>6.8635541783074504E-3</c:v>
                </c:pt>
                <c:pt idx="4">
                  <c:v>6.9042031346116502E-3</c:v>
                </c:pt>
                <c:pt idx="5">
                  <c:v>9.0440126459527207E-3</c:v>
                </c:pt>
                <c:pt idx="6">
                  <c:v>1.41374158120666E-2</c:v>
                </c:pt>
                <c:pt idx="7">
                  <c:v>1.97169829068196E-2</c:v>
                </c:pt>
                <c:pt idx="8">
                  <c:v>2.5309953091322099E-2</c:v>
                </c:pt>
                <c:pt idx="9">
                  <c:v>3.09036402583217E-2</c:v>
                </c:pt>
                <c:pt idx="10">
                  <c:v>3.5987825116619403E-2</c:v>
                </c:pt>
                <c:pt idx="11">
                  <c:v>4.1067496345801598E-2</c:v>
                </c:pt>
                <c:pt idx="12">
                  <c:v>4.6653961600219097E-2</c:v>
                </c:pt>
                <c:pt idx="13">
                  <c:v>5.1729209599917697E-2</c:v>
                </c:pt>
                <c:pt idx="14">
                  <c:v>5.5262687263922701E-2</c:v>
                </c:pt>
                <c:pt idx="15">
                  <c:v>5.6305040138259703E-2</c:v>
                </c:pt>
                <c:pt idx="16">
                  <c:v>5.63902719072032E-2</c:v>
                </c:pt>
                <c:pt idx="17">
                  <c:v>5.63922277762368E-2</c:v>
                </c:pt>
                <c:pt idx="18">
                  <c:v>5.6394095714947301E-2</c:v>
                </c:pt>
                <c:pt idx="19">
                  <c:v>5.6409109476681499E-2</c:v>
                </c:pt>
                <c:pt idx="20">
                  <c:v>5.6427237359092899E-2</c:v>
                </c:pt>
                <c:pt idx="21">
                  <c:v>5.6445772677272799E-2</c:v>
                </c:pt>
                <c:pt idx="22">
                  <c:v>5.8280041178092698E-2</c:v>
                </c:pt>
                <c:pt idx="23">
                  <c:v>6.0540879162953802E-2</c:v>
                </c:pt>
                <c:pt idx="24">
                  <c:v>6.2520235972177804E-2</c:v>
                </c:pt>
                <c:pt idx="25">
                  <c:v>6.4212683526993802E-2</c:v>
                </c:pt>
                <c:pt idx="26">
                  <c:v>6.56990517510775E-2</c:v>
                </c:pt>
                <c:pt idx="27">
                  <c:v>6.7072481926996996E-2</c:v>
                </c:pt>
                <c:pt idx="28">
                  <c:v>6.8577870966662596E-2</c:v>
                </c:pt>
                <c:pt idx="29">
                  <c:v>6.9903302084779406E-2</c:v>
                </c:pt>
                <c:pt idx="30">
                  <c:v>7.0909351942074206E-2</c:v>
                </c:pt>
                <c:pt idx="31">
                  <c:v>7.1805509086010799E-2</c:v>
                </c:pt>
                <c:pt idx="32">
                  <c:v>7.3862321454358199E-2</c:v>
                </c:pt>
                <c:pt idx="33">
                  <c:v>7.6844454014541499E-2</c:v>
                </c:pt>
                <c:pt idx="34">
                  <c:v>7.8584952166095595E-2</c:v>
                </c:pt>
                <c:pt idx="35">
                  <c:v>7.9848804366614207E-2</c:v>
                </c:pt>
                <c:pt idx="36">
                  <c:v>8.0698843403255893E-2</c:v>
                </c:pt>
                <c:pt idx="37">
                  <c:v>8.1292921657998604E-2</c:v>
                </c:pt>
                <c:pt idx="38">
                  <c:v>8.1399715328914102E-2</c:v>
                </c:pt>
                <c:pt idx="39">
                  <c:v>8.1789196040329706E-2</c:v>
                </c:pt>
                <c:pt idx="40">
                  <c:v>8.2021855928977802E-2</c:v>
                </c:pt>
                <c:pt idx="41">
                  <c:v>8.2172426137238894E-2</c:v>
                </c:pt>
                <c:pt idx="42">
                  <c:v>8.2302054445414899E-2</c:v>
                </c:pt>
                <c:pt idx="43">
                  <c:v>8.2429042994061896E-2</c:v>
                </c:pt>
                <c:pt idx="44">
                  <c:v>8.2555814271862496E-2</c:v>
                </c:pt>
                <c:pt idx="45">
                  <c:v>8.2682565047474593E-2</c:v>
                </c:pt>
                <c:pt idx="46">
                  <c:v>8.2809306707521194E-2</c:v>
                </c:pt>
                <c:pt idx="47">
                  <c:v>8.2936040868170399E-2</c:v>
                </c:pt>
                <c:pt idx="48">
                  <c:v>8.3062651664450801E-2</c:v>
                </c:pt>
                <c:pt idx="49">
                  <c:v>8.3189061348482196E-2</c:v>
                </c:pt>
                <c:pt idx="50">
                  <c:v>8.3315232620529506E-2</c:v>
                </c:pt>
                <c:pt idx="51">
                  <c:v>8.3441126007871E-2</c:v>
                </c:pt>
                <c:pt idx="52">
                  <c:v>8.3566704221308394E-2</c:v>
                </c:pt>
                <c:pt idx="53">
                  <c:v>8.3691931655086205E-2</c:v>
                </c:pt>
                <c:pt idx="54">
                  <c:v>8.3816774563715904E-2</c:v>
                </c:pt>
                <c:pt idx="55">
                  <c:v>8.3941201215697106E-2</c:v>
                </c:pt>
                <c:pt idx="56">
                  <c:v>8.4065182022763599E-2</c:v>
                </c:pt>
                <c:pt idx="57">
                  <c:v>8.4188689643883194E-2</c:v>
                </c:pt>
                <c:pt idx="58">
                  <c:v>8.4311699063828793E-2</c:v>
                </c:pt>
                <c:pt idx="59">
                  <c:v>8.44341876466847E-2</c:v>
                </c:pt>
                <c:pt idx="60">
                  <c:v>8.4556193630970305E-2</c:v>
                </c:pt>
                <c:pt idx="61">
                  <c:v>8.4677842497035902E-2</c:v>
                </c:pt>
                <c:pt idx="62">
                  <c:v>8.4774900899508704E-2</c:v>
                </c:pt>
                <c:pt idx="63">
                  <c:v>8.5347212840258105E-2</c:v>
                </c:pt>
                <c:pt idx="64">
                  <c:v>8.5914094184824402E-2</c:v>
                </c:pt>
                <c:pt idx="65">
                  <c:v>8.6136933394052706E-2</c:v>
                </c:pt>
                <c:pt idx="66">
                  <c:v>8.6169935947769602E-2</c:v>
                </c:pt>
                <c:pt idx="67">
                  <c:v>8.6176286186741197E-2</c:v>
                </c:pt>
                <c:pt idx="68">
                  <c:v>8.7208723549953501E-2</c:v>
                </c:pt>
                <c:pt idx="69">
                  <c:v>8.8243147305391803E-2</c:v>
                </c:pt>
                <c:pt idx="70">
                  <c:v>8.9746515883977501E-2</c:v>
                </c:pt>
                <c:pt idx="71">
                  <c:v>9.2774805726838896E-2</c:v>
                </c:pt>
                <c:pt idx="72">
                  <c:v>9.3805085181669801E-2</c:v>
                </c:pt>
                <c:pt idx="73">
                  <c:v>9.5440627282262894E-2</c:v>
                </c:pt>
                <c:pt idx="74">
                  <c:v>0.10061749532429499</c:v>
                </c:pt>
                <c:pt idx="75">
                  <c:v>0.102386881127907</c:v>
                </c:pt>
                <c:pt idx="76">
                  <c:v>0.10246304780207501</c:v>
                </c:pt>
                <c:pt idx="77">
                  <c:v>0.102469398041046</c:v>
                </c:pt>
                <c:pt idx="78">
                  <c:v>0.108113437217517</c:v>
                </c:pt>
                <c:pt idx="79">
                  <c:v>0.111192843218075</c:v>
                </c:pt>
                <c:pt idx="80">
                  <c:v>0.111199192994828</c:v>
                </c:pt>
              </c:numCache>
            </c:numRef>
          </c:xVal>
          <c:yVal>
            <c:numRef>
              <c:f>'Plot Data'!$H$7647:$H$7727</c:f>
              <c:numCache>
                <c:formatCode>General</c:formatCode>
                <c:ptCount val="81"/>
                <c:pt idx="0">
                  <c:v>291.97000464100398</c:v>
                </c:pt>
                <c:pt idx="1">
                  <c:v>271.36501843389999</c:v>
                </c:pt>
                <c:pt idx="2">
                  <c:v>257.26897309354803</c:v>
                </c:pt>
                <c:pt idx="3">
                  <c:v>255.48389909750401</c:v>
                </c:pt>
                <c:pt idx="4">
                  <c:v>255.671506660049</c:v>
                </c:pt>
                <c:pt idx="5">
                  <c:v>373.69753270255399</c:v>
                </c:pt>
                <c:pt idx="6">
                  <c:v>392.754425240339</c:v>
                </c:pt>
                <c:pt idx="7">
                  <c:v>379.59402300635099</c:v>
                </c:pt>
                <c:pt idx="8">
                  <c:v>386.76831954237701</c:v>
                </c:pt>
                <c:pt idx="9">
                  <c:v>395.19063680539398</c:v>
                </c:pt>
                <c:pt idx="10">
                  <c:v>401.44687718222002</c:v>
                </c:pt>
                <c:pt idx="11">
                  <c:v>400.62589281707</c:v>
                </c:pt>
                <c:pt idx="12">
                  <c:v>397.88218076069398</c:v>
                </c:pt>
                <c:pt idx="13">
                  <c:v>390.20286649303603</c:v>
                </c:pt>
                <c:pt idx="14">
                  <c:v>356.84779941412398</c:v>
                </c:pt>
                <c:pt idx="15">
                  <c:v>394.87296076459899</c:v>
                </c:pt>
                <c:pt idx="16">
                  <c:v>397.93283020170497</c:v>
                </c:pt>
                <c:pt idx="17">
                  <c:v>398.02231607114197</c:v>
                </c:pt>
                <c:pt idx="18">
                  <c:v>398.09394998418497</c:v>
                </c:pt>
                <c:pt idx="19">
                  <c:v>398.625556804285</c:v>
                </c:pt>
                <c:pt idx="20">
                  <c:v>399.24056790078203</c:v>
                </c:pt>
                <c:pt idx="21">
                  <c:v>400.14885351510799</c:v>
                </c:pt>
                <c:pt idx="22">
                  <c:v>468.33630054722602</c:v>
                </c:pt>
                <c:pt idx="23">
                  <c:v>441.903663858117</c:v>
                </c:pt>
                <c:pt idx="24">
                  <c:v>422.04019149943798</c:v>
                </c:pt>
                <c:pt idx="25">
                  <c:v>413.653059127451</c:v>
                </c:pt>
                <c:pt idx="26">
                  <c:v>407.20459258395999</c:v>
                </c:pt>
                <c:pt idx="27">
                  <c:v>398.96808285585598</c:v>
                </c:pt>
                <c:pt idx="28">
                  <c:v>372.504393582776</c:v>
                </c:pt>
                <c:pt idx="29">
                  <c:v>325.88434662589901</c:v>
                </c:pt>
                <c:pt idx="30">
                  <c:v>296.21672842615601</c:v>
                </c:pt>
                <c:pt idx="31">
                  <c:v>292.22450324849001</c:v>
                </c:pt>
                <c:pt idx="32">
                  <c:v>347.08446742102501</c:v>
                </c:pt>
                <c:pt idx="33">
                  <c:v>412.64673532557703</c:v>
                </c:pt>
                <c:pt idx="34">
                  <c:v>459.13481867408501</c:v>
                </c:pt>
                <c:pt idx="35">
                  <c:v>500.726301295312</c:v>
                </c:pt>
                <c:pt idx="36">
                  <c:v>533.84006002392005</c:v>
                </c:pt>
                <c:pt idx="37">
                  <c:v>556.29818518566594</c:v>
                </c:pt>
                <c:pt idx="38">
                  <c:v>560.29419380930904</c:v>
                </c:pt>
                <c:pt idx="39">
                  <c:v>563.23892213023703</c:v>
                </c:pt>
                <c:pt idx="40">
                  <c:v>565.16637135801204</c:v>
                </c:pt>
                <c:pt idx="41">
                  <c:v>566.81460987000696</c:v>
                </c:pt>
                <c:pt idx="42">
                  <c:v>568.48986384465502</c:v>
                </c:pt>
                <c:pt idx="43">
                  <c:v>570.41615964232403</c:v>
                </c:pt>
                <c:pt idx="44">
                  <c:v>572.93414266628804</c:v>
                </c:pt>
                <c:pt idx="45">
                  <c:v>575.72686124577501</c:v>
                </c:pt>
                <c:pt idx="46">
                  <c:v>578.79299838895497</c:v>
                </c:pt>
                <c:pt idx="47">
                  <c:v>582.13063375614502</c:v>
                </c:pt>
                <c:pt idx="48">
                  <c:v>581.71751450061095</c:v>
                </c:pt>
                <c:pt idx="49">
                  <c:v>581.31727785853195</c:v>
                </c:pt>
                <c:pt idx="50">
                  <c:v>581.16029870944305</c:v>
                </c:pt>
                <c:pt idx="51">
                  <c:v>581.24358608785099</c:v>
                </c:pt>
                <c:pt idx="52">
                  <c:v>581.56354761591399</c:v>
                </c:pt>
                <c:pt idx="53">
                  <c:v>582.11602112785999</c:v>
                </c:pt>
                <c:pt idx="54">
                  <c:v>582.89631806773298</c:v>
                </c:pt>
                <c:pt idx="55">
                  <c:v>583.89927119072797</c:v>
                </c:pt>
                <c:pt idx="56">
                  <c:v>585.11928556355701</c:v>
                </c:pt>
                <c:pt idx="57">
                  <c:v>586.55039183963902</c:v>
                </c:pt>
                <c:pt idx="58">
                  <c:v>588.18630079924503</c:v>
                </c:pt>
                <c:pt idx="59">
                  <c:v>590.02045818953104</c:v>
                </c:pt>
                <c:pt idx="60">
                  <c:v>590.73915731821205</c:v>
                </c:pt>
                <c:pt idx="61">
                  <c:v>590.94957797474206</c:v>
                </c:pt>
                <c:pt idx="62">
                  <c:v>591.20089871328901</c:v>
                </c:pt>
                <c:pt idx="63">
                  <c:v>572.50695150986905</c:v>
                </c:pt>
                <c:pt idx="64">
                  <c:v>551.68660094231802</c:v>
                </c:pt>
                <c:pt idx="65">
                  <c:v>543.91237467146505</c:v>
                </c:pt>
                <c:pt idx="66">
                  <c:v>542.73710125587104</c:v>
                </c:pt>
                <c:pt idx="67">
                  <c:v>554.32091770934198</c:v>
                </c:pt>
                <c:pt idx="68">
                  <c:v>591.803678980006</c:v>
                </c:pt>
                <c:pt idx="69">
                  <c:v>636.69140870393301</c:v>
                </c:pt>
                <c:pt idx="70">
                  <c:v>587.11680636163499</c:v>
                </c:pt>
                <c:pt idx="71">
                  <c:v>542.36610685263702</c:v>
                </c:pt>
                <c:pt idx="72">
                  <c:v>573.25874477590503</c:v>
                </c:pt>
                <c:pt idx="73">
                  <c:v>598.39155517800998</c:v>
                </c:pt>
                <c:pt idx="74">
                  <c:v>588.25756210280497</c:v>
                </c:pt>
                <c:pt idx="75">
                  <c:v>566.88358441005698</c:v>
                </c:pt>
                <c:pt idx="76">
                  <c:v>565.91418040206202</c:v>
                </c:pt>
                <c:pt idx="77">
                  <c:v>485.72889524933203</c:v>
                </c:pt>
                <c:pt idx="78">
                  <c:v>599.78518698324103</c:v>
                </c:pt>
                <c:pt idx="79">
                  <c:v>678.02012185707804</c:v>
                </c:pt>
                <c:pt idx="80">
                  <c:v>678.04491420217698</c:v>
                </c:pt>
              </c:numCache>
            </c:numRef>
          </c:yVal>
          <c:smooth val="0"/>
          <c:extLst>
            <c:ext xmlns:c16="http://schemas.microsoft.com/office/drawing/2014/chart" uri="{C3380CC4-5D6E-409C-BE32-E72D297353CC}">
              <c16:uniqueId val="{00000085-FD39-44BF-99FA-75783023E609}"/>
            </c:ext>
          </c:extLst>
        </c:ser>
        <c:ser>
          <c:idx val="134"/>
          <c:order val="134"/>
          <c:tx>
            <c:v>Flow Trajectories 1_99</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Data'!$G$7730:$G$7858</c:f>
              <c:numCache>
                <c:formatCode>General</c:formatCode>
                <c:ptCount val="129"/>
                <c:pt idx="0">
                  <c:v>-5.8709380295137303E-5</c:v>
                </c:pt>
                <c:pt idx="1">
                  <c:v>5.14106888691062E-3</c:v>
                </c:pt>
                <c:pt idx="2">
                  <c:v>6.1338506837776401E-3</c:v>
                </c:pt>
                <c:pt idx="3">
                  <c:v>8.9236336290977793E-3</c:v>
                </c:pt>
                <c:pt idx="4">
                  <c:v>1.4132063986540501E-2</c:v>
                </c:pt>
                <c:pt idx="5">
                  <c:v>1.9130797550845902E-2</c:v>
                </c:pt>
                <c:pt idx="6">
                  <c:v>2.3342875915978601E-2</c:v>
                </c:pt>
                <c:pt idx="7">
                  <c:v>2.68968326867354E-2</c:v>
                </c:pt>
                <c:pt idx="8">
                  <c:v>3.0090861815891101E-2</c:v>
                </c:pt>
                <c:pt idx="9">
                  <c:v>3.3165888933983499E-2</c:v>
                </c:pt>
                <c:pt idx="10">
                  <c:v>3.6553179541871199E-2</c:v>
                </c:pt>
                <c:pt idx="11">
                  <c:v>4.0015132411930499E-2</c:v>
                </c:pt>
                <c:pt idx="12">
                  <c:v>4.3609528279956698E-2</c:v>
                </c:pt>
                <c:pt idx="13">
                  <c:v>4.7336130826745898E-2</c:v>
                </c:pt>
                <c:pt idx="14">
                  <c:v>5.1167062351069603E-2</c:v>
                </c:pt>
                <c:pt idx="15">
                  <c:v>5.5139588738747497E-2</c:v>
                </c:pt>
                <c:pt idx="16">
                  <c:v>5.6704278681993701E-2</c:v>
                </c:pt>
                <c:pt idx="17">
                  <c:v>5.67169846182842E-2</c:v>
                </c:pt>
                <c:pt idx="18">
                  <c:v>5.6722305148813497E-2</c:v>
                </c:pt>
                <c:pt idx="19">
                  <c:v>5.6781921947698502E-2</c:v>
                </c:pt>
                <c:pt idx="20">
                  <c:v>5.6836620579743702E-2</c:v>
                </c:pt>
                <c:pt idx="21">
                  <c:v>5.6891281260812401E-2</c:v>
                </c:pt>
                <c:pt idx="22">
                  <c:v>5.6945909023550602E-2</c:v>
                </c:pt>
                <c:pt idx="23">
                  <c:v>5.7000508966912902E-2</c:v>
                </c:pt>
                <c:pt idx="24">
                  <c:v>5.7005967629463798E-2</c:v>
                </c:pt>
                <c:pt idx="25">
                  <c:v>5.7023557632498299E-2</c:v>
                </c:pt>
                <c:pt idx="26">
                  <c:v>5.86385379199224E-2</c:v>
                </c:pt>
                <c:pt idx="27">
                  <c:v>6.0658076766302201E-2</c:v>
                </c:pt>
                <c:pt idx="28">
                  <c:v>6.2521254150763095E-2</c:v>
                </c:pt>
                <c:pt idx="29">
                  <c:v>6.4514656612077101E-2</c:v>
                </c:pt>
                <c:pt idx="30">
                  <c:v>6.6649751536069501E-2</c:v>
                </c:pt>
                <c:pt idx="31">
                  <c:v>6.9199644091585494E-2</c:v>
                </c:pt>
                <c:pt idx="32">
                  <c:v>7.0747555796984399E-2</c:v>
                </c:pt>
                <c:pt idx="33">
                  <c:v>7.1869652225716493E-2</c:v>
                </c:pt>
                <c:pt idx="34">
                  <c:v>7.2978469904500701E-2</c:v>
                </c:pt>
                <c:pt idx="35">
                  <c:v>7.4637081948755707E-2</c:v>
                </c:pt>
                <c:pt idx="36">
                  <c:v>7.6669081160283495E-2</c:v>
                </c:pt>
                <c:pt idx="37">
                  <c:v>7.8404114519879997E-2</c:v>
                </c:pt>
                <c:pt idx="38">
                  <c:v>7.9647654621037706E-2</c:v>
                </c:pt>
                <c:pt idx="39">
                  <c:v>8.0520510110413807E-2</c:v>
                </c:pt>
                <c:pt idx="40">
                  <c:v>8.1118275314455299E-2</c:v>
                </c:pt>
                <c:pt idx="41">
                  <c:v>8.1525025221370201E-2</c:v>
                </c:pt>
                <c:pt idx="42">
                  <c:v>8.1806444729169495E-2</c:v>
                </c:pt>
                <c:pt idx="43">
                  <c:v>8.2004078407322697E-2</c:v>
                </c:pt>
                <c:pt idx="44">
                  <c:v>8.2144187194837001E-2</c:v>
                </c:pt>
                <c:pt idx="45">
                  <c:v>8.2271352706664996E-2</c:v>
                </c:pt>
                <c:pt idx="46">
                  <c:v>8.2398387916209195E-2</c:v>
                </c:pt>
                <c:pt idx="47">
                  <c:v>8.2525406595741105E-2</c:v>
                </c:pt>
                <c:pt idx="48">
                  <c:v>8.2665059542515504E-2</c:v>
                </c:pt>
                <c:pt idx="49">
                  <c:v>8.2804722377212495E-2</c:v>
                </c:pt>
                <c:pt idx="50">
                  <c:v>8.2944390372223106E-2</c:v>
                </c:pt>
                <c:pt idx="51">
                  <c:v>8.3084065898451201E-2</c:v>
                </c:pt>
                <c:pt idx="52">
                  <c:v>8.3211042585078596E-2</c:v>
                </c:pt>
                <c:pt idx="53">
                  <c:v>8.33507175499522E-2</c:v>
                </c:pt>
                <c:pt idx="54">
                  <c:v>8.3490397783564194E-2</c:v>
                </c:pt>
                <c:pt idx="55">
                  <c:v>8.3630082723839594E-2</c:v>
                </c:pt>
                <c:pt idx="56">
                  <c:v>8.3769770464719395E-2</c:v>
                </c:pt>
                <c:pt idx="57">
                  <c:v>8.3909460882042902E-2</c:v>
                </c:pt>
                <c:pt idx="58">
                  <c:v>8.4049153858329201E-2</c:v>
                </c:pt>
                <c:pt idx="59">
                  <c:v>8.4188848520722295E-2</c:v>
                </c:pt>
                <c:pt idx="60">
                  <c:v>8.4201548260502607E-2</c:v>
                </c:pt>
                <c:pt idx="61">
                  <c:v>8.4341251979767898E-2</c:v>
                </c:pt>
                <c:pt idx="62">
                  <c:v>8.4468259124717601E-2</c:v>
                </c:pt>
                <c:pt idx="63">
                  <c:v>8.4607966960485698E-2</c:v>
                </c:pt>
                <c:pt idx="64">
                  <c:v>8.47476819410551E-2</c:v>
                </c:pt>
                <c:pt idx="65">
                  <c:v>8.4887397777907894E-2</c:v>
                </c:pt>
                <c:pt idx="66">
                  <c:v>8.5014407688383906E-2</c:v>
                </c:pt>
                <c:pt idx="67">
                  <c:v>8.5154116859741294E-2</c:v>
                </c:pt>
                <c:pt idx="68">
                  <c:v>8.5293827156692301E-2</c:v>
                </c:pt>
                <c:pt idx="69">
                  <c:v>8.5420833007689406E-2</c:v>
                </c:pt>
                <c:pt idx="70">
                  <c:v>8.5560531718862604E-2</c:v>
                </c:pt>
                <c:pt idx="71">
                  <c:v>8.57002366673561E-2</c:v>
                </c:pt>
                <c:pt idx="72">
                  <c:v>8.5839951206646697E-2</c:v>
                </c:pt>
                <c:pt idx="73">
                  <c:v>8.5966972013145196E-2</c:v>
                </c:pt>
                <c:pt idx="74">
                  <c:v>8.60939911785846E-2</c:v>
                </c:pt>
                <c:pt idx="75">
                  <c:v>8.6221008752805001E-2</c:v>
                </c:pt>
                <c:pt idx="76">
                  <c:v>8.6348024784758101E-2</c:v>
                </c:pt>
                <c:pt idx="77">
                  <c:v>8.6475039322414904E-2</c:v>
                </c:pt>
                <c:pt idx="78">
                  <c:v>8.6602052412683803E-2</c:v>
                </c:pt>
                <c:pt idx="79">
                  <c:v>8.6741765839465898E-2</c:v>
                </c:pt>
                <c:pt idx="80">
                  <c:v>8.6868777895670005E-2</c:v>
                </c:pt>
                <c:pt idx="81">
                  <c:v>8.6995786858765495E-2</c:v>
                </c:pt>
                <c:pt idx="82">
                  <c:v>8.7122793539064894E-2</c:v>
                </c:pt>
                <c:pt idx="83">
                  <c:v>8.7249798740203693E-2</c:v>
                </c:pt>
                <c:pt idx="84">
                  <c:v>8.7376750600627606E-2</c:v>
                </c:pt>
                <c:pt idx="85">
                  <c:v>8.7503654821969104E-2</c:v>
                </c:pt>
                <c:pt idx="86">
                  <c:v>8.7630504308401594E-2</c:v>
                </c:pt>
                <c:pt idx="87">
                  <c:v>8.77572944980297E-2</c:v>
                </c:pt>
                <c:pt idx="88">
                  <c:v>8.7884020403174307E-2</c:v>
                </c:pt>
                <c:pt idx="89">
                  <c:v>8.80106784938533E-2</c:v>
                </c:pt>
                <c:pt idx="90">
                  <c:v>8.8137266586733598E-2</c:v>
                </c:pt>
                <c:pt idx="91">
                  <c:v>8.8263783726909101E-2</c:v>
                </c:pt>
                <c:pt idx="92">
                  <c:v>8.8390230065227005E-2</c:v>
                </c:pt>
                <c:pt idx="93">
                  <c:v>8.8516606733641895E-2</c:v>
                </c:pt>
                <c:pt idx="94">
                  <c:v>8.8642915720812995E-2</c:v>
                </c:pt>
                <c:pt idx="95">
                  <c:v>8.8769091495246602E-2</c:v>
                </c:pt>
                <c:pt idx="96">
                  <c:v>8.8895000862737494E-2</c:v>
                </c:pt>
                <c:pt idx="97">
                  <c:v>8.9020616415050005E-2</c:v>
                </c:pt>
                <c:pt idx="98">
                  <c:v>8.9145910696455805E-2</c:v>
                </c:pt>
                <c:pt idx="99">
                  <c:v>8.9270870166158395E-2</c:v>
                </c:pt>
                <c:pt idx="100">
                  <c:v>8.9395468030587302E-2</c:v>
                </c:pt>
                <c:pt idx="101">
                  <c:v>8.9519687818965896E-2</c:v>
                </c:pt>
                <c:pt idx="102">
                  <c:v>8.9643515866685702E-2</c:v>
                </c:pt>
                <c:pt idx="103">
                  <c:v>8.9766941190950494E-2</c:v>
                </c:pt>
                <c:pt idx="104">
                  <c:v>8.9889955352976697E-2</c:v>
                </c:pt>
                <c:pt idx="105">
                  <c:v>9.0012552310587093E-2</c:v>
                </c:pt>
                <c:pt idx="106">
                  <c:v>9.0134728037513004E-2</c:v>
                </c:pt>
                <c:pt idx="107">
                  <c:v>9.0256544751860804E-2</c:v>
                </c:pt>
                <c:pt idx="108">
                  <c:v>9.0378041703298204E-2</c:v>
                </c:pt>
                <c:pt idx="109">
                  <c:v>9.0402301525283502E-2</c:v>
                </c:pt>
                <c:pt idx="110">
                  <c:v>9.1022824723546003E-2</c:v>
                </c:pt>
                <c:pt idx="111">
                  <c:v>9.1715728157975004E-2</c:v>
                </c:pt>
                <c:pt idx="112">
                  <c:v>9.1842178569949806E-2</c:v>
                </c:pt>
                <c:pt idx="113">
                  <c:v>9.1848527452537604E-2</c:v>
                </c:pt>
                <c:pt idx="114">
                  <c:v>9.1854877691509296E-2</c:v>
                </c:pt>
                <c:pt idx="115">
                  <c:v>9.2873498644395994E-2</c:v>
                </c:pt>
                <c:pt idx="116">
                  <c:v>9.3380510849597004E-2</c:v>
                </c:pt>
                <c:pt idx="117">
                  <c:v>9.3889230534799903E-2</c:v>
                </c:pt>
                <c:pt idx="118">
                  <c:v>9.4447140685263498E-2</c:v>
                </c:pt>
                <c:pt idx="119">
                  <c:v>9.4947421310020305E-2</c:v>
                </c:pt>
                <c:pt idx="120">
                  <c:v>9.9535192743450004E-2</c:v>
                </c:pt>
                <c:pt idx="121">
                  <c:v>0.104823779728349</c:v>
                </c:pt>
                <c:pt idx="122">
                  <c:v>0.107864723129418</c:v>
                </c:pt>
                <c:pt idx="123">
                  <c:v>0.108093203986748</c:v>
                </c:pt>
                <c:pt idx="124">
                  <c:v>0.10811225370494</c:v>
                </c:pt>
                <c:pt idx="125">
                  <c:v>0.108118603943912</c:v>
                </c:pt>
                <c:pt idx="126">
                  <c:v>0.113756988089008</c:v>
                </c:pt>
                <c:pt idx="127">
                  <c:v>0.11683879012540301</c:v>
                </c:pt>
                <c:pt idx="128">
                  <c:v>0.116867529620707</c:v>
                </c:pt>
              </c:numCache>
            </c:numRef>
          </c:xVal>
          <c:yVal>
            <c:numRef>
              <c:f>'Plot Data'!$H$7730:$H$7858</c:f>
              <c:numCache>
                <c:formatCode>General</c:formatCode>
                <c:ptCount val="129"/>
                <c:pt idx="0">
                  <c:v>291.73282131481398</c:v>
                </c:pt>
                <c:pt idx="1">
                  <c:v>267.11557316725202</c:v>
                </c:pt>
                <c:pt idx="2">
                  <c:v>243.43698990488801</c:v>
                </c:pt>
                <c:pt idx="3">
                  <c:v>335.04992646695302</c:v>
                </c:pt>
                <c:pt idx="4">
                  <c:v>348.66802919183402</c:v>
                </c:pt>
                <c:pt idx="5">
                  <c:v>362.35592687253899</c:v>
                </c:pt>
                <c:pt idx="6">
                  <c:v>390.85671719215901</c:v>
                </c:pt>
                <c:pt idx="7">
                  <c:v>408.368976105787</c:v>
                </c:pt>
                <c:pt idx="8">
                  <c:v>418.93071991962597</c:v>
                </c:pt>
                <c:pt idx="9">
                  <c:v>425.17058554866298</c:v>
                </c:pt>
                <c:pt idx="10">
                  <c:v>426.35272518287098</c:v>
                </c:pt>
                <c:pt idx="11">
                  <c:v>424.40202686382401</c:v>
                </c:pt>
                <c:pt idx="12">
                  <c:v>423.08598493457703</c:v>
                </c:pt>
                <c:pt idx="13">
                  <c:v>421.93674007705602</c:v>
                </c:pt>
                <c:pt idx="14">
                  <c:v>420.72486234650199</c:v>
                </c:pt>
                <c:pt idx="15">
                  <c:v>408.35659490967998</c:v>
                </c:pt>
                <c:pt idx="16">
                  <c:v>439.40921282871</c:v>
                </c:pt>
                <c:pt idx="17">
                  <c:v>439.78709663186402</c:v>
                </c:pt>
                <c:pt idx="18">
                  <c:v>439.813322833847</c:v>
                </c:pt>
                <c:pt idx="19">
                  <c:v>439.86876260757901</c:v>
                </c:pt>
                <c:pt idx="20">
                  <c:v>439.930580272079</c:v>
                </c:pt>
                <c:pt idx="21">
                  <c:v>439.99583793788599</c:v>
                </c:pt>
                <c:pt idx="22">
                  <c:v>440.06423562173802</c:v>
                </c:pt>
                <c:pt idx="23">
                  <c:v>440.135473181912</c:v>
                </c:pt>
                <c:pt idx="24">
                  <c:v>440.14274157206501</c:v>
                </c:pt>
                <c:pt idx="25">
                  <c:v>440.64482554162902</c:v>
                </c:pt>
                <c:pt idx="26">
                  <c:v>470.54603325570901</c:v>
                </c:pt>
                <c:pt idx="27">
                  <c:v>429.25596028836497</c:v>
                </c:pt>
                <c:pt idx="28">
                  <c:v>394.11221938062499</c:v>
                </c:pt>
                <c:pt idx="29">
                  <c:v>372.56992826226502</c:v>
                </c:pt>
                <c:pt idx="30">
                  <c:v>357.22017434184102</c:v>
                </c:pt>
                <c:pt idx="31">
                  <c:v>338.09758609953701</c:v>
                </c:pt>
                <c:pt idx="32">
                  <c:v>288.39693589074398</c:v>
                </c:pt>
                <c:pt idx="33">
                  <c:v>256.56654449280398</c:v>
                </c:pt>
                <c:pt idx="34">
                  <c:v>247.77331571014599</c:v>
                </c:pt>
                <c:pt idx="35">
                  <c:v>281.95421874469201</c:v>
                </c:pt>
                <c:pt idx="36">
                  <c:v>324.90277014362698</c:v>
                </c:pt>
                <c:pt idx="37">
                  <c:v>346.17773850262301</c:v>
                </c:pt>
                <c:pt idx="38">
                  <c:v>362.57763184234102</c:v>
                </c:pt>
                <c:pt idx="39">
                  <c:v>376.66143163934601</c:v>
                </c:pt>
                <c:pt idx="40">
                  <c:v>386.20866215213601</c:v>
                </c:pt>
                <c:pt idx="41">
                  <c:v>393.53300786493401</c:v>
                </c:pt>
                <c:pt idx="42">
                  <c:v>398.22663995191698</c:v>
                </c:pt>
                <c:pt idx="43">
                  <c:v>401.42607540654097</c:v>
                </c:pt>
                <c:pt idx="44">
                  <c:v>403.64671180953599</c:v>
                </c:pt>
                <c:pt idx="45">
                  <c:v>405.62858414042</c:v>
                </c:pt>
                <c:pt idx="46">
                  <c:v>407.57695679513699</c:v>
                </c:pt>
                <c:pt idx="47">
                  <c:v>409.528026407619</c:v>
                </c:pt>
                <c:pt idx="48">
                  <c:v>411.78679900335101</c:v>
                </c:pt>
                <c:pt idx="49">
                  <c:v>414.51022257947801</c:v>
                </c:pt>
                <c:pt idx="50">
                  <c:v>417.29583484206802</c:v>
                </c:pt>
                <c:pt idx="51">
                  <c:v>420.04113912363903</c:v>
                </c:pt>
                <c:pt idx="52">
                  <c:v>422.50332863026802</c:v>
                </c:pt>
                <c:pt idx="53">
                  <c:v>425.175645438255</c:v>
                </c:pt>
                <c:pt idx="54">
                  <c:v>427.81165665964602</c:v>
                </c:pt>
                <c:pt idx="55">
                  <c:v>430.412849369909</c:v>
                </c:pt>
                <c:pt idx="56">
                  <c:v>432.98077111567602</c:v>
                </c:pt>
                <c:pt idx="57">
                  <c:v>435.517006674924</c:v>
                </c:pt>
                <c:pt idx="58">
                  <c:v>438.023183245962</c:v>
                </c:pt>
                <c:pt idx="59">
                  <c:v>440.45244895531101</c:v>
                </c:pt>
                <c:pt idx="60">
                  <c:v>440.67332309417401</c:v>
                </c:pt>
                <c:pt idx="61">
                  <c:v>443.50369058053701</c:v>
                </c:pt>
                <c:pt idx="62">
                  <c:v>446.42591255496399</c:v>
                </c:pt>
                <c:pt idx="63">
                  <c:v>449.65859405923101</c:v>
                </c:pt>
                <c:pt idx="64">
                  <c:v>452.91118346133402</c:v>
                </c:pt>
                <c:pt idx="65">
                  <c:v>456.18411589476602</c:v>
                </c:pt>
                <c:pt idx="66">
                  <c:v>459.17760882422198</c:v>
                </c:pt>
                <c:pt idx="67">
                  <c:v>462.490852537828</c:v>
                </c:pt>
                <c:pt idx="68">
                  <c:v>465.82614047429001</c:v>
                </c:pt>
                <c:pt idx="69">
                  <c:v>468.87773132387002</c:v>
                </c:pt>
                <c:pt idx="70">
                  <c:v>472.25638067904299</c:v>
                </c:pt>
                <c:pt idx="71">
                  <c:v>475.65877469573701</c:v>
                </c:pt>
                <c:pt idx="72">
                  <c:v>479.688647555822</c:v>
                </c:pt>
                <c:pt idx="73">
                  <c:v>484.04246295822099</c:v>
                </c:pt>
                <c:pt idx="74">
                  <c:v>488.41012409204598</c:v>
                </c:pt>
                <c:pt idx="75">
                  <c:v>492.793375665236</c:v>
                </c:pt>
                <c:pt idx="76">
                  <c:v>497.19391612693198</c:v>
                </c:pt>
                <c:pt idx="77">
                  <c:v>501.61339481938302</c:v>
                </c:pt>
                <c:pt idx="78">
                  <c:v>506.05340937836399</c:v>
                </c:pt>
                <c:pt idx="79">
                  <c:v>510.96311156925901</c:v>
                </c:pt>
                <c:pt idx="80">
                  <c:v>515.45172658646902</c:v>
                </c:pt>
                <c:pt idx="81">
                  <c:v>519.96518076437701</c:v>
                </c:pt>
                <c:pt idx="82">
                  <c:v>524.50508190541495</c:v>
                </c:pt>
                <c:pt idx="83">
                  <c:v>528.63409144437401</c:v>
                </c:pt>
                <c:pt idx="84">
                  <c:v>529.87336462810595</c:v>
                </c:pt>
                <c:pt idx="85">
                  <c:v>531.29721788867198</c:v>
                </c:pt>
                <c:pt idx="86">
                  <c:v>532.90065956715</c:v>
                </c:pt>
                <c:pt idx="87">
                  <c:v>534.67876853970904</c:v>
                </c:pt>
                <c:pt idx="88">
                  <c:v>536.62679303079597</c:v>
                </c:pt>
                <c:pt idx="89">
                  <c:v>538.740131586085</c:v>
                </c:pt>
                <c:pt idx="90">
                  <c:v>541.014359922175</c:v>
                </c:pt>
                <c:pt idx="91">
                  <c:v>543.44524870287603</c:v>
                </c:pt>
                <c:pt idx="92">
                  <c:v>546.02877293786696</c:v>
                </c:pt>
                <c:pt idx="93">
                  <c:v>548.76111383687498</c:v>
                </c:pt>
                <c:pt idx="94">
                  <c:v>551.63865404608202</c:v>
                </c:pt>
                <c:pt idx="95">
                  <c:v>553.58902498937005</c:v>
                </c:pt>
                <c:pt idx="96">
                  <c:v>555.38529693487897</c:v>
                </c:pt>
                <c:pt idx="97">
                  <c:v>557.35566449844498</c:v>
                </c:pt>
                <c:pt idx="98">
                  <c:v>559.48914887017702</c:v>
                </c:pt>
                <c:pt idx="99">
                  <c:v>561.77514765077797</c:v>
                </c:pt>
                <c:pt idx="100">
                  <c:v>564.20284614442903</c:v>
                </c:pt>
                <c:pt idx="101">
                  <c:v>566.76168466611296</c:v>
                </c:pt>
                <c:pt idx="102">
                  <c:v>569.44133122367396</c:v>
                </c:pt>
                <c:pt idx="103">
                  <c:v>572.23173403172405</c:v>
                </c:pt>
                <c:pt idx="104">
                  <c:v>575.12316499778797</c:v>
                </c:pt>
                <c:pt idx="105">
                  <c:v>578.10625468521403</c:v>
                </c:pt>
                <c:pt idx="106">
                  <c:v>580.98748110052304</c:v>
                </c:pt>
                <c:pt idx="107">
                  <c:v>582.98933434476305</c:v>
                </c:pt>
                <c:pt idx="108">
                  <c:v>585.047340402759</c:v>
                </c:pt>
                <c:pt idx="109">
                  <c:v>585.46575275006103</c:v>
                </c:pt>
                <c:pt idx="110">
                  <c:v>573.28568227258802</c:v>
                </c:pt>
                <c:pt idx="111">
                  <c:v>555.06629827643997</c:v>
                </c:pt>
                <c:pt idx="112">
                  <c:v>550.29973924825197</c:v>
                </c:pt>
                <c:pt idx="113">
                  <c:v>550.06386177817103</c:v>
                </c:pt>
                <c:pt idx="114">
                  <c:v>600.46269471462597</c:v>
                </c:pt>
                <c:pt idx="115">
                  <c:v>607.70220274746896</c:v>
                </c:pt>
                <c:pt idx="116">
                  <c:v>606.13150042880704</c:v>
                </c:pt>
                <c:pt idx="117">
                  <c:v>608.68479671382795</c:v>
                </c:pt>
                <c:pt idx="118">
                  <c:v>583.66338710490004</c:v>
                </c:pt>
                <c:pt idx="119">
                  <c:v>567.07375987151602</c:v>
                </c:pt>
                <c:pt idx="120">
                  <c:v>604.16126426006599</c:v>
                </c:pt>
                <c:pt idx="121">
                  <c:v>619.95711409761498</c:v>
                </c:pt>
                <c:pt idx="122">
                  <c:v>602.87732669306502</c:v>
                </c:pt>
                <c:pt idx="123">
                  <c:v>601.54858824027394</c:v>
                </c:pt>
                <c:pt idx="124">
                  <c:v>601.43506231808499</c:v>
                </c:pt>
                <c:pt idx="125">
                  <c:v>503.55896670371402</c:v>
                </c:pt>
                <c:pt idx="126">
                  <c:v>609.33935683728896</c:v>
                </c:pt>
                <c:pt idx="127">
                  <c:v>695.17222190431198</c:v>
                </c:pt>
                <c:pt idx="128">
                  <c:v>695.31854258830504</c:v>
                </c:pt>
              </c:numCache>
            </c:numRef>
          </c:yVal>
          <c:smooth val="0"/>
          <c:extLst>
            <c:ext xmlns:c16="http://schemas.microsoft.com/office/drawing/2014/chart" uri="{C3380CC4-5D6E-409C-BE32-E72D297353CC}">
              <c16:uniqueId val="{00000086-FD39-44BF-99FA-75783023E609}"/>
            </c:ext>
          </c:extLst>
        </c:ser>
        <c:ser>
          <c:idx val="135"/>
          <c:order val="135"/>
          <c:tx>
            <c:v>Flow Trajectories 1_100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Data'!$G$7861:$G$8000</c:f>
              <c:numCache>
                <c:formatCode>General</c:formatCode>
                <c:ptCount val="140"/>
                <c:pt idx="0">
                  <c:v>-5.8712409387405198E-5</c:v>
                </c:pt>
                <c:pt idx="1">
                  <c:v>5.1477830316990804E-3</c:v>
                </c:pt>
                <c:pt idx="2">
                  <c:v>6.1403340686497299E-3</c:v>
                </c:pt>
                <c:pt idx="3">
                  <c:v>8.9362987721487604E-3</c:v>
                </c:pt>
                <c:pt idx="4">
                  <c:v>1.4242792462607E-2</c:v>
                </c:pt>
                <c:pt idx="5">
                  <c:v>1.9332712487333301E-2</c:v>
                </c:pt>
                <c:pt idx="6">
                  <c:v>2.3984626006223399E-2</c:v>
                </c:pt>
                <c:pt idx="7">
                  <c:v>2.8034252426051301E-2</c:v>
                </c:pt>
                <c:pt idx="8">
                  <c:v>3.1690919939609499E-2</c:v>
                </c:pt>
                <c:pt idx="9">
                  <c:v>3.5593900966506199E-2</c:v>
                </c:pt>
                <c:pt idx="10">
                  <c:v>3.9574699778571101E-2</c:v>
                </c:pt>
                <c:pt idx="11">
                  <c:v>4.3698156812578999E-2</c:v>
                </c:pt>
                <c:pt idx="12">
                  <c:v>4.7977524426880601E-2</c:v>
                </c:pt>
                <c:pt idx="13">
                  <c:v>5.2400883205146603E-2</c:v>
                </c:pt>
                <c:pt idx="14">
                  <c:v>5.5818482195462503E-2</c:v>
                </c:pt>
                <c:pt idx="15">
                  <c:v>5.6810694040744798E-2</c:v>
                </c:pt>
                <c:pt idx="16">
                  <c:v>5.6849951941372601E-2</c:v>
                </c:pt>
                <c:pt idx="17">
                  <c:v>5.6858279556742303E-2</c:v>
                </c:pt>
                <c:pt idx="18">
                  <c:v>5.6927629270321099E-2</c:v>
                </c:pt>
                <c:pt idx="19">
                  <c:v>5.6965476921288498E-2</c:v>
                </c:pt>
                <c:pt idx="20">
                  <c:v>5.6982267854654801E-2</c:v>
                </c:pt>
                <c:pt idx="21">
                  <c:v>5.8448158633781201E-2</c:v>
                </c:pt>
                <c:pt idx="22">
                  <c:v>6.0093789244997302E-2</c:v>
                </c:pt>
                <c:pt idx="23">
                  <c:v>6.1358002505237499E-2</c:v>
                </c:pt>
                <c:pt idx="24">
                  <c:v>6.2231418674180902E-2</c:v>
                </c:pt>
                <c:pt idx="25">
                  <c:v>6.2820562209826999E-2</c:v>
                </c:pt>
                <c:pt idx="26">
                  <c:v>6.3210903830861406E-2</c:v>
                </c:pt>
                <c:pt idx="27">
                  <c:v>6.3466747806152302E-2</c:v>
                </c:pt>
                <c:pt idx="28">
                  <c:v>6.3633699546966294E-2</c:v>
                </c:pt>
                <c:pt idx="29">
                  <c:v>6.3764156525324703E-2</c:v>
                </c:pt>
                <c:pt idx="30">
                  <c:v>6.3903880230813906E-2</c:v>
                </c:pt>
                <c:pt idx="31">
                  <c:v>6.4030812775850501E-2</c:v>
                </c:pt>
                <c:pt idx="32">
                  <c:v>6.4157699099556306E-2</c:v>
                </c:pt>
                <c:pt idx="33">
                  <c:v>6.4284583471518802E-2</c:v>
                </c:pt>
                <c:pt idx="34">
                  <c:v>6.4424155629448601E-2</c:v>
                </c:pt>
                <c:pt idx="35">
                  <c:v>6.45637275078048E-2</c:v>
                </c:pt>
                <c:pt idx="36">
                  <c:v>6.4703299534360895E-2</c:v>
                </c:pt>
                <c:pt idx="37">
                  <c:v>6.4842872147259506E-2</c:v>
                </c:pt>
                <c:pt idx="38">
                  <c:v>6.4982445792391902E-2</c:v>
                </c:pt>
                <c:pt idx="39">
                  <c:v>6.5109326779791907E-2</c:v>
                </c:pt>
                <c:pt idx="40">
                  <c:v>6.5248896217897104E-2</c:v>
                </c:pt>
                <c:pt idx="41">
                  <c:v>6.5375779571226894E-2</c:v>
                </c:pt>
                <c:pt idx="42">
                  <c:v>6.5515346489090007E-2</c:v>
                </c:pt>
                <c:pt idx="43">
                  <c:v>6.5642227995780497E-2</c:v>
                </c:pt>
                <c:pt idx="44">
                  <c:v>6.5781790934150403E-2</c:v>
                </c:pt>
                <c:pt idx="45">
                  <c:v>6.5921359069248994E-2</c:v>
                </c:pt>
                <c:pt idx="46">
                  <c:v>6.6060931433375894E-2</c:v>
                </c:pt>
                <c:pt idx="47">
                  <c:v>6.6200508035902897E-2</c:v>
                </c:pt>
                <c:pt idx="48">
                  <c:v>6.6340088881589002E-2</c:v>
                </c:pt>
                <c:pt idx="49">
                  <c:v>6.6479673970675807E-2</c:v>
                </c:pt>
                <c:pt idx="50">
                  <c:v>6.6619263299010203E-2</c:v>
                </c:pt>
                <c:pt idx="51">
                  <c:v>6.6758856858190704E-2</c:v>
                </c:pt>
                <c:pt idx="52">
                  <c:v>6.6898454635728702E-2</c:v>
                </c:pt>
                <c:pt idx="53">
                  <c:v>6.7038056615219305E-2</c:v>
                </c:pt>
                <c:pt idx="54">
                  <c:v>6.7177662776515906E-2</c:v>
                </c:pt>
                <c:pt idx="55">
                  <c:v>6.7317273095902699E-2</c:v>
                </c:pt>
                <c:pt idx="56">
                  <c:v>6.7456875070699002E-2</c:v>
                </c:pt>
                <c:pt idx="57">
                  <c:v>6.7596478617000105E-2</c:v>
                </c:pt>
                <c:pt idx="58">
                  <c:v>6.7736085971422097E-2</c:v>
                </c:pt>
                <c:pt idx="59">
                  <c:v>6.7875697210707506E-2</c:v>
                </c:pt>
                <c:pt idx="60">
                  <c:v>6.8015312403769193E-2</c:v>
                </c:pt>
                <c:pt idx="61">
                  <c:v>6.81422379144173E-2</c:v>
                </c:pt>
                <c:pt idx="62">
                  <c:v>6.8281860045848602E-2</c:v>
                </c:pt>
                <c:pt idx="63">
                  <c:v>6.8421492038888296E-2</c:v>
                </c:pt>
                <c:pt idx="64">
                  <c:v>6.8561133068615707E-2</c:v>
                </c:pt>
                <c:pt idx="65">
                  <c:v>6.8637304429534293E-2</c:v>
                </c:pt>
                <c:pt idx="66">
                  <c:v>6.8776957895846993E-2</c:v>
                </c:pt>
                <c:pt idx="67">
                  <c:v>6.8916618481055097E-2</c:v>
                </c:pt>
                <c:pt idx="68">
                  <c:v>6.9056285503546394E-2</c:v>
                </c:pt>
                <c:pt idx="69">
                  <c:v>6.9195958321195905E-2</c:v>
                </c:pt>
                <c:pt idx="70">
                  <c:v>6.93356347848893E-2</c:v>
                </c:pt>
                <c:pt idx="71">
                  <c:v>6.9475318417664994E-2</c:v>
                </c:pt>
                <c:pt idx="72">
                  <c:v>6.9615005369396701E-2</c:v>
                </c:pt>
                <c:pt idx="73">
                  <c:v>6.97546953257379E-2</c:v>
                </c:pt>
                <c:pt idx="74">
                  <c:v>6.9894387984662798E-2</c:v>
                </c:pt>
                <c:pt idx="75">
                  <c:v>7.0034083056348395E-2</c:v>
                </c:pt>
                <c:pt idx="76">
                  <c:v>7.0173776885862196E-2</c:v>
                </c:pt>
                <c:pt idx="77">
                  <c:v>7.0313474863433395E-2</c:v>
                </c:pt>
                <c:pt idx="78">
                  <c:v>7.0453178325200497E-2</c:v>
                </c:pt>
                <c:pt idx="79">
                  <c:v>7.0592886799218796E-2</c:v>
                </c:pt>
                <c:pt idx="80">
                  <c:v>7.0732599840922297E-2</c:v>
                </c:pt>
                <c:pt idx="81">
                  <c:v>7.0872317031844406E-2</c:v>
                </c:pt>
                <c:pt idx="82">
                  <c:v>7.1012037978153406E-2</c:v>
                </c:pt>
                <c:pt idx="83">
                  <c:v>7.1151762309049196E-2</c:v>
                </c:pt>
                <c:pt idx="84">
                  <c:v>7.1291489675066003E-2</c:v>
                </c:pt>
                <c:pt idx="85">
                  <c:v>7.1431219746319302E-2</c:v>
                </c:pt>
                <c:pt idx="86">
                  <c:v>7.1570952687944098E-2</c:v>
                </c:pt>
                <c:pt idx="87">
                  <c:v>7.1710689309806702E-2</c:v>
                </c:pt>
                <c:pt idx="88">
                  <c:v>7.1837720109345998E-2</c:v>
                </c:pt>
                <c:pt idx="89">
                  <c:v>7.1977452118848095E-2</c:v>
                </c:pt>
                <c:pt idx="90">
                  <c:v>7.2117187332340099E-2</c:v>
                </c:pt>
                <c:pt idx="91">
                  <c:v>7.2256925386659995E-2</c:v>
                </c:pt>
                <c:pt idx="92">
                  <c:v>7.2396665934818305E-2</c:v>
                </c:pt>
                <c:pt idx="93">
                  <c:v>7.2536408643353006E-2</c:v>
                </c:pt>
                <c:pt idx="94">
                  <c:v>7.2676153189892206E-2</c:v>
                </c:pt>
                <c:pt idx="95">
                  <c:v>7.2815899260938094E-2</c:v>
                </c:pt>
                <c:pt idx="96">
                  <c:v>7.2955646549879405E-2</c:v>
                </c:pt>
                <c:pt idx="97">
                  <c:v>7.3095394755232093E-2</c:v>
                </c:pt>
                <c:pt idx="98">
                  <c:v>7.3235143579105794E-2</c:v>
                </c:pt>
                <c:pt idx="99">
                  <c:v>7.3362187171488194E-2</c:v>
                </c:pt>
                <c:pt idx="100">
                  <c:v>7.3489124255947599E-2</c:v>
                </c:pt>
                <c:pt idx="101">
                  <c:v>7.3616034906014802E-2</c:v>
                </c:pt>
                <c:pt idx="102">
                  <c:v>7.3742915905124801E-2</c:v>
                </c:pt>
                <c:pt idx="103">
                  <c:v>7.3869752560501004E-2</c:v>
                </c:pt>
                <c:pt idx="104">
                  <c:v>7.3996535831450896E-2</c:v>
                </c:pt>
                <c:pt idx="105">
                  <c:v>7.4123256421032804E-2</c:v>
                </c:pt>
                <c:pt idx="106">
                  <c:v>7.4249903199634606E-2</c:v>
                </c:pt>
                <c:pt idx="107">
                  <c:v>7.43764585449007E-2</c:v>
                </c:pt>
                <c:pt idx="108">
                  <c:v>7.4502898173458496E-2</c:v>
                </c:pt>
                <c:pt idx="109">
                  <c:v>7.4629198542507102E-2</c:v>
                </c:pt>
                <c:pt idx="110">
                  <c:v>7.4755360287145897E-2</c:v>
                </c:pt>
                <c:pt idx="111">
                  <c:v>7.4881346113039898E-2</c:v>
                </c:pt>
                <c:pt idx="112">
                  <c:v>7.5007097835178393E-2</c:v>
                </c:pt>
                <c:pt idx="113">
                  <c:v>7.5132470011511202E-2</c:v>
                </c:pt>
                <c:pt idx="114">
                  <c:v>7.5257398196501901E-2</c:v>
                </c:pt>
                <c:pt idx="115">
                  <c:v>7.5381824754686494E-2</c:v>
                </c:pt>
                <c:pt idx="116">
                  <c:v>7.5505693820383205E-2</c:v>
                </c:pt>
                <c:pt idx="117">
                  <c:v>7.5628959015012098E-2</c:v>
                </c:pt>
                <c:pt idx="118">
                  <c:v>7.5751554764968407E-2</c:v>
                </c:pt>
                <c:pt idx="119">
                  <c:v>7.5873428604886106E-2</c:v>
                </c:pt>
                <c:pt idx="120">
                  <c:v>7.5994530560844195E-2</c:v>
                </c:pt>
                <c:pt idx="121">
                  <c:v>7.6078817330814605E-2</c:v>
                </c:pt>
                <c:pt idx="122">
                  <c:v>7.6441475041948204E-2</c:v>
                </c:pt>
                <c:pt idx="123">
                  <c:v>7.6723708344776403E-2</c:v>
                </c:pt>
                <c:pt idx="124">
                  <c:v>7.7100209542903503E-2</c:v>
                </c:pt>
                <c:pt idx="125">
                  <c:v>7.7131906135828099E-2</c:v>
                </c:pt>
                <c:pt idx="126">
                  <c:v>7.7163657330686405E-2</c:v>
                </c:pt>
                <c:pt idx="127">
                  <c:v>7.8182094697304E-2</c:v>
                </c:pt>
                <c:pt idx="128">
                  <c:v>7.8687463742480104E-2</c:v>
                </c:pt>
                <c:pt idx="129">
                  <c:v>7.9192907476784105E-2</c:v>
                </c:pt>
                <c:pt idx="130">
                  <c:v>7.9694431850356795E-2</c:v>
                </c:pt>
                <c:pt idx="131">
                  <c:v>8.0197181852050506E-2</c:v>
                </c:pt>
                <c:pt idx="132">
                  <c:v>8.5302155035840405E-2</c:v>
                </c:pt>
                <c:pt idx="133">
                  <c:v>9.08881242676923E-2</c:v>
                </c:pt>
                <c:pt idx="134">
                  <c:v>9.3423571703673297E-2</c:v>
                </c:pt>
                <c:pt idx="135">
                  <c:v>9.3493413616866902E-2</c:v>
                </c:pt>
                <c:pt idx="136">
                  <c:v>9.3499763855838594E-2</c:v>
                </c:pt>
                <c:pt idx="137">
                  <c:v>9.8597738274034202E-2</c:v>
                </c:pt>
                <c:pt idx="138">
                  <c:v>0.102203365098927</c:v>
                </c:pt>
                <c:pt idx="139">
                  <c:v>0.102250981657887</c:v>
                </c:pt>
              </c:numCache>
            </c:numRef>
          </c:xVal>
          <c:yVal>
            <c:numRef>
              <c:f>'Plot Data'!$H$7861:$H$8000</c:f>
              <c:numCache>
                <c:formatCode>General</c:formatCode>
                <c:ptCount val="140"/>
                <c:pt idx="0">
                  <c:v>291.39743311598897</c:v>
                </c:pt>
                <c:pt idx="1">
                  <c:v>264.73530399681403</c:v>
                </c:pt>
                <c:pt idx="2">
                  <c:v>241.062790164663</c:v>
                </c:pt>
                <c:pt idx="3">
                  <c:v>332.39064168416797</c:v>
                </c:pt>
                <c:pt idx="4">
                  <c:v>341.24929101096302</c:v>
                </c:pt>
                <c:pt idx="5">
                  <c:v>354.52547326306302</c:v>
                </c:pt>
                <c:pt idx="6">
                  <c:v>380.65007659508802</c:v>
                </c:pt>
                <c:pt idx="7">
                  <c:v>397.80638666784</c:v>
                </c:pt>
                <c:pt idx="8">
                  <c:v>405.98327241796898</c:v>
                </c:pt>
                <c:pt idx="9">
                  <c:v>405.07551430625398</c:v>
                </c:pt>
                <c:pt idx="10">
                  <c:v>403.46582653278801</c:v>
                </c:pt>
                <c:pt idx="11">
                  <c:v>403.29896984664401</c:v>
                </c:pt>
                <c:pt idx="12">
                  <c:v>402.50802086641198</c:v>
                </c:pt>
                <c:pt idx="13">
                  <c:v>398.354362257611</c:v>
                </c:pt>
                <c:pt idx="14">
                  <c:v>414.72021248700401</c:v>
                </c:pt>
                <c:pt idx="15">
                  <c:v>446.77929278189799</c:v>
                </c:pt>
                <c:pt idx="16">
                  <c:v>448.57142836850699</c:v>
                </c:pt>
                <c:pt idx="17">
                  <c:v>448.938389042724</c:v>
                </c:pt>
                <c:pt idx="18">
                  <c:v>450.700603553012</c:v>
                </c:pt>
                <c:pt idx="19">
                  <c:v>451.66826535400099</c:v>
                </c:pt>
                <c:pt idx="20">
                  <c:v>452.41251450419799</c:v>
                </c:pt>
                <c:pt idx="21">
                  <c:v>509.053562256465</c:v>
                </c:pt>
                <c:pt idx="22">
                  <c:v>516.24277843102504</c:v>
                </c:pt>
                <c:pt idx="23">
                  <c:v>503.68225536141301</c:v>
                </c:pt>
                <c:pt idx="24">
                  <c:v>502.44784623618398</c:v>
                </c:pt>
                <c:pt idx="25">
                  <c:v>503.63986413744999</c:v>
                </c:pt>
                <c:pt idx="26">
                  <c:v>505.45057607775101</c:v>
                </c:pt>
                <c:pt idx="27">
                  <c:v>507.23484598637401</c:v>
                </c:pt>
                <c:pt idx="28">
                  <c:v>508.65809376841202</c:v>
                </c:pt>
                <c:pt idx="29">
                  <c:v>509.91340549292102</c:v>
                </c:pt>
                <c:pt idx="30">
                  <c:v>511.39752905179802</c:v>
                </c:pt>
                <c:pt idx="31">
                  <c:v>512.95721628429499</c:v>
                </c:pt>
                <c:pt idx="32">
                  <c:v>514.03050583863103</c:v>
                </c:pt>
                <c:pt idx="33">
                  <c:v>515.05231318951803</c:v>
                </c:pt>
                <c:pt idx="34">
                  <c:v>516.21660104095702</c:v>
                </c:pt>
                <c:pt idx="35">
                  <c:v>517.42100905938605</c:v>
                </c:pt>
                <c:pt idx="36">
                  <c:v>518.66333149793002</c:v>
                </c:pt>
                <c:pt idx="37">
                  <c:v>519.94132648156005</c:v>
                </c:pt>
                <c:pt idx="38">
                  <c:v>521.25272241275002</c:v>
                </c:pt>
                <c:pt idx="39">
                  <c:v>522.471693213864</c:v>
                </c:pt>
                <c:pt idx="40">
                  <c:v>523.84010791451999</c:v>
                </c:pt>
                <c:pt idx="41">
                  <c:v>525.10733578081704</c:v>
                </c:pt>
                <c:pt idx="42">
                  <c:v>526.52412438063095</c:v>
                </c:pt>
                <c:pt idx="43">
                  <c:v>527.80602825306005</c:v>
                </c:pt>
                <c:pt idx="44">
                  <c:v>528.44674704834301</c:v>
                </c:pt>
                <c:pt idx="45">
                  <c:v>529.30314313118902</c:v>
                </c:pt>
                <c:pt idx="46">
                  <c:v>530.28587876895801</c:v>
                </c:pt>
                <c:pt idx="47">
                  <c:v>531.39072634883405</c:v>
                </c:pt>
                <c:pt idx="48">
                  <c:v>532.61317571314896</c:v>
                </c:pt>
                <c:pt idx="49">
                  <c:v>533.94846272087705</c:v>
                </c:pt>
                <c:pt idx="50">
                  <c:v>535.39159859226697</c:v>
                </c:pt>
                <c:pt idx="51">
                  <c:v>536.93739961086396</c:v>
                </c:pt>
                <c:pt idx="52">
                  <c:v>538.58051678156301</c:v>
                </c:pt>
                <c:pt idx="53">
                  <c:v>540.31546507549899</c:v>
                </c:pt>
                <c:pt idx="54">
                  <c:v>542.13665193062104</c:v>
                </c:pt>
                <c:pt idx="55">
                  <c:v>544.03840471895501</c:v>
                </c:pt>
                <c:pt idx="56">
                  <c:v>544.96053962356405</c:v>
                </c:pt>
                <c:pt idx="57">
                  <c:v>545.77185372761198</c:v>
                </c:pt>
                <c:pt idx="58">
                  <c:v>546.65367676322398</c:v>
                </c:pt>
                <c:pt idx="59">
                  <c:v>547.60214826627703</c:v>
                </c:pt>
                <c:pt idx="60">
                  <c:v>548.61336606357395</c:v>
                </c:pt>
                <c:pt idx="61">
                  <c:v>549.500679847779</c:v>
                </c:pt>
                <c:pt idx="62">
                  <c:v>550.28712755574998</c:v>
                </c:pt>
                <c:pt idx="63">
                  <c:v>551.293783182531</c:v>
                </c:pt>
                <c:pt idx="64">
                  <c:v>552.51392979110096</c:v>
                </c:pt>
                <c:pt idx="65">
                  <c:v>553.26691377728798</c:v>
                </c:pt>
                <c:pt idx="66">
                  <c:v>554.80285178726695</c:v>
                </c:pt>
                <c:pt idx="67">
                  <c:v>556.53346691179001</c:v>
                </c:pt>
                <c:pt idx="68">
                  <c:v>558.45085576144402</c:v>
                </c:pt>
                <c:pt idx="69">
                  <c:v>560.54691534751703</c:v>
                </c:pt>
                <c:pt idx="70">
                  <c:v>562.26336818460504</c:v>
                </c:pt>
                <c:pt idx="71">
                  <c:v>563.90451558620305</c:v>
                </c:pt>
                <c:pt idx="72">
                  <c:v>565.67086169945696</c:v>
                </c:pt>
                <c:pt idx="73">
                  <c:v>567.55454902045597</c:v>
                </c:pt>
                <c:pt idx="74">
                  <c:v>569.54776535098904</c:v>
                </c:pt>
                <c:pt idx="75">
                  <c:v>571.64277603835706</c:v>
                </c:pt>
                <c:pt idx="76">
                  <c:v>573.46997218558101</c:v>
                </c:pt>
                <c:pt idx="77">
                  <c:v>575.38982215437397</c:v>
                </c:pt>
                <c:pt idx="78">
                  <c:v>577.552463056448</c:v>
                </c:pt>
                <c:pt idx="79">
                  <c:v>579.95094620571899</c:v>
                </c:pt>
                <c:pt idx="80">
                  <c:v>582.57808398510201</c:v>
                </c:pt>
                <c:pt idx="81">
                  <c:v>585.42650096072998</c:v>
                </c:pt>
                <c:pt idx="82">
                  <c:v>588.488683107616</c:v>
                </c:pt>
                <c:pt idx="83">
                  <c:v>591.75702457790499</c:v>
                </c:pt>
                <c:pt idx="84">
                  <c:v>595.223871555551</c:v>
                </c:pt>
                <c:pt idx="85">
                  <c:v>598.88156285280604</c:v>
                </c:pt>
                <c:pt idx="86">
                  <c:v>602.76907186330698</c:v>
                </c:pt>
                <c:pt idx="87">
                  <c:v>607.04231566540795</c:v>
                </c:pt>
                <c:pt idx="88">
                  <c:v>610.76483493077501</c:v>
                </c:pt>
                <c:pt idx="89">
                  <c:v>614.67293245294604</c:v>
                </c:pt>
                <c:pt idx="90">
                  <c:v>618.84839478280298</c:v>
                </c:pt>
                <c:pt idx="91">
                  <c:v>623.283076617642</c:v>
                </c:pt>
                <c:pt idx="92">
                  <c:v>627.96883937446296</c:v>
                </c:pt>
                <c:pt idx="93">
                  <c:v>632.897590290739</c:v>
                </c:pt>
                <c:pt idx="94">
                  <c:v>638.06131769744798</c:v>
                </c:pt>
                <c:pt idx="95">
                  <c:v>643.45212240537001</c:v>
                </c:pt>
                <c:pt idx="96">
                  <c:v>649.06224522878404</c:v>
                </c:pt>
                <c:pt idx="97">
                  <c:v>654.88409074055596</c:v>
                </c:pt>
                <c:pt idx="98">
                  <c:v>660.91024740928196</c:v>
                </c:pt>
                <c:pt idx="99">
                  <c:v>666.55959761823101</c:v>
                </c:pt>
                <c:pt idx="100">
                  <c:v>662.10287609688305</c:v>
                </c:pt>
                <c:pt idx="101">
                  <c:v>656.81841719316697</c:v>
                </c:pt>
                <c:pt idx="102">
                  <c:v>651.27517642154305</c:v>
                </c:pt>
                <c:pt idx="103">
                  <c:v>645.48018170101898</c:v>
                </c:pt>
                <c:pt idx="104">
                  <c:v>639.44089595429398</c:v>
                </c:pt>
                <c:pt idx="105">
                  <c:v>633.16548886701105</c:v>
                </c:pt>
                <c:pt idx="106">
                  <c:v>626.66291804398998</c:v>
                </c:pt>
                <c:pt idx="107">
                  <c:v>619.94332878642194</c:v>
                </c:pt>
                <c:pt idx="108">
                  <c:v>613.01820749827505</c:v>
                </c:pt>
                <c:pt idx="109">
                  <c:v>605.90007952097403</c:v>
                </c:pt>
                <c:pt idx="110">
                  <c:v>600.636845997112</c:v>
                </c:pt>
                <c:pt idx="111">
                  <c:v>595.57950029539904</c:v>
                </c:pt>
                <c:pt idx="112">
                  <c:v>591.15416652250099</c:v>
                </c:pt>
                <c:pt idx="113">
                  <c:v>587.26638990051504</c:v>
                </c:pt>
                <c:pt idx="114">
                  <c:v>583.76354832464494</c:v>
                </c:pt>
                <c:pt idx="115">
                  <c:v>580.64713478812598</c:v>
                </c:pt>
                <c:pt idx="116">
                  <c:v>577.91739930462097</c:v>
                </c:pt>
                <c:pt idx="117">
                  <c:v>575.57322053507596</c:v>
                </c:pt>
                <c:pt idx="118">
                  <c:v>573.61262640598397</c:v>
                </c:pt>
                <c:pt idx="119">
                  <c:v>572.03215276469302</c:v>
                </c:pt>
                <c:pt idx="120">
                  <c:v>570.82713008334201</c:v>
                </c:pt>
                <c:pt idx="121">
                  <c:v>570.20393408659004</c:v>
                </c:pt>
                <c:pt idx="122">
                  <c:v>543.067532622724</c:v>
                </c:pt>
                <c:pt idx="123">
                  <c:v>525.69669770375594</c:v>
                </c:pt>
                <c:pt idx="124">
                  <c:v>504.45617305494102</c:v>
                </c:pt>
                <c:pt idx="125">
                  <c:v>502.734375740492</c:v>
                </c:pt>
                <c:pt idx="126">
                  <c:v>620.29509877658802</c:v>
                </c:pt>
                <c:pt idx="127">
                  <c:v>627.27541194918899</c:v>
                </c:pt>
                <c:pt idx="128">
                  <c:v>621.73972828686396</c:v>
                </c:pt>
                <c:pt idx="129">
                  <c:v>616.63504492627499</c:v>
                </c:pt>
                <c:pt idx="130">
                  <c:v>601.97853266771301</c:v>
                </c:pt>
                <c:pt idx="131">
                  <c:v>590.64666898630105</c:v>
                </c:pt>
                <c:pt idx="132">
                  <c:v>652.72033360785701</c:v>
                </c:pt>
                <c:pt idx="133">
                  <c:v>647.36166917194805</c:v>
                </c:pt>
                <c:pt idx="134">
                  <c:v>635.75429146594797</c:v>
                </c:pt>
                <c:pt idx="135">
                  <c:v>635.411543261367</c:v>
                </c:pt>
                <c:pt idx="136">
                  <c:v>511.852603496624</c:v>
                </c:pt>
                <c:pt idx="137">
                  <c:v>547.46384630043997</c:v>
                </c:pt>
                <c:pt idx="138">
                  <c:v>664.33208398939905</c:v>
                </c:pt>
                <c:pt idx="139">
                  <c:v>665.14664739551301</c:v>
                </c:pt>
              </c:numCache>
            </c:numRef>
          </c:yVal>
          <c:smooth val="0"/>
          <c:extLst>
            <c:ext xmlns:c16="http://schemas.microsoft.com/office/drawing/2014/chart" uri="{C3380CC4-5D6E-409C-BE32-E72D297353CC}">
              <c16:uniqueId val="{00000087-FD39-44BF-99FA-75783023E609}"/>
            </c:ext>
          </c:extLst>
        </c:ser>
        <c:dLbls>
          <c:showLegendKey val="0"/>
          <c:showVal val="0"/>
          <c:showCatName val="0"/>
          <c:showSerName val="0"/>
          <c:showPercent val="0"/>
          <c:showBubbleSize val="0"/>
        </c:dLbls>
        <c:axId val="1"/>
        <c:axId val="669585248"/>
      </c:scatterChart>
      <c:valAx>
        <c:axId val="1"/>
        <c:scaling>
          <c:orientation val="minMax"/>
        </c:scaling>
        <c:delete val="0"/>
        <c:axPos val="b"/>
        <c:majorGridlines/>
        <c:title>
          <c:tx>
            <c:rich>
              <a:bodyPr/>
              <a:lstStyle/>
              <a:p>
                <a:pPr>
                  <a:defRPr/>
                </a:pPr>
                <a:r>
                  <a:rPr lang="en-US"/>
                  <a:t>Trajectory Length [m]</a:t>
                </a:r>
              </a:p>
            </c:rich>
          </c:tx>
          <c:overlay val="0"/>
        </c:title>
        <c:numFmt formatCode="General" sourceLinked="1"/>
        <c:majorTickMark val="out"/>
        <c:minorTickMark val="none"/>
        <c:tickLblPos val="nextTo"/>
        <c:crossAx val="669585248"/>
        <c:crosses val="autoZero"/>
        <c:crossBetween val="midCat"/>
      </c:valAx>
      <c:valAx>
        <c:axId val="669585248"/>
        <c:scaling>
          <c:orientation val="minMax"/>
        </c:scaling>
        <c:delete val="0"/>
        <c:axPos val="l"/>
        <c:majorGridlines/>
        <c:title>
          <c:tx>
            <c:rich>
              <a:bodyPr/>
              <a:lstStyle/>
              <a:p>
                <a:pPr>
                  <a:defRPr/>
                </a:pPr>
                <a:r>
                  <a:rPr lang="en-US"/>
                  <a:t>Velocity [m/s]</a:t>
                </a:r>
              </a:p>
            </c:rich>
          </c:tx>
          <c:overlay val="0"/>
        </c:title>
        <c:numFmt formatCode="General" sourceLinked="1"/>
        <c:majorTickMark val="out"/>
        <c:minorTickMark val="none"/>
        <c:tickLblPos val="nextTo"/>
        <c:crossAx val="1"/>
        <c:crosses val="autoZero"/>
        <c:crossBetween val="between"/>
      </c:valAx>
      <c:spPr>
        <a:noFill/>
      </c:spPr>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TFS.SLDASM [Fluid Simulation]</a:t>
            </a:r>
          </a:p>
        </c:rich>
      </c:tx>
      <c:overlay val="0"/>
    </c:title>
    <c:autoTitleDeleted val="0"/>
    <c:plotArea>
      <c:layout/>
      <c:scatterChart>
        <c:scatterStyle val="lineMarker"/>
        <c:varyColors val="0"/>
        <c:ser>
          <c:idx val="0"/>
          <c:order val="0"/>
          <c:tx>
            <c:v>Flow Trajectories 1_1_0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Data'!$D$5:$D$55</c:f>
              <c:numCache>
                <c:formatCode>General</c:formatCode>
                <c:ptCount val="51"/>
                <c:pt idx="0">
                  <c:v>-5.8709329620401601E-5</c:v>
                </c:pt>
                <c:pt idx="1">
                  <c:v>5.2535556071246804E-3</c:v>
                </c:pt>
                <c:pt idx="2">
                  <c:v>6.2558181297949801E-3</c:v>
                </c:pt>
                <c:pt idx="3">
                  <c:v>9.0894111667733906E-3</c:v>
                </c:pt>
                <c:pt idx="4">
                  <c:v>1.4181817690184E-2</c:v>
                </c:pt>
                <c:pt idx="5">
                  <c:v>1.9764129798552899E-2</c:v>
                </c:pt>
                <c:pt idx="6">
                  <c:v>2.5355441859227099E-2</c:v>
                </c:pt>
                <c:pt idx="7">
                  <c:v>3.0438827943400099E-2</c:v>
                </c:pt>
                <c:pt idx="8">
                  <c:v>3.5519311274690102E-2</c:v>
                </c:pt>
                <c:pt idx="9">
                  <c:v>4.1105287635061202E-2</c:v>
                </c:pt>
                <c:pt idx="10">
                  <c:v>4.66927195330398E-2</c:v>
                </c:pt>
                <c:pt idx="11">
                  <c:v>5.17717986595021E-2</c:v>
                </c:pt>
                <c:pt idx="12">
                  <c:v>5.6845054049418101E-2</c:v>
                </c:pt>
                <c:pt idx="13">
                  <c:v>6.1914130326578699E-2</c:v>
                </c:pt>
                <c:pt idx="14">
                  <c:v>6.7401779071600401E-2</c:v>
                </c:pt>
                <c:pt idx="15">
                  <c:v>7.0427996416605507E-2</c:v>
                </c:pt>
                <c:pt idx="16">
                  <c:v>7.1442399017258906E-2</c:v>
                </c:pt>
                <c:pt idx="17">
                  <c:v>7.3518688193207296E-2</c:v>
                </c:pt>
                <c:pt idx="18">
                  <c:v>7.71614445031608E-2</c:v>
                </c:pt>
                <c:pt idx="19">
                  <c:v>7.9698542230401098E-2</c:v>
                </c:pt>
                <c:pt idx="20">
                  <c:v>8.2849318149565601E-2</c:v>
                </c:pt>
                <c:pt idx="21">
                  <c:v>8.5591229162293794E-2</c:v>
                </c:pt>
                <c:pt idx="22">
                  <c:v>8.62001590266009E-2</c:v>
                </c:pt>
                <c:pt idx="23">
                  <c:v>9.0248855108390605E-2</c:v>
                </c:pt>
                <c:pt idx="24">
                  <c:v>9.4301686597205295E-2</c:v>
                </c:pt>
                <c:pt idx="25">
                  <c:v>9.8364925976098097E-2</c:v>
                </c:pt>
                <c:pt idx="26">
                  <c:v>0.10040056176583299</c:v>
                </c:pt>
                <c:pt idx="27">
                  <c:v>0.10374280859525201</c:v>
                </c:pt>
                <c:pt idx="28">
                  <c:v>0.10577198572782601</c:v>
                </c:pt>
                <c:pt idx="29">
                  <c:v>0.10860949633896901</c:v>
                </c:pt>
                <c:pt idx="30">
                  <c:v>0.111145260128166</c:v>
                </c:pt>
                <c:pt idx="31">
                  <c:v>0.113372116611409</c:v>
                </c:pt>
                <c:pt idx="32">
                  <c:v>0.115399429732934</c:v>
                </c:pt>
                <c:pt idx="33">
                  <c:v>0.116927115678744</c:v>
                </c:pt>
                <c:pt idx="34">
                  <c:v>0.11905713663577799</c:v>
                </c:pt>
                <c:pt idx="35">
                  <c:v>0.121189252983582</c:v>
                </c:pt>
                <c:pt idx="36">
                  <c:v>0.123722984344454</c:v>
                </c:pt>
                <c:pt idx="37">
                  <c:v>0.12524553922953299</c:v>
                </c:pt>
                <c:pt idx="38">
                  <c:v>0.12677514584050201</c:v>
                </c:pt>
                <c:pt idx="39">
                  <c:v>0.12800450950328299</c:v>
                </c:pt>
                <c:pt idx="40">
                  <c:v>0.12852403728682801</c:v>
                </c:pt>
                <c:pt idx="41">
                  <c:v>0.12941205558167099</c:v>
                </c:pt>
                <c:pt idx="42">
                  <c:v>0.129475846673137</c:v>
                </c:pt>
                <c:pt idx="43">
                  <c:v>0.12950759786799501</c:v>
                </c:pt>
                <c:pt idx="44">
                  <c:v>0.130561431202949</c:v>
                </c:pt>
                <c:pt idx="45">
                  <c:v>0.131604110314543</c:v>
                </c:pt>
                <c:pt idx="46">
                  <c:v>0.13264139239525699</c:v>
                </c:pt>
                <c:pt idx="47">
                  <c:v>0.13367394746810499</c:v>
                </c:pt>
                <c:pt idx="48">
                  <c:v>0.134910374906349</c:v>
                </c:pt>
                <c:pt idx="49">
                  <c:v>0.13506418737589801</c:v>
                </c:pt>
                <c:pt idx="50">
                  <c:v>0.13507689096244399</c:v>
                </c:pt>
              </c:numCache>
            </c:numRef>
          </c:xVal>
          <c:yVal>
            <c:numRef>
              <c:f>'Plot Data'!$E$5:$E$55</c:f>
              <c:numCache>
                <c:formatCode>General</c:formatCode>
                <c:ptCount val="51"/>
                <c:pt idx="0">
                  <c:v>1290.1739601714601</c:v>
                </c:pt>
                <c:pt idx="1">
                  <c:v>1296.27722759827</c:v>
                </c:pt>
                <c:pt idx="2">
                  <c:v>1294.6792814615001</c:v>
                </c:pt>
                <c:pt idx="3">
                  <c:v>1265.67135493516</c:v>
                </c:pt>
                <c:pt idx="4">
                  <c:v>1263.01156368896</c:v>
                </c:pt>
                <c:pt idx="5">
                  <c:v>1266.25993164531</c:v>
                </c:pt>
                <c:pt idx="6">
                  <c:v>1264.5638170142299</c:v>
                </c:pt>
                <c:pt idx="7">
                  <c:v>1262.08359130196</c:v>
                </c:pt>
                <c:pt idx="8">
                  <c:v>1261.20566349303</c:v>
                </c:pt>
                <c:pt idx="9">
                  <c:v>1261.4049942301599</c:v>
                </c:pt>
                <c:pt idx="10">
                  <c:v>1261.2504308211801</c:v>
                </c:pt>
                <c:pt idx="11">
                  <c:v>1261.1515101064299</c:v>
                </c:pt>
                <c:pt idx="12">
                  <c:v>1264.0660272356799</c:v>
                </c:pt>
                <c:pt idx="13">
                  <c:v>1269.0390854397201</c:v>
                </c:pt>
                <c:pt idx="14">
                  <c:v>1269.3292171286701</c:v>
                </c:pt>
                <c:pt idx="15">
                  <c:v>1280.40626921943</c:v>
                </c:pt>
                <c:pt idx="16">
                  <c:v>1279.11158208458</c:v>
                </c:pt>
                <c:pt idx="17">
                  <c:v>1257.2448749570401</c:v>
                </c:pt>
                <c:pt idx="18">
                  <c:v>1263.11550988253</c:v>
                </c:pt>
                <c:pt idx="19">
                  <c:v>1265.68265165097</c:v>
                </c:pt>
                <c:pt idx="20">
                  <c:v>1266.6193754226899</c:v>
                </c:pt>
                <c:pt idx="21">
                  <c:v>1269.20363134018</c:v>
                </c:pt>
                <c:pt idx="22">
                  <c:v>1269.85048664226</c:v>
                </c:pt>
                <c:pt idx="23">
                  <c:v>1277.69299889986</c:v>
                </c:pt>
                <c:pt idx="24">
                  <c:v>1281.9670772014599</c:v>
                </c:pt>
                <c:pt idx="25">
                  <c:v>1282.17973966315</c:v>
                </c:pt>
                <c:pt idx="26">
                  <c:v>1281.16107647483</c:v>
                </c:pt>
                <c:pt idx="27">
                  <c:v>1284.45196831767</c:v>
                </c:pt>
                <c:pt idx="28">
                  <c:v>1285.3684195025101</c:v>
                </c:pt>
                <c:pt idx="29">
                  <c:v>1287.4443206142801</c:v>
                </c:pt>
                <c:pt idx="30">
                  <c:v>1288.76388379117</c:v>
                </c:pt>
                <c:pt idx="31">
                  <c:v>1290.66281890549</c:v>
                </c:pt>
                <c:pt idx="32">
                  <c:v>1291.52537787297</c:v>
                </c:pt>
                <c:pt idx="33">
                  <c:v>1290.68586229788</c:v>
                </c:pt>
                <c:pt idx="34">
                  <c:v>1291.24510452292</c:v>
                </c:pt>
                <c:pt idx="35">
                  <c:v>1291.5999906222901</c:v>
                </c:pt>
                <c:pt idx="36">
                  <c:v>1293.2469061816701</c:v>
                </c:pt>
                <c:pt idx="37">
                  <c:v>1290.3301610704</c:v>
                </c:pt>
                <c:pt idx="38">
                  <c:v>1277.0599612620399</c:v>
                </c:pt>
                <c:pt idx="39">
                  <c:v>1261.8948638316299</c:v>
                </c:pt>
                <c:pt idx="40">
                  <c:v>1253.9227851609201</c:v>
                </c:pt>
                <c:pt idx="41">
                  <c:v>1238.1090119501901</c:v>
                </c:pt>
                <c:pt idx="42">
                  <c:v>1236.9457622004199</c:v>
                </c:pt>
                <c:pt idx="43">
                  <c:v>1176.63823098842</c:v>
                </c:pt>
                <c:pt idx="44">
                  <c:v>1170.8493902447101</c:v>
                </c:pt>
                <c:pt idx="45">
                  <c:v>1157.8533977664199</c:v>
                </c:pt>
                <c:pt idx="46">
                  <c:v>1145.35490926688</c:v>
                </c:pt>
                <c:pt idx="47">
                  <c:v>1131.08732757147</c:v>
                </c:pt>
                <c:pt idx="48">
                  <c:v>1119.87089501437</c:v>
                </c:pt>
                <c:pt idx="49">
                  <c:v>1118.3283378215001</c:v>
                </c:pt>
                <c:pt idx="50">
                  <c:v>1118.20231372534</c:v>
                </c:pt>
              </c:numCache>
            </c:numRef>
          </c:yVal>
          <c:smooth val="0"/>
          <c:extLst>
            <c:ext xmlns:c16="http://schemas.microsoft.com/office/drawing/2014/chart" uri="{C3380CC4-5D6E-409C-BE32-E72D297353CC}">
              <c16:uniqueId val="{00000000-902D-494F-B91B-D83A38386C95}"/>
            </c:ext>
          </c:extLst>
        </c:ser>
        <c:ser>
          <c:idx val="1"/>
          <c:order val="1"/>
          <c:tx>
            <c:v>Flow Trajectories 1_1_1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Data'!$D$58:$D$73</c:f>
              <c:numCache>
                <c:formatCode>General</c:formatCode>
                <c:ptCount val="16"/>
                <c:pt idx="0">
                  <c:v>0.13507689096244399</c:v>
                </c:pt>
                <c:pt idx="1">
                  <c:v>0.13613237560477701</c:v>
                </c:pt>
                <c:pt idx="2">
                  <c:v>0.13768536695221101</c:v>
                </c:pt>
                <c:pt idx="3">
                  <c:v>0.141878248802183</c:v>
                </c:pt>
                <c:pt idx="4">
                  <c:v>0.14392397639554999</c:v>
                </c:pt>
                <c:pt idx="5">
                  <c:v>0.149233781407583</c:v>
                </c:pt>
                <c:pt idx="6">
                  <c:v>0.15125983197182899</c:v>
                </c:pt>
                <c:pt idx="7">
                  <c:v>0.15143757376449801</c:v>
                </c:pt>
                <c:pt idx="8">
                  <c:v>0.15145662353723399</c:v>
                </c:pt>
                <c:pt idx="9">
                  <c:v>0.15146297377620499</c:v>
                </c:pt>
                <c:pt idx="10">
                  <c:v>0.15499443949247399</c:v>
                </c:pt>
                <c:pt idx="11">
                  <c:v>0.15602293653024599</c:v>
                </c:pt>
                <c:pt idx="12">
                  <c:v>0.15643029687566601</c:v>
                </c:pt>
                <c:pt idx="13">
                  <c:v>0.160538289305723</c:v>
                </c:pt>
                <c:pt idx="14">
                  <c:v>0.16075359031890599</c:v>
                </c:pt>
                <c:pt idx="15">
                  <c:v>0.16076073369840499</c:v>
                </c:pt>
              </c:numCache>
            </c:numRef>
          </c:xVal>
          <c:yVal>
            <c:numRef>
              <c:f>'Plot Data'!$E$58:$E$73</c:f>
              <c:numCache>
                <c:formatCode>General</c:formatCode>
                <c:ptCount val="16"/>
                <c:pt idx="0">
                  <c:v>1131.9772585511801</c:v>
                </c:pt>
                <c:pt idx="1">
                  <c:v>1120.6711766188</c:v>
                </c:pt>
                <c:pt idx="2">
                  <c:v>1088.6044702502099</c:v>
                </c:pt>
                <c:pt idx="3">
                  <c:v>1056.18841325464</c:v>
                </c:pt>
                <c:pt idx="4">
                  <c:v>1037.4627291664301</c:v>
                </c:pt>
                <c:pt idx="5">
                  <c:v>991.44131472064703</c:v>
                </c:pt>
                <c:pt idx="6">
                  <c:v>1001.91709281974</c:v>
                </c:pt>
                <c:pt idx="7">
                  <c:v>1002.68130428385</c:v>
                </c:pt>
                <c:pt idx="8">
                  <c:v>1002.76200870054</c:v>
                </c:pt>
                <c:pt idx="9">
                  <c:v>1060.73629297817</c:v>
                </c:pt>
                <c:pt idx="10">
                  <c:v>1092.2150791686099</c:v>
                </c:pt>
                <c:pt idx="11">
                  <c:v>1077.32960508836</c:v>
                </c:pt>
                <c:pt idx="12">
                  <c:v>1071.32368395863</c:v>
                </c:pt>
                <c:pt idx="13">
                  <c:v>1039.82526980389</c:v>
                </c:pt>
                <c:pt idx="14">
                  <c:v>1039.3501430461299</c:v>
                </c:pt>
                <c:pt idx="15">
                  <c:v>1039.33502106368</c:v>
                </c:pt>
              </c:numCache>
            </c:numRef>
          </c:yVal>
          <c:smooth val="0"/>
          <c:extLst>
            <c:ext xmlns:c16="http://schemas.microsoft.com/office/drawing/2014/chart" uri="{C3380CC4-5D6E-409C-BE32-E72D297353CC}">
              <c16:uniqueId val="{00000001-902D-494F-B91B-D83A38386C95}"/>
            </c:ext>
          </c:extLst>
        </c:ser>
        <c:ser>
          <c:idx val="2"/>
          <c:order val="2"/>
          <c:tx>
            <c:v>Flow Trajectories 1_2_0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Data'!$D$76:$D$128</c:f>
              <c:numCache>
                <c:formatCode>General</c:formatCode>
                <c:ptCount val="53"/>
                <c:pt idx="0">
                  <c:v>-5.8712181936469501E-5</c:v>
                </c:pt>
                <c:pt idx="1">
                  <c:v>5.2535055109495599E-3</c:v>
                </c:pt>
                <c:pt idx="2">
                  <c:v>6.2556359554212801E-3</c:v>
                </c:pt>
                <c:pt idx="3">
                  <c:v>9.0850906800450798E-3</c:v>
                </c:pt>
                <c:pt idx="4">
                  <c:v>1.41771299170971E-2</c:v>
                </c:pt>
                <c:pt idx="5">
                  <c:v>1.9759458218085099E-2</c:v>
                </c:pt>
                <c:pt idx="6">
                  <c:v>2.5348974166263399E-2</c:v>
                </c:pt>
                <c:pt idx="7">
                  <c:v>3.0939637281450699E-2</c:v>
                </c:pt>
                <c:pt idx="8">
                  <c:v>3.6020653968327203E-2</c:v>
                </c:pt>
                <c:pt idx="9">
                  <c:v>4.1098125724552501E-2</c:v>
                </c:pt>
                <c:pt idx="10">
                  <c:v>4.6684528664600898E-2</c:v>
                </c:pt>
                <c:pt idx="11">
                  <c:v>5.1763112537725003E-2</c:v>
                </c:pt>
                <c:pt idx="12">
                  <c:v>5.68377501882135E-2</c:v>
                </c:pt>
                <c:pt idx="13">
                  <c:v>6.2418145736555998E-2</c:v>
                </c:pt>
                <c:pt idx="14">
                  <c:v>6.7494940899266803E-2</c:v>
                </c:pt>
                <c:pt idx="15">
                  <c:v>7.0521349054586499E-2</c:v>
                </c:pt>
                <c:pt idx="16">
                  <c:v>7.1526369020664005E-2</c:v>
                </c:pt>
                <c:pt idx="17">
                  <c:v>7.6646253446240903E-2</c:v>
                </c:pt>
                <c:pt idx="18">
                  <c:v>7.9167123171219697E-2</c:v>
                </c:pt>
                <c:pt idx="19">
                  <c:v>8.0883727287986706E-2</c:v>
                </c:pt>
                <c:pt idx="20">
                  <c:v>8.1290225916518299E-2</c:v>
                </c:pt>
                <c:pt idx="21">
                  <c:v>8.4385975416073705E-2</c:v>
                </c:pt>
                <c:pt idx="22">
                  <c:v>8.9976687356068105E-2</c:v>
                </c:pt>
                <c:pt idx="23">
                  <c:v>9.4035559347045702E-2</c:v>
                </c:pt>
                <c:pt idx="24">
                  <c:v>9.6064394898969896E-2</c:v>
                </c:pt>
                <c:pt idx="25">
                  <c:v>0.100128471374756</c:v>
                </c:pt>
                <c:pt idx="26">
                  <c:v>0.103683105602571</c:v>
                </c:pt>
                <c:pt idx="27">
                  <c:v>0.106723147933858</c:v>
                </c:pt>
                <c:pt idx="28">
                  <c:v>0.109259628945582</c:v>
                </c:pt>
                <c:pt idx="29">
                  <c:v>0.111287641612593</c:v>
                </c:pt>
                <c:pt idx="30">
                  <c:v>0.113622083071493</c:v>
                </c:pt>
                <c:pt idx="31">
                  <c:v>0.11566023964625501</c:v>
                </c:pt>
                <c:pt idx="32">
                  <c:v>0.11769666305684701</c:v>
                </c:pt>
                <c:pt idx="33">
                  <c:v>0.119563618979558</c:v>
                </c:pt>
                <c:pt idx="34">
                  <c:v>0.122512801094029</c:v>
                </c:pt>
                <c:pt idx="35">
                  <c:v>0.12423689088875201</c:v>
                </c:pt>
                <c:pt idx="36">
                  <c:v>0.12576107254923799</c:v>
                </c:pt>
                <c:pt idx="37">
                  <c:v>0.12698195459027101</c:v>
                </c:pt>
                <c:pt idx="38">
                  <c:v>0.127856663302226</c:v>
                </c:pt>
                <c:pt idx="39">
                  <c:v>0.12799367329453201</c:v>
                </c:pt>
                <c:pt idx="40">
                  <c:v>0.12799863630866801</c:v>
                </c:pt>
                <c:pt idx="41">
                  <c:v>0.12868192605963999</c:v>
                </c:pt>
                <c:pt idx="42">
                  <c:v>0.12969592329832799</c:v>
                </c:pt>
                <c:pt idx="43">
                  <c:v>0.13021610501296699</c:v>
                </c:pt>
                <c:pt idx="44">
                  <c:v>0.130734421114234</c:v>
                </c:pt>
                <c:pt idx="45">
                  <c:v>0.13125152457328701</c:v>
                </c:pt>
                <c:pt idx="46">
                  <c:v>0.13176660359695899</c:v>
                </c:pt>
                <c:pt idx="47">
                  <c:v>0.13289949577192001</c:v>
                </c:pt>
                <c:pt idx="48">
                  <c:v>0.13558217858517899</c:v>
                </c:pt>
                <c:pt idx="49">
                  <c:v>0.13635024093481099</c:v>
                </c:pt>
                <c:pt idx="50">
                  <c:v>0.13660665622361601</c:v>
                </c:pt>
                <c:pt idx="51">
                  <c:v>0.13674021080704801</c:v>
                </c:pt>
                <c:pt idx="52">
                  <c:v>0.13677848333246001</c:v>
                </c:pt>
              </c:numCache>
            </c:numRef>
          </c:xVal>
          <c:yVal>
            <c:numRef>
              <c:f>'Plot Data'!$E$76:$E$128</c:f>
              <c:numCache>
                <c:formatCode>General</c:formatCode>
                <c:ptCount val="53"/>
                <c:pt idx="0">
                  <c:v>1290.1691674512499</c:v>
                </c:pt>
                <c:pt idx="1">
                  <c:v>1296.3619066194501</c:v>
                </c:pt>
                <c:pt idx="2">
                  <c:v>1294.8376507707601</c:v>
                </c:pt>
                <c:pt idx="3">
                  <c:v>1265.3846616048299</c:v>
                </c:pt>
                <c:pt idx="4">
                  <c:v>1263.09292047747</c:v>
                </c:pt>
                <c:pt idx="5">
                  <c:v>1266.3083103553799</c:v>
                </c:pt>
                <c:pt idx="6">
                  <c:v>1265.4118339249401</c:v>
                </c:pt>
                <c:pt idx="7">
                  <c:v>1263.2327969672499</c:v>
                </c:pt>
                <c:pt idx="8">
                  <c:v>1262.0145174255599</c:v>
                </c:pt>
                <c:pt idx="9">
                  <c:v>1262.37311143685</c:v>
                </c:pt>
                <c:pt idx="10">
                  <c:v>1262.5955120323999</c:v>
                </c:pt>
                <c:pt idx="11">
                  <c:v>1262.6487052664399</c:v>
                </c:pt>
                <c:pt idx="12">
                  <c:v>1264.5708028474401</c:v>
                </c:pt>
                <c:pt idx="13">
                  <c:v>1267.9880650212399</c:v>
                </c:pt>
                <c:pt idx="14">
                  <c:v>1270.37616387146</c:v>
                </c:pt>
                <c:pt idx="15">
                  <c:v>1281.0828733784299</c:v>
                </c:pt>
                <c:pt idx="16">
                  <c:v>1282.01646201567</c:v>
                </c:pt>
                <c:pt idx="17">
                  <c:v>1266.44915425094</c:v>
                </c:pt>
                <c:pt idx="18">
                  <c:v>1273.44388506225</c:v>
                </c:pt>
                <c:pt idx="19">
                  <c:v>1278.4117076754001</c:v>
                </c:pt>
                <c:pt idx="20">
                  <c:v>1278.53695373095</c:v>
                </c:pt>
                <c:pt idx="21">
                  <c:v>1282.56915252922</c:v>
                </c:pt>
                <c:pt idx="22">
                  <c:v>1286.16025818771</c:v>
                </c:pt>
                <c:pt idx="23">
                  <c:v>1288.2669133643601</c:v>
                </c:pt>
                <c:pt idx="24">
                  <c:v>1289.15660049195</c:v>
                </c:pt>
                <c:pt idx="25">
                  <c:v>1288.77371745458</c:v>
                </c:pt>
                <c:pt idx="26">
                  <c:v>1289.2430921699799</c:v>
                </c:pt>
                <c:pt idx="27">
                  <c:v>1291.0334112241601</c:v>
                </c:pt>
                <c:pt idx="28">
                  <c:v>1291.6534776554299</c:v>
                </c:pt>
                <c:pt idx="29">
                  <c:v>1292.31152751792</c:v>
                </c:pt>
                <c:pt idx="30">
                  <c:v>1292.56653690602</c:v>
                </c:pt>
                <c:pt idx="31">
                  <c:v>1291.28571786311</c:v>
                </c:pt>
                <c:pt idx="32">
                  <c:v>1290.3509711092499</c:v>
                </c:pt>
                <c:pt idx="33">
                  <c:v>1291.28642242142</c:v>
                </c:pt>
                <c:pt idx="34">
                  <c:v>1294.56401652868</c:v>
                </c:pt>
                <c:pt idx="35">
                  <c:v>1290.8655957324199</c:v>
                </c:pt>
                <c:pt idx="36">
                  <c:v>1275.9934524872001</c:v>
                </c:pt>
                <c:pt idx="37">
                  <c:v>1258.1139945566299</c:v>
                </c:pt>
                <c:pt idx="38">
                  <c:v>1244.5452559796699</c:v>
                </c:pt>
                <c:pt idx="39">
                  <c:v>1242.34884557907</c:v>
                </c:pt>
                <c:pt idx="40">
                  <c:v>1179.1649676521499</c:v>
                </c:pt>
                <c:pt idx="41">
                  <c:v>1174.0424751144601</c:v>
                </c:pt>
                <c:pt idx="42">
                  <c:v>1169.78676103982</c:v>
                </c:pt>
                <c:pt idx="43">
                  <c:v>1163.63040760527</c:v>
                </c:pt>
                <c:pt idx="44">
                  <c:v>1157.3539612361301</c:v>
                </c:pt>
                <c:pt idx="45">
                  <c:v>1151.8710807421701</c:v>
                </c:pt>
                <c:pt idx="46">
                  <c:v>1147.50321623732</c:v>
                </c:pt>
                <c:pt idx="47">
                  <c:v>1134.8261603117801</c:v>
                </c:pt>
                <c:pt idx="48">
                  <c:v>1101.54403558782</c:v>
                </c:pt>
                <c:pt idx="49">
                  <c:v>1086.6306482344301</c:v>
                </c:pt>
                <c:pt idx="50">
                  <c:v>1080.3560986868899</c:v>
                </c:pt>
                <c:pt idx="51">
                  <c:v>1076.83649892672</c:v>
                </c:pt>
                <c:pt idx="52">
                  <c:v>1069.6536134754599</c:v>
                </c:pt>
              </c:numCache>
            </c:numRef>
          </c:yVal>
          <c:smooth val="0"/>
          <c:extLst>
            <c:ext xmlns:c16="http://schemas.microsoft.com/office/drawing/2014/chart" uri="{C3380CC4-5D6E-409C-BE32-E72D297353CC}">
              <c16:uniqueId val="{00000002-902D-494F-B91B-D83A38386C95}"/>
            </c:ext>
          </c:extLst>
        </c:ser>
        <c:ser>
          <c:idx val="3"/>
          <c:order val="3"/>
          <c:tx>
            <c:v>Flow Trajectories 1_2_1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Data'!$D$131:$D$146</c:f>
              <c:numCache>
                <c:formatCode>General</c:formatCode>
                <c:ptCount val="16"/>
                <c:pt idx="0">
                  <c:v>0.13677848333246001</c:v>
                </c:pt>
                <c:pt idx="1">
                  <c:v>0.13831360301713999</c:v>
                </c:pt>
                <c:pt idx="2">
                  <c:v>0.13846498058305601</c:v>
                </c:pt>
                <c:pt idx="3">
                  <c:v>0.13943445183884401</c:v>
                </c:pt>
                <c:pt idx="4">
                  <c:v>0.14377984817234299</c:v>
                </c:pt>
                <c:pt idx="5">
                  <c:v>0.14889979839187001</c:v>
                </c:pt>
                <c:pt idx="6">
                  <c:v>0.15118197448300599</c:v>
                </c:pt>
                <c:pt idx="7">
                  <c:v>0.15127086248587099</c:v>
                </c:pt>
                <c:pt idx="8">
                  <c:v>0.15127721254276499</c:v>
                </c:pt>
                <c:pt idx="9">
                  <c:v>0.15128356278173599</c:v>
                </c:pt>
                <c:pt idx="10">
                  <c:v>0.15278881908070999</c:v>
                </c:pt>
                <c:pt idx="11">
                  <c:v>0.15554051368381799</c:v>
                </c:pt>
                <c:pt idx="12">
                  <c:v>0.15625483327627801</c:v>
                </c:pt>
                <c:pt idx="13">
                  <c:v>0.160389061179181</c:v>
                </c:pt>
                <c:pt idx="14">
                  <c:v>0.16058932653328301</c:v>
                </c:pt>
                <c:pt idx="15">
                  <c:v>0.160594882514108</c:v>
                </c:pt>
              </c:numCache>
            </c:numRef>
          </c:xVal>
          <c:yVal>
            <c:numRef>
              <c:f>'Plot Data'!$E$131:$E$146</c:f>
              <c:numCache>
                <c:formatCode>General</c:formatCode>
                <c:ptCount val="16"/>
                <c:pt idx="0">
                  <c:v>1103.7447902220499</c:v>
                </c:pt>
                <c:pt idx="1">
                  <c:v>1088.95381727787</c:v>
                </c:pt>
                <c:pt idx="2">
                  <c:v>1087.56281285101</c:v>
                </c:pt>
                <c:pt idx="3">
                  <c:v>1064.0822420939301</c:v>
                </c:pt>
                <c:pt idx="4">
                  <c:v>1049.72617847573</c:v>
                </c:pt>
                <c:pt idx="5">
                  <c:v>991.26087006870296</c:v>
                </c:pt>
                <c:pt idx="6">
                  <c:v>999.04325335314195</c:v>
                </c:pt>
                <c:pt idx="7">
                  <c:v>999.43728333681395</c:v>
                </c:pt>
                <c:pt idx="8">
                  <c:v>999.46541911508905</c:v>
                </c:pt>
                <c:pt idx="9">
                  <c:v>1061.90573839329</c:v>
                </c:pt>
                <c:pt idx="10">
                  <c:v>1086.4671168567099</c:v>
                </c:pt>
                <c:pt idx="11">
                  <c:v>1077.87281490741</c:v>
                </c:pt>
                <c:pt idx="12">
                  <c:v>1072.6665216843101</c:v>
                </c:pt>
                <c:pt idx="13">
                  <c:v>1031.6193643194199</c:v>
                </c:pt>
                <c:pt idx="14">
                  <c:v>1031.26294390004</c:v>
                </c:pt>
                <c:pt idx="15">
                  <c:v>1031.2531045149101</c:v>
                </c:pt>
              </c:numCache>
            </c:numRef>
          </c:yVal>
          <c:smooth val="0"/>
          <c:extLst>
            <c:ext xmlns:c16="http://schemas.microsoft.com/office/drawing/2014/chart" uri="{C3380CC4-5D6E-409C-BE32-E72D297353CC}">
              <c16:uniqueId val="{00000003-902D-494F-B91B-D83A38386C95}"/>
            </c:ext>
          </c:extLst>
        </c:ser>
        <c:ser>
          <c:idx val="4"/>
          <c:order val="4"/>
          <c:tx>
            <c:v>Flow Trajectories 1_3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Data'!$D$149:$D$209</c:f>
              <c:numCache>
                <c:formatCode>General</c:formatCode>
                <c:ptCount val="61"/>
                <c:pt idx="0">
                  <c:v>-5.87122613476364E-5</c:v>
                </c:pt>
                <c:pt idx="1">
                  <c:v>5.1411584322765304E-3</c:v>
                </c:pt>
                <c:pt idx="2">
                  <c:v>6.1337160872416202E-3</c:v>
                </c:pt>
                <c:pt idx="3">
                  <c:v>8.93591685587335E-3</c:v>
                </c:pt>
                <c:pt idx="4">
                  <c:v>1.4227717792220001E-2</c:v>
                </c:pt>
                <c:pt idx="5">
                  <c:v>1.9212178498638599E-2</c:v>
                </c:pt>
                <c:pt idx="6">
                  <c:v>2.33586608067245E-2</c:v>
                </c:pt>
                <c:pt idx="7">
                  <c:v>2.6867896287063198E-2</c:v>
                </c:pt>
                <c:pt idx="8">
                  <c:v>3.0018352677984299E-2</c:v>
                </c:pt>
                <c:pt idx="9">
                  <c:v>3.3051429206334998E-2</c:v>
                </c:pt>
                <c:pt idx="10">
                  <c:v>3.6418179231450402E-2</c:v>
                </c:pt>
                <c:pt idx="11">
                  <c:v>3.9909596165822001E-2</c:v>
                </c:pt>
                <c:pt idx="12">
                  <c:v>4.3551734868080602E-2</c:v>
                </c:pt>
                <c:pt idx="13">
                  <c:v>4.7316662224333901E-2</c:v>
                </c:pt>
                <c:pt idx="14">
                  <c:v>5.1154740145769498E-2</c:v>
                </c:pt>
                <c:pt idx="15">
                  <c:v>5.50400109577674E-2</c:v>
                </c:pt>
                <c:pt idx="16">
                  <c:v>5.90461483149941E-2</c:v>
                </c:pt>
                <c:pt idx="17">
                  <c:v>6.3420748100142504E-2</c:v>
                </c:pt>
                <c:pt idx="18">
                  <c:v>6.4741257640253902E-2</c:v>
                </c:pt>
                <c:pt idx="19">
                  <c:v>7.0067810495759095E-2</c:v>
                </c:pt>
                <c:pt idx="20">
                  <c:v>7.1551891691609498E-2</c:v>
                </c:pt>
                <c:pt idx="21">
                  <c:v>7.3533440403462602E-2</c:v>
                </c:pt>
                <c:pt idx="22">
                  <c:v>7.6550357859254695E-2</c:v>
                </c:pt>
                <c:pt idx="23">
                  <c:v>7.6692388206401702E-2</c:v>
                </c:pt>
                <c:pt idx="24">
                  <c:v>7.9212450177703606E-2</c:v>
                </c:pt>
                <c:pt idx="25">
                  <c:v>8.1234882060546298E-2</c:v>
                </c:pt>
                <c:pt idx="26">
                  <c:v>8.3255383697247901E-2</c:v>
                </c:pt>
                <c:pt idx="27">
                  <c:v>8.8326280931044596E-2</c:v>
                </c:pt>
                <c:pt idx="28">
                  <c:v>9.2001534498420995E-2</c:v>
                </c:pt>
                <c:pt idx="29">
                  <c:v>9.5610802890156596E-2</c:v>
                </c:pt>
                <c:pt idx="30">
                  <c:v>9.9669433147132502E-2</c:v>
                </c:pt>
                <c:pt idx="31">
                  <c:v>0.100380825124869</c:v>
                </c:pt>
                <c:pt idx="32">
                  <c:v>0.103941029277703</c:v>
                </c:pt>
                <c:pt idx="33">
                  <c:v>0.10596792441236701</c:v>
                </c:pt>
                <c:pt idx="34">
                  <c:v>0.108709519698128</c:v>
                </c:pt>
                <c:pt idx="35">
                  <c:v>0.111248261660766</c:v>
                </c:pt>
                <c:pt idx="36">
                  <c:v>0.11308226696610001</c:v>
                </c:pt>
                <c:pt idx="37">
                  <c:v>0.115218475173087</c:v>
                </c:pt>
                <c:pt idx="38">
                  <c:v>0.116547344474162</c:v>
                </c:pt>
                <c:pt idx="39">
                  <c:v>0.116873017065969</c:v>
                </c:pt>
                <c:pt idx="40">
                  <c:v>0.11695136952902301</c:v>
                </c:pt>
                <c:pt idx="41">
                  <c:v>0.11696367668447299</c:v>
                </c:pt>
                <c:pt idx="42">
                  <c:v>0.11708546501982001</c:v>
                </c:pt>
                <c:pt idx="43">
                  <c:v>0.117219395821874</c:v>
                </c:pt>
                <c:pt idx="44">
                  <c:v>0.117341544722855</c:v>
                </c:pt>
                <c:pt idx="45">
                  <c:v>0.11746343417078101</c:v>
                </c:pt>
                <c:pt idx="46">
                  <c:v>0.117585070200835</c:v>
                </c:pt>
                <c:pt idx="47">
                  <c:v>0.117706450401335</c:v>
                </c:pt>
                <c:pt idx="48">
                  <c:v>0.11775492942407401</c:v>
                </c:pt>
                <c:pt idx="49">
                  <c:v>0.117768586614956</c:v>
                </c:pt>
                <c:pt idx="50">
                  <c:v>0.121101891729805</c:v>
                </c:pt>
                <c:pt idx="51">
                  <c:v>0.122112577953445</c:v>
                </c:pt>
                <c:pt idx="52">
                  <c:v>0.12415956797308</c:v>
                </c:pt>
                <c:pt idx="53">
                  <c:v>0.12567845155867099</c:v>
                </c:pt>
                <c:pt idx="54">
                  <c:v>0.12669042542173201</c:v>
                </c:pt>
                <c:pt idx="55">
                  <c:v>0.12719484195542399</c:v>
                </c:pt>
                <c:pt idx="56">
                  <c:v>0.12721148435569399</c:v>
                </c:pt>
                <c:pt idx="57">
                  <c:v>0.12723700172131899</c:v>
                </c:pt>
                <c:pt idx="58">
                  <c:v>0.127649679918828</c:v>
                </c:pt>
                <c:pt idx="59">
                  <c:v>0.127829248573821</c:v>
                </c:pt>
                <c:pt idx="60">
                  <c:v>0.12784196166476</c:v>
                </c:pt>
              </c:numCache>
            </c:numRef>
          </c:xVal>
          <c:yVal>
            <c:numRef>
              <c:f>'Plot Data'!$E$149:$E$209</c:f>
              <c:numCache>
                <c:formatCode>General</c:formatCode>
                <c:ptCount val="61"/>
                <c:pt idx="0">
                  <c:v>1290.24592627527</c:v>
                </c:pt>
                <c:pt idx="1">
                  <c:v>1296.7112390807699</c:v>
                </c:pt>
                <c:pt idx="2">
                  <c:v>1298.3353077678801</c:v>
                </c:pt>
                <c:pt idx="3">
                  <c:v>1274.10115753065</c:v>
                </c:pt>
                <c:pt idx="4">
                  <c:v>1275.69437392396</c:v>
                </c:pt>
                <c:pt idx="5">
                  <c:v>1273.84051491939</c:v>
                </c:pt>
                <c:pt idx="6">
                  <c:v>1266.4241996711601</c:v>
                </c:pt>
                <c:pt idx="7">
                  <c:v>1261.5361005729501</c:v>
                </c:pt>
                <c:pt idx="8">
                  <c:v>1259.0994148223799</c:v>
                </c:pt>
                <c:pt idx="9">
                  <c:v>1257.4924687027501</c:v>
                </c:pt>
                <c:pt idx="10">
                  <c:v>1256.9001407241101</c:v>
                </c:pt>
                <c:pt idx="11">
                  <c:v>1257.49014396396</c:v>
                </c:pt>
                <c:pt idx="12">
                  <c:v>1257.9281423775501</c:v>
                </c:pt>
                <c:pt idx="13">
                  <c:v>1258.19493793478</c:v>
                </c:pt>
                <c:pt idx="14">
                  <c:v>1258.1417804679099</c:v>
                </c:pt>
                <c:pt idx="15">
                  <c:v>1258.0403693630401</c:v>
                </c:pt>
                <c:pt idx="16">
                  <c:v>1259.52456624109</c:v>
                </c:pt>
                <c:pt idx="17">
                  <c:v>1262.1886185493099</c:v>
                </c:pt>
                <c:pt idx="18">
                  <c:v>1263.42474622229</c:v>
                </c:pt>
                <c:pt idx="19">
                  <c:v>1282.0034138763999</c:v>
                </c:pt>
                <c:pt idx="20">
                  <c:v>1291.5031946290901</c:v>
                </c:pt>
                <c:pt idx="21">
                  <c:v>1283.1746857606499</c:v>
                </c:pt>
                <c:pt idx="22">
                  <c:v>1279.96658574916</c:v>
                </c:pt>
                <c:pt idx="23">
                  <c:v>1280.26582780594</c:v>
                </c:pt>
                <c:pt idx="24">
                  <c:v>1284.5607978798801</c:v>
                </c:pt>
                <c:pt idx="25">
                  <c:v>1287.5317468241001</c:v>
                </c:pt>
                <c:pt idx="26">
                  <c:v>1291.9028915885201</c:v>
                </c:pt>
                <c:pt idx="27">
                  <c:v>1297.4155937821099</c:v>
                </c:pt>
                <c:pt idx="28">
                  <c:v>1294.2746658163701</c:v>
                </c:pt>
                <c:pt idx="29">
                  <c:v>1296.1309772914301</c:v>
                </c:pt>
                <c:pt idx="30">
                  <c:v>1296.91807949288</c:v>
                </c:pt>
                <c:pt idx="31">
                  <c:v>1296.7250687917399</c:v>
                </c:pt>
                <c:pt idx="32">
                  <c:v>1296.31803088173</c:v>
                </c:pt>
                <c:pt idx="33">
                  <c:v>1297.2268437794201</c:v>
                </c:pt>
                <c:pt idx="34">
                  <c:v>1297.08354763024</c:v>
                </c:pt>
                <c:pt idx="35">
                  <c:v>1296.5206096157001</c:v>
                </c:pt>
                <c:pt idx="36">
                  <c:v>1294.8250184993501</c:v>
                </c:pt>
                <c:pt idx="37">
                  <c:v>1292.0683147811999</c:v>
                </c:pt>
                <c:pt idx="38">
                  <c:v>1290.24787662012</c:v>
                </c:pt>
                <c:pt idx="39">
                  <c:v>1289.83245285156</c:v>
                </c:pt>
                <c:pt idx="40">
                  <c:v>1289.8155912960301</c:v>
                </c:pt>
                <c:pt idx="41">
                  <c:v>1289.81392472684</c:v>
                </c:pt>
                <c:pt idx="42">
                  <c:v>1289.7823342066099</c:v>
                </c:pt>
                <c:pt idx="43">
                  <c:v>1289.74713683043</c:v>
                </c:pt>
                <c:pt idx="44">
                  <c:v>1289.7271751155599</c:v>
                </c:pt>
                <c:pt idx="45">
                  <c:v>1289.7643155568901</c:v>
                </c:pt>
                <c:pt idx="46">
                  <c:v>1289.80359094038</c:v>
                </c:pt>
                <c:pt idx="47">
                  <c:v>1289.84399278615</c:v>
                </c:pt>
                <c:pt idx="48">
                  <c:v>1289.8603675637401</c:v>
                </c:pt>
                <c:pt idx="49">
                  <c:v>1289.8557343334701</c:v>
                </c:pt>
                <c:pt idx="50">
                  <c:v>1294.22092043155</c:v>
                </c:pt>
                <c:pt idx="51">
                  <c:v>1295.87101986317</c:v>
                </c:pt>
                <c:pt idx="52">
                  <c:v>1290.4058221093601</c:v>
                </c:pt>
                <c:pt idx="53">
                  <c:v>1271.9314392265501</c:v>
                </c:pt>
                <c:pt idx="54">
                  <c:v>1254.98831682437</c:v>
                </c:pt>
                <c:pt idx="55">
                  <c:v>1247.2661941157301</c:v>
                </c:pt>
                <c:pt idx="56">
                  <c:v>1247.0397424968801</c:v>
                </c:pt>
                <c:pt idx="57">
                  <c:v>1181.9784564805</c:v>
                </c:pt>
                <c:pt idx="58">
                  <c:v>1178.88453736266</c:v>
                </c:pt>
                <c:pt idx="59">
                  <c:v>1177.1907678989301</c:v>
                </c:pt>
                <c:pt idx="60">
                  <c:v>1177.0507718588699</c:v>
                </c:pt>
              </c:numCache>
            </c:numRef>
          </c:yVal>
          <c:smooth val="0"/>
          <c:extLst>
            <c:ext xmlns:c16="http://schemas.microsoft.com/office/drawing/2014/chart" uri="{C3380CC4-5D6E-409C-BE32-E72D297353CC}">
              <c16:uniqueId val="{00000004-902D-494F-B91B-D83A38386C95}"/>
            </c:ext>
          </c:extLst>
        </c:ser>
        <c:ser>
          <c:idx val="5"/>
          <c:order val="5"/>
          <c:tx>
            <c:v>Flow Trajectories 1_4</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Data'!$D$212:$D$276</c:f>
              <c:numCache>
                <c:formatCode>General</c:formatCode>
                <c:ptCount val="65"/>
                <c:pt idx="0">
                  <c:v>-5.8712407521440702E-5</c:v>
                </c:pt>
                <c:pt idx="1">
                  <c:v>5.1483880007911296E-3</c:v>
                </c:pt>
                <c:pt idx="2">
                  <c:v>6.1413253414653096E-3</c:v>
                </c:pt>
                <c:pt idx="3">
                  <c:v>8.9428830566120401E-3</c:v>
                </c:pt>
                <c:pt idx="4">
                  <c:v>1.4278962016204299E-2</c:v>
                </c:pt>
                <c:pt idx="5">
                  <c:v>1.9879499371586101E-2</c:v>
                </c:pt>
                <c:pt idx="6">
                  <c:v>2.4596528369747399E-2</c:v>
                </c:pt>
                <c:pt idx="7">
                  <c:v>2.8788888219275301E-2</c:v>
                </c:pt>
                <c:pt idx="8">
                  <c:v>3.2678474553349601E-2</c:v>
                </c:pt>
                <c:pt idx="9">
                  <c:v>3.6898188885756598E-2</c:v>
                </c:pt>
                <c:pt idx="10">
                  <c:v>4.1189356254327701E-2</c:v>
                </c:pt>
                <c:pt idx="11">
                  <c:v>4.5574495466505403E-2</c:v>
                </c:pt>
                <c:pt idx="12">
                  <c:v>5.0068915796956999E-2</c:v>
                </c:pt>
                <c:pt idx="13">
                  <c:v>5.4688276653178901E-2</c:v>
                </c:pt>
                <c:pt idx="14">
                  <c:v>5.9591589726597699E-2</c:v>
                </c:pt>
                <c:pt idx="15">
                  <c:v>6.5152389120539903E-2</c:v>
                </c:pt>
                <c:pt idx="16">
                  <c:v>6.9699735517143299E-2</c:v>
                </c:pt>
                <c:pt idx="17">
                  <c:v>7.1218270580794593E-2</c:v>
                </c:pt>
                <c:pt idx="18">
                  <c:v>7.52520077399359E-2</c:v>
                </c:pt>
                <c:pt idx="19">
                  <c:v>7.7798112376374101E-2</c:v>
                </c:pt>
                <c:pt idx="20">
                  <c:v>8.0857946701770697E-2</c:v>
                </c:pt>
                <c:pt idx="21">
                  <c:v>8.3403385662942003E-2</c:v>
                </c:pt>
                <c:pt idx="22">
                  <c:v>8.4421217176908897E-2</c:v>
                </c:pt>
                <c:pt idx="23">
                  <c:v>8.7058581941231894E-2</c:v>
                </c:pt>
                <c:pt idx="24">
                  <c:v>9.0603171901391E-2</c:v>
                </c:pt>
                <c:pt idx="25">
                  <c:v>9.4663020520099395E-2</c:v>
                </c:pt>
                <c:pt idx="26">
                  <c:v>9.7711131466544698E-2</c:v>
                </c:pt>
                <c:pt idx="27">
                  <c:v>0.10085557517891799</c:v>
                </c:pt>
                <c:pt idx="28">
                  <c:v>0.10389621599214</c:v>
                </c:pt>
                <c:pt idx="29">
                  <c:v>0.10642926377044599</c:v>
                </c:pt>
                <c:pt idx="30">
                  <c:v>0.10896442189371799</c:v>
                </c:pt>
                <c:pt idx="31">
                  <c:v>0.110994834383965</c:v>
                </c:pt>
                <c:pt idx="32">
                  <c:v>0.11302679219914299</c:v>
                </c:pt>
                <c:pt idx="33">
                  <c:v>0.11455236560828901</c:v>
                </c:pt>
                <c:pt idx="34">
                  <c:v>0.116586179865006</c:v>
                </c:pt>
                <c:pt idx="35">
                  <c:v>0.11942362253147699</c:v>
                </c:pt>
                <c:pt idx="36">
                  <c:v>0.12145785860705</c:v>
                </c:pt>
                <c:pt idx="37">
                  <c:v>0.122485436064387</c:v>
                </c:pt>
                <c:pt idx="38">
                  <c:v>0.123512772867004</c:v>
                </c:pt>
                <c:pt idx="39">
                  <c:v>0.12403720522322199</c:v>
                </c:pt>
                <c:pt idx="40">
                  <c:v>0.124124288264973</c:v>
                </c:pt>
                <c:pt idx="41">
                  <c:v>0.124130277254139</c:v>
                </c:pt>
                <c:pt idx="42">
                  <c:v>0.12462470804959901</c:v>
                </c:pt>
                <c:pt idx="43">
                  <c:v>0.12567736130617599</c:v>
                </c:pt>
                <c:pt idx="44">
                  <c:v>0.12670627757716099</c:v>
                </c:pt>
                <c:pt idx="45">
                  <c:v>0.12721782664508099</c:v>
                </c:pt>
                <c:pt idx="46">
                  <c:v>0.12782991978087599</c:v>
                </c:pt>
                <c:pt idx="47">
                  <c:v>0.12837872800793201</c:v>
                </c:pt>
                <c:pt idx="48">
                  <c:v>0.129401214358428</c:v>
                </c:pt>
                <c:pt idx="49">
                  <c:v>0.130431760102689</c:v>
                </c:pt>
                <c:pt idx="50">
                  <c:v>0.13105281464097801</c:v>
                </c:pt>
                <c:pt idx="51">
                  <c:v>0.131093494999725</c:v>
                </c:pt>
                <c:pt idx="52">
                  <c:v>0.135731611556969</c:v>
                </c:pt>
                <c:pt idx="53">
                  <c:v>0.13825287544867701</c:v>
                </c:pt>
                <c:pt idx="54">
                  <c:v>0.14337312972093899</c:v>
                </c:pt>
                <c:pt idx="55">
                  <c:v>0.14813927923630299</c:v>
                </c:pt>
                <c:pt idx="56">
                  <c:v>0.148367622520135</c:v>
                </c:pt>
                <c:pt idx="57">
                  <c:v>0.14838032141634</c:v>
                </c:pt>
                <c:pt idx="58">
                  <c:v>0.148386671655311</c:v>
                </c:pt>
                <c:pt idx="59">
                  <c:v>0.15141025822812401</c:v>
                </c:pt>
                <c:pt idx="60">
                  <c:v>0.153547343814463</c:v>
                </c:pt>
                <c:pt idx="61">
                  <c:v>0.155600375217921</c:v>
                </c:pt>
                <c:pt idx="62">
                  <c:v>0.15765280794473999</c:v>
                </c:pt>
                <c:pt idx="63">
                  <c:v>0.157794307198346</c:v>
                </c:pt>
                <c:pt idx="64">
                  <c:v>0.15779748218101</c:v>
                </c:pt>
              </c:numCache>
            </c:numRef>
          </c:xVal>
          <c:yVal>
            <c:numRef>
              <c:f>'Plot Data'!$E$212:$E$276</c:f>
              <c:numCache>
                <c:formatCode>General</c:formatCode>
                <c:ptCount val="65"/>
                <c:pt idx="0">
                  <c:v>1290.2831545908</c:v>
                </c:pt>
                <c:pt idx="1">
                  <c:v>1297.2855121437699</c:v>
                </c:pt>
                <c:pt idx="2">
                  <c:v>1298.4238380690199</c:v>
                </c:pt>
                <c:pt idx="3">
                  <c:v>1273.53153550908</c:v>
                </c:pt>
                <c:pt idx="4">
                  <c:v>1274.8370117539901</c:v>
                </c:pt>
                <c:pt idx="5">
                  <c:v>1271.0429758686</c:v>
                </c:pt>
                <c:pt idx="6">
                  <c:v>1263.17430977854</c:v>
                </c:pt>
                <c:pt idx="7">
                  <c:v>1257.5069221964</c:v>
                </c:pt>
                <c:pt idx="8">
                  <c:v>1255.0854858637899</c:v>
                </c:pt>
                <c:pt idx="9">
                  <c:v>1254.6831759597301</c:v>
                </c:pt>
                <c:pt idx="10">
                  <c:v>1254.78143890757</c:v>
                </c:pt>
                <c:pt idx="11">
                  <c:v>1254.96311241635</c:v>
                </c:pt>
                <c:pt idx="12">
                  <c:v>1255.71002596056</c:v>
                </c:pt>
                <c:pt idx="13">
                  <c:v>1257.65699756806</c:v>
                </c:pt>
                <c:pt idx="14">
                  <c:v>1265.43346663904</c:v>
                </c:pt>
                <c:pt idx="15">
                  <c:v>1265.3603215077501</c:v>
                </c:pt>
                <c:pt idx="16">
                  <c:v>1277.6058363818199</c:v>
                </c:pt>
                <c:pt idx="17">
                  <c:v>1278.18252175307</c:v>
                </c:pt>
                <c:pt idx="18">
                  <c:v>1267.91965612423</c:v>
                </c:pt>
                <c:pt idx="19">
                  <c:v>1268.6179224500099</c:v>
                </c:pt>
                <c:pt idx="20">
                  <c:v>1268.0115863875401</c:v>
                </c:pt>
                <c:pt idx="21">
                  <c:v>1265.31164005549</c:v>
                </c:pt>
                <c:pt idx="22">
                  <c:v>1265.1298219844</c:v>
                </c:pt>
                <c:pt idx="23">
                  <c:v>1268.61839359854</c:v>
                </c:pt>
                <c:pt idx="24">
                  <c:v>1275.14203030065</c:v>
                </c:pt>
                <c:pt idx="25">
                  <c:v>1277.21550677805</c:v>
                </c:pt>
                <c:pt idx="26">
                  <c:v>1277.2106356854099</c:v>
                </c:pt>
                <c:pt idx="27">
                  <c:v>1278.95990116755</c:v>
                </c:pt>
                <c:pt idx="28">
                  <c:v>1281.4193808474099</c:v>
                </c:pt>
                <c:pt idx="29">
                  <c:v>1283.3568988417401</c:v>
                </c:pt>
                <c:pt idx="30">
                  <c:v>1284.2308060487601</c:v>
                </c:pt>
                <c:pt idx="31">
                  <c:v>1284.1019206321901</c:v>
                </c:pt>
                <c:pt idx="32">
                  <c:v>1283.7842144190199</c:v>
                </c:pt>
                <c:pt idx="33">
                  <c:v>1283.4989274939801</c:v>
                </c:pt>
                <c:pt idx="34">
                  <c:v>1283.3756555595801</c:v>
                </c:pt>
                <c:pt idx="35">
                  <c:v>1284.9394279506801</c:v>
                </c:pt>
                <c:pt idx="36">
                  <c:v>1276.9071607585299</c:v>
                </c:pt>
                <c:pt idx="37">
                  <c:v>1268.8370565263899</c:v>
                </c:pt>
                <c:pt idx="38">
                  <c:v>1250.5234477568599</c:v>
                </c:pt>
                <c:pt idx="39">
                  <c:v>1240.77500437909</c:v>
                </c:pt>
                <c:pt idx="40">
                  <c:v>1239.1080580207299</c:v>
                </c:pt>
                <c:pt idx="41">
                  <c:v>1167.97963052103</c:v>
                </c:pt>
                <c:pt idx="42">
                  <c:v>1164.0544863263899</c:v>
                </c:pt>
                <c:pt idx="43">
                  <c:v>1156.05863429135</c:v>
                </c:pt>
                <c:pt idx="44">
                  <c:v>1144.92705795555</c:v>
                </c:pt>
                <c:pt idx="45">
                  <c:v>1140.74096091861</c:v>
                </c:pt>
                <c:pt idx="46">
                  <c:v>1137.25971310826</c:v>
                </c:pt>
                <c:pt idx="47">
                  <c:v>1133.23526472042</c:v>
                </c:pt>
                <c:pt idx="48">
                  <c:v>1125.9618338206701</c:v>
                </c:pt>
                <c:pt idx="49">
                  <c:v>1113.3743342181299</c:v>
                </c:pt>
                <c:pt idx="50">
                  <c:v>1101.86708090659</c:v>
                </c:pt>
                <c:pt idx="51">
                  <c:v>1101.0268398979999</c:v>
                </c:pt>
                <c:pt idx="52">
                  <c:v>1025.33952861534</c:v>
                </c:pt>
                <c:pt idx="53">
                  <c:v>1054.3427452554599</c:v>
                </c:pt>
                <c:pt idx="54">
                  <c:v>993.56679486743599</c:v>
                </c:pt>
                <c:pt idx="55">
                  <c:v>1007.13653305076</c:v>
                </c:pt>
                <c:pt idx="56">
                  <c:v>1008.9834514297499</c:v>
                </c:pt>
                <c:pt idx="57">
                  <c:v>1009.08401085807</c:v>
                </c:pt>
                <c:pt idx="58">
                  <c:v>1052.61246908865</c:v>
                </c:pt>
                <c:pt idx="59">
                  <c:v>1081.74617535058</c:v>
                </c:pt>
                <c:pt idx="60">
                  <c:v>1077.82216414496</c:v>
                </c:pt>
                <c:pt idx="61">
                  <c:v>1054.0371408077499</c:v>
                </c:pt>
                <c:pt idx="62">
                  <c:v>1035.94999066484</c:v>
                </c:pt>
                <c:pt idx="63">
                  <c:v>1034.98972262094</c:v>
                </c:pt>
                <c:pt idx="64">
                  <c:v>1034.96812603031</c:v>
                </c:pt>
              </c:numCache>
            </c:numRef>
          </c:yVal>
          <c:smooth val="0"/>
          <c:extLst>
            <c:ext xmlns:c16="http://schemas.microsoft.com/office/drawing/2014/chart" uri="{C3380CC4-5D6E-409C-BE32-E72D297353CC}">
              <c16:uniqueId val="{00000005-902D-494F-B91B-D83A38386C95}"/>
            </c:ext>
          </c:extLst>
        </c:ser>
        <c:ser>
          <c:idx val="6"/>
          <c:order val="6"/>
          <c:tx>
            <c:v>Flow Trajectories 1_5_0</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Data'!$D$279:$D$330</c:f>
              <c:numCache>
                <c:formatCode>General</c:formatCode>
                <c:ptCount val="52"/>
                <c:pt idx="0">
                  <c:v>-5.8931152699900002E-5</c:v>
                </c:pt>
                <c:pt idx="1">
                  <c:v>5.2758582296689397E-3</c:v>
                </c:pt>
                <c:pt idx="2">
                  <c:v>1.0062448429960499E-2</c:v>
                </c:pt>
                <c:pt idx="3">
                  <c:v>1.5144880728106699E-2</c:v>
                </c:pt>
                <c:pt idx="4">
                  <c:v>2.07195415123177E-2</c:v>
                </c:pt>
                <c:pt idx="5">
                  <c:v>2.6302405058023198E-2</c:v>
                </c:pt>
                <c:pt idx="6">
                  <c:v>3.1889187751254301E-2</c:v>
                </c:pt>
                <c:pt idx="7">
                  <c:v>3.6969898303681699E-2</c:v>
                </c:pt>
                <c:pt idx="8">
                  <c:v>4.2557984561674402E-2</c:v>
                </c:pt>
                <c:pt idx="9">
                  <c:v>4.8147380076163503E-2</c:v>
                </c:pt>
                <c:pt idx="10">
                  <c:v>5.3227375130523599E-2</c:v>
                </c:pt>
                <c:pt idx="11">
                  <c:v>5.8302383985035101E-2</c:v>
                </c:pt>
                <c:pt idx="12">
                  <c:v>6.1856063327591103E-2</c:v>
                </c:pt>
                <c:pt idx="13">
                  <c:v>6.7147707441688007E-2</c:v>
                </c:pt>
                <c:pt idx="14">
                  <c:v>7.0192662104567205E-2</c:v>
                </c:pt>
                <c:pt idx="15">
                  <c:v>7.4484145663170506E-2</c:v>
                </c:pt>
                <c:pt idx="16">
                  <c:v>7.95711727627368E-2</c:v>
                </c:pt>
                <c:pt idx="17">
                  <c:v>8.3524230696593205E-2</c:v>
                </c:pt>
                <c:pt idx="18">
                  <c:v>8.4638382033026302E-2</c:v>
                </c:pt>
                <c:pt idx="19">
                  <c:v>8.7262581881847101E-2</c:v>
                </c:pt>
                <c:pt idx="20">
                  <c:v>8.8270568394130403E-2</c:v>
                </c:pt>
                <c:pt idx="21">
                  <c:v>9.1804265065908705E-2</c:v>
                </c:pt>
                <c:pt idx="22">
                  <c:v>9.5350840417062793E-2</c:v>
                </c:pt>
                <c:pt idx="23">
                  <c:v>9.8901284634885206E-2</c:v>
                </c:pt>
                <c:pt idx="24">
                  <c:v>0.102044804636027</c:v>
                </c:pt>
                <c:pt idx="25">
                  <c:v>0.10508697751573499</c:v>
                </c:pt>
                <c:pt idx="26">
                  <c:v>0.107117271685925</c:v>
                </c:pt>
                <c:pt idx="27">
                  <c:v>0.109752517754625</c:v>
                </c:pt>
                <c:pt idx="28">
                  <c:v>0.111778252628673</c:v>
                </c:pt>
                <c:pt idx="29">
                  <c:v>0.113808696537232</c:v>
                </c:pt>
                <c:pt idx="30">
                  <c:v>0.11553784595284899</c:v>
                </c:pt>
                <c:pt idx="31">
                  <c:v>0.117571009549181</c:v>
                </c:pt>
                <c:pt idx="32">
                  <c:v>0.119605458689762</c:v>
                </c:pt>
                <c:pt idx="33">
                  <c:v>0.121134804174899</c:v>
                </c:pt>
                <c:pt idx="34">
                  <c:v>0.122262017108975</c:v>
                </c:pt>
                <c:pt idx="35">
                  <c:v>0.123303752295141</c:v>
                </c:pt>
                <c:pt idx="36">
                  <c:v>0.124350318872261</c:v>
                </c:pt>
                <c:pt idx="37">
                  <c:v>0.124657804843924</c:v>
                </c:pt>
                <c:pt idx="38">
                  <c:v>0.12469851780015</c:v>
                </c:pt>
                <c:pt idx="39">
                  <c:v>0.12470232869322</c:v>
                </c:pt>
                <c:pt idx="40">
                  <c:v>0.124703598741014</c:v>
                </c:pt>
                <c:pt idx="41">
                  <c:v>0.12584335179994099</c:v>
                </c:pt>
                <c:pt idx="42">
                  <c:v>0.126879202289853</c:v>
                </c:pt>
                <c:pt idx="43">
                  <c:v>0.12738746144969201</c:v>
                </c:pt>
                <c:pt idx="44">
                  <c:v>0.127893070613604</c:v>
                </c:pt>
                <c:pt idx="45">
                  <c:v>0.12870597817935001</c:v>
                </c:pt>
                <c:pt idx="46">
                  <c:v>0.12945989171896399</c:v>
                </c:pt>
                <c:pt idx="47">
                  <c:v>0.130484909746408</c:v>
                </c:pt>
                <c:pt idx="48">
                  <c:v>0.13323415383897699</c:v>
                </c:pt>
                <c:pt idx="49">
                  <c:v>0.13393358735286401</c:v>
                </c:pt>
                <c:pt idx="50">
                  <c:v>0.13418286046760999</c:v>
                </c:pt>
                <c:pt idx="51">
                  <c:v>0.1342705501101</c:v>
                </c:pt>
              </c:numCache>
            </c:numRef>
          </c:xVal>
          <c:yVal>
            <c:numRef>
              <c:f>'Plot Data'!$E$279:$E$330</c:f>
              <c:numCache>
                <c:formatCode>General</c:formatCode>
                <c:ptCount val="52"/>
                <c:pt idx="0">
                  <c:v>1290.1107733840199</c:v>
                </c:pt>
                <c:pt idx="1">
                  <c:v>1290.0500329171</c:v>
                </c:pt>
                <c:pt idx="2">
                  <c:v>1239.13997724211</c:v>
                </c:pt>
                <c:pt idx="3">
                  <c:v>1236.12559685112</c:v>
                </c:pt>
                <c:pt idx="4">
                  <c:v>1245.85337297457</c:v>
                </c:pt>
                <c:pt idx="5">
                  <c:v>1249.8483850029199</c:v>
                </c:pt>
                <c:pt idx="6">
                  <c:v>1251.0108279071301</c:v>
                </c:pt>
                <c:pt idx="7">
                  <c:v>1250.77669559573</c:v>
                </c:pt>
                <c:pt idx="8">
                  <c:v>1250.8825749842499</c:v>
                </c:pt>
                <c:pt idx="9">
                  <c:v>1250.1436969306999</c:v>
                </c:pt>
                <c:pt idx="10">
                  <c:v>1250.27105255212</c:v>
                </c:pt>
                <c:pt idx="11">
                  <c:v>1253.3173696445499</c:v>
                </c:pt>
                <c:pt idx="12">
                  <c:v>1254.6542166090501</c:v>
                </c:pt>
                <c:pt idx="13">
                  <c:v>1249.69454701224</c:v>
                </c:pt>
                <c:pt idx="14">
                  <c:v>1250.9100086488299</c:v>
                </c:pt>
                <c:pt idx="15">
                  <c:v>1231.0279753751499</c:v>
                </c:pt>
                <c:pt idx="16">
                  <c:v>1228.5208544335801</c:v>
                </c:pt>
                <c:pt idx="17">
                  <c:v>1234.7568398992601</c:v>
                </c:pt>
                <c:pt idx="18">
                  <c:v>1237.54067413649</c:v>
                </c:pt>
                <c:pt idx="19">
                  <c:v>1249.51904963436</c:v>
                </c:pt>
                <c:pt idx="20">
                  <c:v>1254.4532001944699</c:v>
                </c:pt>
                <c:pt idx="21">
                  <c:v>1266.53401043092</c:v>
                </c:pt>
                <c:pt idx="22">
                  <c:v>1270.78046325539</c:v>
                </c:pt>
                <c:pt idx="23">
                  <c:v>1273.0497973113299</c:v>
                </c:pt>
                <c:pt idx="24">
                  <c:v>1275.55488922669</c:v>
                </c:pt>
                <c:pt idx="25">
                  <c:v>1277.7407151800701</c:v>
                </c:pt>
                <c:pt idx="26">
                  <c:v>1278.5566514959401</c:v>
                </c:pt>
                <c:pt idx="27">
                  <c:v>1280.49338323031</c:v>
                </c:pt>
                <c:pt idx="28">
                  <c:v>1281.93703704001</c:v>
                </c:pt>
                <c:pt idx="29">
                  <c:v>1281.83122764984</c:v>
                </c:pt>
                <c:pt idx="30">
                  <c:v>1280.8893251229099</c:v>
                </c:pt>
                <c:pt idx="31">
                  <c:v>1280.4865340695401</c:v>
                </c:pt>
                <c:pt idx="32">
                  <c:v>1279.2138805224699</c:v>
                </c:pt>
                <c:pt idx="33">
                  <c:v>1275.6375808796499</c:v>
                </c:pt>
                <c:pt idx="34">
                  <c:v>1265.2416041899401</c:v>
                </c:pt>
                <c:pt idx="35">
                  <c:v>1249.1936982170801</c:v>
                </c:pt>
                <c:pt idx="36">
                  <c:v>1230.0170638698301</c:v>
                </c:pt>
                <c:pt idx="37">
                  <c:v>1224.14943210712</c:v>
                </c:pt>
                <c:pt idx="38">
                  <c:v>1223.36135904609</c:v>
                </c:pt>
                <c:pt idx="39">
                  <c:v>1223.28745705455</c:v>
                </c:pt>
                <c:pt idx="40">
                  <c:v>1162.17197479786</c:v>
                </c:pt>
                <c:pt idx="41">
                  <c:v>1147.7109788594501</c:v>
                </c:pt>
                <c:pt idx="42">
                  <c:v>1133.1130566757899</c:v>
                </c:pt>
                <c:pt idx="43">
                  <c:v>1129.5988827911499</c:v>
                </c:pt>
                <c:pt idx="44">
                  <c:v>1127.13732696805</c:v>
                </c:pt>
                <c:pt idx="45">
                  <c:v>1123.1514930906201</c:v>
                </c:pt>
                <c:pt idx="46">
                  <c:v>1118.6765896557699</c:v>
                </c:pt>
                <c:pt idx="47">
                  <c:v>1107.5124706466199</c:v>
                </c:pt>
                <c:pt idx="48">
                  <c:v>1058.06940316129</c:v>
                </c:pt>
                <c:pt idx="49">
                  <c:v>1047.9185146515099</c:v>
                </c:pt>
                <c:pt idx="50">
                  <c:v>1045.6363837561701</c:v>
                </c:pt>
                <c:pt idx="51">
                  <c:v>1044.8534468499399</c:v>
                </c:pt>
              </c:numCache>
            </c:numRef>
          </c:yVal>
          <c:smooth val="0"/>
          <c:extLst>
            <c:ext xmlns:c16="http://schemas.microsoft.com/office/drawing/2014/chart" uri="{C3380CC4-5D6E-409C-BE32-E72D297353CC}">
              <c16:uniqueId val="{00000006-902D-494F-B91B-D83A38386C95}"/>
            </c:ext>
          </c:extLst>
        </c:ser>
        <c:ser>
          <c:idx val="7"/>
          <c:order val="7"/>
          <c:tx>
            <c:v>Flow Trajectories 1_5_1</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Data'!$D$333:$D$345</c:f>
              <c:numCache>
                <c:formatCode>General</c:formatCode>
                <c:ptCount val="13"/>
                <c:pt idx="0">
                  <c:v>0.1342705501101</c:v>
                </c:pt>
                <c:pt idx="1">
                  <c:v>0.137312876874635</c:v>
                </c:pt>
                <c:pt idx="2">
                  <c:v>0.137516209517413</c:v>
                </c:pt>
                <c:pt idx="3">
                  <c:v>0.14166998742074799</c:v>
                </c:pt>
                <c:pt idx="4">
                  <c:v>0.14197534673189</c:v>
                </c:pt>
                <c:pt idx="5">
                  <c:v>0.142056658711991</c:v>
                </c:pt>
                <c:pt idx="6">
                  <c:v>0.14613025782248401</c:v>
                </c:pt>
                <c:pt idx="7">
                  <c:v>0.146231825754845</c:v>
                </c:pt>
                <c:pt idx="8">
                  <c:v>0.146238175993817</c:v>
                </c:pt>
                <c:pt idx="9">
                  <c:v>0.14977566258386699</c:v>
                </c:pt>
                <c:pt idx="10">
                  <c:v>0.15489651204992799</c:v>
                </c:pt>
                <c:pt idx="11">
                  <c:v>0.15546085423646999</c:v>
                </c:pt>
                <c:pt idx="12">
                  <c:v>0.155462441652927</c:v>
                </c:pt>
              </c:numCache>
            </c:numRef>
          </c:xVal>
          <c:yVal>
            <c:numRef>
              <c:f>'Plot Data'!$E$333:$E$345</c:f>
              <c:numCache>
                <c:formatCode>General</c:formatCode>
                <c:ptCount val="13"/>
                <c:pt idx="0">
                  <c:v>1074.5534385573001</c:v>
                </c:pt>
                <c:pt idx="1">
                  <c:v>1075.2743854908299</c:v>
                </c:pt>
                <c:pt idx="2">
                  <c:v>1075.2675880045099</c:v>
                </c:pt>
                <c:pt idx="3">
                  <c:v>1011.61272682731</c:v>
                </c:pt>
                <c:pt idx="4">
                  <c:v>1007.2510115014099</c:v>
                </c:pt>
                <c:pt idx="5">
                  <c:v>1006.09756239973</c:v>
                </c:pt>
                <c:pt idx="6">
                  <c:v>1004.75117636483</c:v>
                </c:pt>
                <c:pt idx="7">
                  <c:v>1005.12500316313</c:v>
                </c:pt>
                <c:pt idx="8">
                  <c:v>1066.9271277841001</c:v>
                </c:pt>
                <c:pt idx="9">
                  <c:v>1092.5939405730501</c:v>
                </c:pt>
                <c:pt idx="10">
                  <c:v>1036.4995965711701</c:v>
                </c:pt>
                <c:pt idx="11">
                  <c:v>1035.4041145814799</c:v>
                </c:pt>
                <c:pt idx="12">
                  <c:v>1035.4012673319701</c:v>
                </c:pt>
              </c:numCache>
            </c:numRef>
          </c:yVal>
          <c:smooth val="0"/>
          <c:extLst>
            <c:ext xmlns:c16="http://schemas.microsoft.com/office/drawing/2014/chart" uri="{C3380CC4-5D6E-409C-BE32-E72D297353CC}">
              <c16:uniqueId val="{00000007-902D-494F-B91B-D83A38386C95}"/>
            </c:ext>
          </c:extLst>
        </c:ser>
        <c:ser>
          <c:idx val="8"/>
          <c:order val="8"/>
          <c:tx>
            <c:v>Flow Trajectories 1_6_0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Data'!$D$348:$D$403</c:f>
              <c:numCache>
                <c:formatCode>General</c:formatCode>
                <c:ptCount val="56"/>
                <c:pt idx="0">
                  <c:v>-5.8934421065636299E-5</c:v>
                </c:pt>
                <c:pt idx="1">
                  <c:v>5.27596896362702E-3</c:v>
                </c:pt>
                <c:pt idx="2">
                  <c:v>1.00622659851943E-2</c:v>
                </c:pt>
                <c:pt idx="3">
                  <c:v>1.5143944019640599E-2</c:v>
                </c:pt>
                <c:pt idx="4">
                  <c:v>2.0718596678432798E-2</c:v>
                </c:pt>
                <c:pt idx="5">
                  <c:v>2.6301493089510901E-2</c:v>
                </c:pt>
                <c:pt idx="6">
                  <c:v>3.1888480806080699E-2</c:v>
                </c:pt>
                <c:pt idx="7">
                  <c:v>3.6969989877892503E-2</c:v>
                </c:pt>
                <c:pt idx="8">
                  <c:v>4.2557659664033902E-2</c:v>
                </c:pt>
                <c:pt idx="9">
                  <c:v>4.8146619407920803E-2</c:v>
                </c:pt>
                <c:pt idx="10">
                  <c:v>5.3226709747765097E-2</c:v>
                </c:pt>
                <c:pt idx="11">
                  <c:v>5.8303255108166203E-2</c:v>
                </c:pt>
                <c:pt idx="12">
                  <c:v>6.3888451052829795E-2</c:v>
                </c:pt>
                <c:pt idx="13">
                  <c:v>6.7950490008001393E-2</c:v>
                </c:pt>
                <c:pt idx="14">
                  <c:v>7.1101403910799402E-2</c:v>
                </c:pt>
                <c:pt idx="15">
                  <c:v>7.62282909386921E-2</c:v>
                </c:pt>
                <c:pt idx="16">
                  <c:v>8.1296054934989107E-2</c:v>
                </c:pt>
                <c:pt idx="17">
                  <c:v>8.4840011854859093E-2</c:v>
                </c:pt>
                <c:pt idx="18">
                  <c:v>8.7863815041582097E-2</c:v>
                </c:pt>
                <c:pt idx="19">
                  <c:v>8.9372593404800096E-2</c:v>
                </c:pt>
                <c:pt idx="20">
                  <c:v>9.3005545020955899E-2</c:v>
                </c:pt>
                <c:pt idx="21">
                  <c:v>9.3511689156321701E-2</c:v>
                </c:pt>
                <c:pt idx="22">
                  <c:v>9.5537967548429303E-2</c:v>
                </c:pt>
                <c:pt idx="23">
                  <c:v>9.9292186029177207E-2</c:v>
                </c:pt>
                <c:pt idx="24">
                  <c:v>0.100814197797593</c:v>
                </c:pt>
                <c:pt idx="25">
                  <c:v>0.10446304608005499</c:v>
                </c:pt>
                <c:pt idx="26">
                  <c:v>0.10760323018859499</c:v>
                </c:pt>
                <c:pt idx="27">
                  <c:v>0.110641889857561</c:v>
                </c:pt>
                <c:pt idx="28">
                  <c:v>0.11378134668451299</c:v>
                </c:pt>
                <c:pt idx="29">
                  <c:v>0.116821613373026</c:v>
                </c:pt>
                <c:pt idx="30">
                  <c:v>0.11986465875683899</c:v>
                </c:pt>
                <c:pt idx="31">
                  <c:v>0.122401624778342</c:v>
                </c:pt>
                <c:pt idx="32">
                  <c:v>0.124328891306906</c:v>
                </c:pt>
                <c:pt idx="33">
                  <c:v>0.12706575707377499</c:v>
                </c:pt>
                <c:pt idx="34">
                  <c:v>0.129093752188602</c:v>
                </c:pt>
                <c:pt idx="35">
                  <c:v>0.130617381279586</c:v>
                </c:pt>
                <c:pt idx="36">
                  <c:v>0.132341642216667</c:v>
                </c:pt>
                <c:pt idx="37">
                  <c:v>0.13437209058711699</c:v>
                </c:pt>
                <c:pt idx="38">
                  <c:v>0.13590092013730201</c:v>
                </c:pt>
                <c:pt idx="39">
                  <c:v>0.13692648784591199</c:v>
                </c:pt>
                <c:pt idx="40">
                  <c:v>0.13796079850562001</c:v>
                </c:pt>
                <c:pt idx="41">
                  <c:v>0.138485184316024</c:v>
                </c:pt>
                <c:pt idx="42">
                  <c:v>0.13901306753602299</c:v>
                </c:pt>
                <c:pt idx="43">
                  <c:v>0.14007105978054901</c:v>
                </c:pt>
                <c:pt idx="44">
                  <c:v>0.140958798516993</c:v>
                </c:pt>
                <c:pt idx="45">
                  <c:v>0.14100979790112</c:v>
                </c:pt>
                <c:pt idx="46">
                  <c:v>0.141016148140092</c:v>
                </c:pt>
                <c:pt idx="47">
                  <c:v>0.142579143061529</c:v>
                </c:pt>
                <c:pt idx="48">
                  <c:v>0.14360029405601701</c:v>
                </c:pt>
                <c:pt idx="49">
                  <c:v>0.14460673037576699</c:v>
                </c:pt>
                <c:pt idx="50">
                  <c:v>0.14510729268259301</c:v>
                </c:pt>
                <c:pt idx="51">
                  <c:v>0.146121500293348</c:v>
                </c:pt>
                <c:pt idx="52">
                  <c:v>0.147143013363012</c:v>
                </c:pt>
                <c:pt idx="53">
                  <c:v>0.149131078913259</c:v>
                </c:pt>
                <c:pt idx="54">
                  <c:v>0.149900376626773</c:v>
                </c:pt>
                <c:pt idx="55">
                  <c:v>0.15002291078928201</c:v>
                </c:pt>
              </c:numCache>
            </c:numRef>
          </c:xVal>
          <c:yVal>
            <c:numRef>
              <c:f>'Plot Data'!$E$348:$E$403</c:f>
              <c:numCache>
                <c:formatCode>General</c:formatCode>
                <c:ptCount val="56"/>
                <c:pt idx="0">
                  <c:v>1290.1075244021199</c:v>
                </c:pt>
                <c:pt idx="1">
                  <c:v>1290.0629151222599</c:v>
                </c:pt>
                <c:pt idx="2">
                  <c:v>1239.32626296987</c:v>
                </c:pt>
                <c:pt idx="3">
                  <c:v>1236.7023759170499</c:v>
                </c:pt>
                <c:pt idx="4">
                  <c:v>1246.372089858</c:v>
                </c:pt>
                <c:pt idx="5">
                  <c:v>1250.33525641611</c:v>
                </c:pt>
                <c:pt idx="6">
                  <c:v>1251.38098216969</c:v>
                </c:pt>
                <c:pt idx="7">
                  <c:v>1250.7057842634299</c:v>
                </c:pt>
                <c:pt idx="8">
                  <c:v>1251.05191239752</c:v>
                </c:pt>
                <c:pt idx="9">
                  <c:v>1250.57344128361</c:v>
                </c:pt>
                <c:pt idx="10">
                  <c:v>1250.6371447469201</c:v>
                </c:pt>
                <c:pt idx="11">
                  <c:v>1252.7574535896899</c:v>
                </c:pt>
                <c:pt idx="12">
                  <c:v>1254.33077193904</c:v>
                </c:pt>
                <c:pt idx="13">
                  <c:v>1255.8262978069199</c:v>
                </c:pt>
                <c:pt idx="14">
                  <c:v>1255.03082684221</c:v>
                </c:pt>
                <c:pt idx="15">
                  <c:v>1222.8912715071799</c:v>
                </c:pt>
                <c:pt idx="16">
                  <c:v>1231.5646202329399</c:v>
                </c:pt>
                <c:pt idx="17">
                  <c:v>1240.72472370988</c:v>
                </c:pt>
                <c:pt idx="18">
                  <c:v>1256.32080930042</c:v>
                </c:pt>
                <c:pt idx="19">
                  <c:v>1264.43505855187</c:v>
                </c:pt>
                <c:pt idx="20">
                  <c:v>1275.83398191745</c:v>
                </c:pt>
                <c:pt idx="21">
                  <c:v>1276.6329057970599</c:v>
                </c:pt>
                <c:pt idx="22">
                  <c:v>1278.84941026456</c:v>
                </c:pt>
                <c:pt idx="23">
                  <c:v>1280.7157037014299</c:v>
                </c:pt>
                <c:pt idx="24">
                  <c:v>1281.4802975146499</c:v>
                </c:pt>
                <c:pt idx="25">
                  <c:v>1284.52341674986</c:v>
                </c:pt>
                <c:pt idx="26">
                  <c:v>1287.5781578341901</c:v>
                </c:pt>
                <c:pt idx="27">
                  <c:v>1290.36927385337</c:v>
                </c:pt>
                <c:pt idx="28">
                  <c:v>1293.24098049433</c:v>
                </c:pt>
                <c:pt idx="29">
                  <c:v>1295.1763257564601</c:v>
                </c:pt>
                <c:pt idx="30">
                  <c:v>1296.24839923894</c:v>
                </c:pt>
                <c:pt idx="31">
                  <c:v>1296.9011501482701</c:v>
                </c:pt>
                <c:pt idx="32">
                  <c:v>1297.7748811615099</c:v>
                </c:pt>
                <c:pt idx="33">
                  <c:v>1299.11261452196</c:v>
                </c:pt>
                <c:pt idx="34">
                  <c:v>1299.8285079175801</c:v>
                </c:pt>
                <c:pt idx="35">
                  <c:v>1299.84227866174</c:v>
                </c:pt>
                <c:pt idx="36">
                  <c:v>1300.2466005271399</c:v>
                </c:pt>
                <c:pt idx="37">
                  <c:v>1300.0266410151801</c:v>
                </c:pt>
                <c:pt idx="38">
                  <c:v>1297.0875880440201</c:v>
                </c:pt>
                <c:pt idx="39">
                  <c:v>1292.27588343811</c:v>
                </c:pt>
                <c:pt idx="40">
                  <c:v>1280.90469127392</c:v>
                </c:pt>
                <c:pt idx="41">
                  <c:v>1273.44540940856</c:v>
                </c:pt>
                <c:pt idx="42">
                  <c:v>1264.9964663616399</c:v>
                </c:pt>
                <c:pt idx="43">
                  <c:v>1245.10327323055</c:v>
                </c:pt>
                <c:pt idx="44">
                  <c:v>1225.14645055184</c:v>
                </c:pt>
                <c:pt idx="45">
                  <c:v>1223.92138918454</c:v>
                </c:pt>
                <c:pt idx="46">
                  <c:v>1144.94255066049</c:v>
                </c:pt>
                <c:pt idx="47">
                  <c:v>1115.57433217119</c:v>
                </c:pt>
                <c:pt idx="48">
                  <c:v>1107.3636531986999</c:v>
                </c:pt>
                <c:pt idx="49">
                  <c:v>1112.95821566672</c:v>
                </c:pt>
                <c:pt idx="50">
                  <c:v>1116.9967238071099</c:v>
                </c:pt>
                <c:pt idx="51">
                  <c:v>1117.8355423672399</c:v>
                </c:pt>
                <c:pt idx="52">
                  <c:v>1103.5249089603999</c:v>
                </c:pt>
                <c:pt idx="53">
                  <c:v>1087.20300234513</c:v>
                </c:pt>
                <c:pt idx="54">
                  <c:v>1091.5783725589899</c:v>
                </c:pt>
                <c:pt idx="55">
                  <c:v>1092.5307445593801</c:v>
                </c:pt>
              </c:numCache>
            </c:numRef>
          </c:yVal>
          <c:smooth val="0"/>
          <c:extLst>
            <c:ext xmlns:c16="http://schemas.microsoft.com/office/drawing/2014/chart" uri="{C3380CC4-5D6E-409C-BE32-E72D297353CC}">
              <c16:uniqueId val="{00000008-902D-494F-B91B-D83A38386C95}"/>
            </c:ext>
          </c:extLst>
        </c:ser>
        <c:ser>
          <c:idx val="9"/>
          <c:order val="9"/>
          <c:tx>
            <c:v>Flow Trajectories 1_6_1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Data'!$D$406:$D$416</c:f>
              <c:numCache>
                <c:formatCode>General</c:formatCode>
                <c:ptCount val="11"/>
                <c:pt idx="0">
                  <c:v>0.15002291078928201</c:v>
                </c:pt>
                <c:pt idx="1">
                  <c:v>0.15362317462546299</c:v>
                </c:pt>
                <c:pt idx="2">
                  <c:v>0.15893052122649001</c:v>
                </c:pt>
                <c:pt idx="3">
                  <c:v>0.16070264167871801</c:v>
                </c:pt>
                <c:pt idx="4">
                  <c:v>0.160905712648584</c:v>
                </c:pt>
                <c:pt idx="5">
                  <c:v>0.16091841207042301</c:v>
                </c:pt>
                <c:pt idx="6">
                  <c:v>0.16092476230939501</c:v>
                </c:pt>
                <c:pt idx="7">
                  <c:v>0.16518908364187601</c:v>
                </c:pt>
                <c:pt idx="8">
                  <c:v>0.169813191311765</c:v>
                </c:pt>
                <c:pt idx="9">
                  <c:v>0.170077996697551</c:v>
                </c:pt>
                <c:pt idx="10">
                  <c:v>0.17008275914512599</c:v>
                </c:pt>
              </c:numCache>
            </c:numRef>
          </c:xVal>
          <c:yVal>
            <c:numRef>
              <c:f>'Plot Data'!$E$406:$E$416</c:f>
              <c:numCache>
                <c:formatCode>General</c:formatCode>
                <c:ptCount val="11"/>
                <c:pt idx="0">
                  <c:v>1067.5220549534399</c:v>
                </c:pt>
                <c:pt idx="1">
                  <c:v>1053.7097155045301</c:v>
                </c:pt>
                <c:pt idx="2">
                  <c:v>1016.87819275505</c:v>
                </c:pt>
                <c:pt idx="3">
                  <c:v>1026.7479222253501</c:v>
                </c:pt>
                <c:pt idx="4">
                  <c:v>1027.81002102557</c:v>
                </c:pt>
                <c:pt idx="5">
                  <c:v>1027.87595338095</c:v>
                </c:pt>
                <c:pt idx="6">
                  <c:v>1063.9877756010501</c:v>
                </c:pt>
                <c:pt idx="7">
                  <c:v>1100.66105926207</c:v>
                </c:pt>
                <c:pt idx="8">
                  <c:v>1045.8648936095999</c:v>
                </c:pt>
                <c:pt idx="9">
                  <c:v>1044.01500437659</c:v>
                </c:pt>
                <c:pt idx="10">
                  <c:v>1043.9819114330601</c:v>
                </c:pt>
              </c:numCache>
            </c:numRef>
          </c:yVal>
          <c:smooth val="0"/>
          <c:extLst>
            <c:ext xmlns:c16="http://schemas.microsoft.com/office/drawing/2014/chart" uri="{C3380CC4-5D6E-409C-BE32-E72D297353CC}">
              <c16:uniqueId val="{00000009-902D-494F-B91B-D83A38386C95}"/>
            </c:ext>
          </c:extLst>
        </c:ser>
        <c:ser>
          <c:idx val="10"/>
          <c:order val="10"/>
          <c:tx>
            <c:v>Flow Trajectories 1_7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Data'!$D$419:$D$484</c:f>
              <c:numCache>
                <c:formatCode>General</c:formatCode>
                <c:ptCount val="66"/>
                <c:pt idx="0">
                  <c:v>-5.8934420019150098E-5</c:v>
                </c:pt>
                <c:pt idx="1">
                  <c:v>5.2719522843081602E-3</c:v>
                </c:pt>
                <c:pt idx="2">
                  <c:v>6.51394704272662E-3</c:v>
                </c:pt>
                <c:pt idx="3">
                  <c:v>9.3315969091418201E-3</c:v>
                </c:pt>
                <c:pt idx="4">
                  <c:v>1.44193434031485E-2</c:v>
                </c:pt>
                <c:pt idx="5">
                  <c:v>1.9998809710771299E-2</c:v>
                </c:pt>
                <c:pt idx="6">
                  <c:v>2.50788376554111E-2</c:v>
                </c:pt>
                <c:pt idx="7">
                  <c:v>3.0665366306929901E-2</c:v>
                </c:pt>
                <c:pt idx="8">
                  <c:v>3.5747577450847903E-2</c:v>
                </c:pt>
                <c:pt idx="9">
                  <c:v>4.1335584432337501E-2</c:v>
                </c:pt>
                <c:pt idx="10">
                  <c:v>4.6415737536677701E-2</c:v>
                </c:pt>
                <c:pt idx="11">
                  <c:v>5.2003531545934401E-2</c:v>
                </c:pt>
                <c:pt idx="12">
                  <c:v>5.7082858105190502E-2</c:v>
                </c:pt>
                <c:pt idx="13">
                  <c:v>6.21588111987426E-2</c:v>
                </c:pt>
                <c:pt idx="14">
                  <c:v>6.7229737016952104E-2</c:v>
                </c:pt>
                <c:pt idx="15">
                  <c:v>7.0774190451209404E-2</c:v>
                </c:pt>
                <c:pt idx="16">
                  <c:v>7.6004180732261201E-2</c:v>
                </c:pt>
                <c:pt idx="17">
                  <c:v>8.0675091759333406E-2</c:v>
                </c:pt>
                <c:pt idx="18">
                  <c:v>8.3705793910996903E-2</c:v>
                </c:pt>
                <c:pt idx="19">
                  <c:v>8.6728313340065505E-2</c:v>
                </c:pt>
                <c:pt idx="20">
                  <c:v>9.0556302888743001E-2</c:v>
                </c:pt>
                <c:pt idx="21">
                  <c:v>9.5108067895171594E-2</c:v>
                </c:pt>
                <c:pt idx="22">
                  <c:v>9.5514534111258001E-2</c:v>
                </c:pt>
                <c:pt idx="23">
                  <c:v>9.95910547060989E-2</c:v>
                </c:pt>
                <c:pt idx="24">
                  <c:v>0.103142430889374</c:v>
                </c:pt>
                <c:pt idx="25">
                  <c:v>0.10679330612580799</c:v>
                </c:pt>
                <c:pt idx="26">
                  <c:v>0.109328208592052</c:v>
                </c:pt>
                <c:pt idx="27">
                  <c:v>0.112569979207229</c:v>
                </c:pt>
                <c:pt idx="28">
                  <c:v>0.11621585216211899</c:v>
                </c:pt>
                <c:pt idx="29">
                  <c:v>0.119254120833651</c:v>
                </c:pt>
                <c:pt idx="30">
                  <c:v>0.122299081010644</c:v>
                </c:pt>
                <c:pt idx="31">
                  <c:v>0.12544573991810201</c:v>
                </c:pt>
                <c:pt idx="32">
                  <c:v>0.12706741020847601</c:v>
                </c:pt>
                <c:pt idx="33">
                  <c:v>0.13020436728929399</c:v>
                </c:pt>
                <c:pt idx="34">
                  <c:v>0.13323832317279899</c:v>
                </c:pt>
                <c:pt idx="35">
                  <c:v>0.13577134008884201</c:v>
                </c:pt>
                <c:pt idx="36">
                  <c:v>0.13779989988479699</c:v>
                </c:pt>
                <c:pt idx="37">
                  <c:v>0.13992428614257901</c:v>
                </c:pt>
                <c:pt idx="38">
                  <c:v>0.14195171526424599</c:v>
                </c:pt>
                <c:pt idx="39">
                  <c:v>0.14398060952654201</c:v>
                </c:pt>
                <c:pt idx="40">
                  <c:v>0.14570531674832399</c:v>
                </c:pt>
                <c:pt idx="41">
                  <c:v>0.14723324196840001</c:v>
                </c:pt>
                <c:pt idx="42">
                  <c:v>0.148259333406521</c:v>
                </c:pt>
                <c:pt idx="43">
                  <c:v>0.14877756608110701</c:v>
                </c:pt>
                <c:pt idx="44">
                  <c:v>0.14930222630452999</c:v>
                </c:pt>
                <c:pt idx="45">
                  <c:v>0.149835427343852</c:v>
                </c:pt>
                <c:pt idx="46">
                  <c:v>0.15058349622886999</c:v>
                </c:pt>
                <c:pt idx="47">
                  <c:v>0.15066500517850201</c:v>
                </c:pt>
                <c:pt idx="48">
                  <c:v>0.151986601726462</c:v>
                </c:pt>
                <c:pt idx="49">
                  <c:v>0.15214690343319101</c:v>
                </c:pt>
                <c:pt idx="50">
                  <c:v>0.15217865462805</c:v>
                </c:pt>
                <c:pt idx="51">
                  <c:v>0.153316253794719</c:v>
                </c:pt>
                <c:pt idx="52">
                  <c:v>0.15475841419549</c:v>
                </c:pt>
                <c:pt idx="53">
                  <c:v>0.15598328717301599</c:v>
                </c:pt>
                <c:pt idx="54">
                  <c:v>0.157515283866555</c:v>
                </c:pt>
                <c:pt idx="55">
                  <c:v>0.159044304391461</c:v>
                </c:pt>
                <c:pt idx="56">
                  <c:v>0.16313810746603499</c:v>
                </c:pt>
                <c:pt idx="57">
                  <c:v>0.16619939971582801</c:v>
                </c:pt>
                <c:pt idx="58">
                  <c:v>0.17077458355991201</c:v>
                </c:pt>
                <c:pt idx="59">
                  <c:v>0.171256549487529</c:v>
                </c:pt>
                <c:pt idx="60">
                  <c:v>0.1712628997265</c:v>
                </c:pt>
                <c:pt idx="61">
                  <c:v>0.17427109458704501</c:v>
                </c:pt>
                <c:pt idx="62">
                  <c:v>0.17703791292426099</c:v>
                </c:pt>
                <c:pt idx="63">
                  <c:v>0.180221443208398</c:v>
                </c:pt>
                <c:pt idx="64">
                  <c:v>0.18041651461856201</c:v>
                </c:pt>
                <c:pt idx="65">
                  <c:v>0.180419689624611</c:v>
                </c:pt>
              </c:numCache>
            </c:numRef>
          </c:xVal>
          <c:yVal>
            <c:numRef>
              <c:f>'Plot Data'!$E$419:$E$484</c:f>
              <c:numCache>
                <c:formatCode>General</c:formatCode>
                <c:ptCount val="66"/>
                <c:pt idx="0">
                  <c:v>1290.10533893053</c:v>
                </c:pt>
                <c:pt idx="1">
                  <c:v>1291.28762350017</c:v>
                </c:pt>
                <c:pt idx="2">
                  <c:v>1280.46248478042</c:v>
                </c:pt>
                <c:pt idx="3">
                  <c:v>1247.1747064096101</c:v>
                </c:pt>
                <c:pt idx="4">
                  <c:v>1241.2884951009501</c:v>
                </c:pt>
                <c:pt idx="5">
                  <c:v>1248.3154068143399</c:v>
                </c:pt>
                <c:pt idx="6">
                  <c:v>1249.4808192256701</c:v>
                </c:pt>
                <c:pt idx="7">
                  <c:v>1250.8655490184501</c:v>
                </c:pt>
                <c:pt idx="8">
                  <c:v>1249.77748409725</c:v>
                </c:pt>
                <c:pt idx="9">
                  <c:v>1249.9194013359199</c:v>
                </c:pt>
                <c:pt idx="10">
                  <c:v>1249.9525733656001</c:v>
                </c:pt>
                <c:pt idx="11">
                  <c:v>1250.2091983863399</c:v>
                </c:pt>
                <c:pt idx="12">
                  <c:v>1250.7481589886199</c:v>
                </c:pt>
                <c:pt idx="13">
                  <c:v>1253.2194616730801</c:v>
                </c:pt>
                <c:pt idx="14">
                  <c:v>1258.3679692662199</c:v>
                </c:pt>
                <c:pt idx="15">
                  <c:v>1264.97111011881</c:v>
                </c:pt>
                <c:pt idx="16">
                  <c:v>1234.34352485718</c:v>
                </c:pt>
                <c:pt idx="17">
                  <c:v>1236.0152299255601</c:v>
                </c:pt>
                <c:pt idx="18">
                  <c:v>1247.1836982191401</c:v>
                </c:pt>
                <c:pt idx="19">
                  <c:v>1261.9577091497399</c:v>
                </c:pt>
                <c:pt idx="20">
                  <c:v>1277.7827414990199</c:v>
                </c:pt>
                <c:pt idx="21">
                  <c:v>1285.2616701689601</c:v>
                </c:pt>
                <c:pt idx="22">
                  <c:v>1285.2811738969899</c:v>
                </c:pt>
                <c:pt idx="23">
                  <c:v>1287.47833976578</c:v>
                </c:pt>
                <c:pt idx="24">
                  <c:v>1288.82641868068</c:v>
                </c:pt>
                <c:pt idx="25">
                  <c:v>1290.8436551587499</c:v>
                </c:pt>
                <c:pt idx="26">
                  <c:v>1292.42802784123</c:v>
                </c:pt>
                <c:pt idx="27">
                  <c:v>1294.99244881394</c:v>
                </c:pt>
                <c:pt idx="28">
                  <c:v>1297.8886281138</c:v>
                </c:pt>
                <c:pt idx="29">
                  <c:v>1299.88915434876</c:v>
                </c:pt>
                <c:pt idx="30">
                  <c:v>1300.47221318172</c:v>
                </c:pt>
                <c:pt idx="31">
                  <c:v>1301.0525237212601</c:v>
                </c:pt>
                <c:pt idx="32">
                  <c:v>1301.8795825135301</c:v>
                </c:pt>
                <c:pt idx="33">
                  <c:v>1304.2555324330999</c:v>
                </c:pt>
                <c:pt idx="34">
                  <c:v>1306.5513780035101</c:v>
                </c:pt>
                <c:pt idx="35">
                  <c:v>1307.6219869720601</c:v>
                </c:pt>
                <c:pt idx="36">
                  <c:v>1308.14017867916</c:v>
                </c:pt>
                <c:pt idx="37">
                  <c:v>1309.3250269181499</c:v>
                </c:pt>
                <c:pt idx="38">
                  <c:v>1309.8571269876099</c:v>
                </c:pt>
                <c:pt idx="39">
                  <c:v>1310.1541487798199</c:v>
                </c:pt>
                <c:pt idx="40">
                  <c:v>1309.77385748911</c:v>
                </c:pt>
                <c:pt idx="41">
                  <c:v>1306.2760127077499</c:v>
                </c:pt>
                <c:pt idx="42">
                  <c:v>1299.7544439343801</c:v>
                </c:pt>
                <c:pt idx="43">
                  <c:v>1294.26589033707</c:v>
                </c:pt>
                <c:pt idx="44">
                  <c:v>1287.3649616044199</c:v>
                </c:pt>
                <c:pt idx="45">
                  <c:v>1278.8610173249699</c:v>
                </c:pt>
                <c:pt idx="46">
                  <c:v>1264.8934540279799</c:v>
                </c:pt>
                <c:pt idx="47">
                  <c:v>1263.30660900867</c:v>
                </c:pt>
                <c:pt idx="48">
                  <c:v>1233.65055245855</c:v>
                </c:pt>
                <c:pt idx="49">
                  <c:v>1230.13506400806</c:v>
                </c:pt>
                <c:pt idx="50">
                  <c:v>1159.9193118297801</c:v>
                </c:pt>
                <c:pt idx="51">
                  <c:v>1149.8344193299899</c:v>
                </c:pt>
                <c:pt idx="52">
                  <c:v>1123.67108609548</c:v>
                </c:pt>
                <c:pt idx="53">
                  <c:v>1107.26840924254</c:v>
                </c:pt>
                <c:pt idx="54">
                  <c:v>1098.7388254472301</c:v>
                </c:pt>
                <c:pt idx="55">
                  <c:v>1089.9412657139301</c:v>
                </c:pt>
                <c:pt idx="56">
                  <c:v>1051.4490017726901</c:v>
                </c:pt>
                <c:pt idx="57">
                  <c:v>1027.95922751129</c:v>
                </c:pt>
                <c:pt idx="58">
                  <c:v>1020.66745363196</c:v>
                </c:pt>
                <c:pt idx="59">
                  <c:v>1023.37295682388</c:v>
                </c:pt>
                <c:pt idx="60">
                  <c:v>1056.2519561938</c:v>
                </c:pt>
                <c:pt idx="61">
                  <c:v>1107.7506189865901</c:v>
                </c:pt>
                <c:pt idx="62">
                  <c:v>1080.7752390231699</c:v>
                </c:pt>
                <c:pt idx="63">
                  <c:v>1048.4093953973399</c:v>
                </c:pt>
                <c:pt idx="64">
                  <c:v>1047.19061800996</c:v>
                </c:pt>
                <c:pt idx="65">
                  <c:v>1047.1707387803101</c:v>
                </c:pt>
              </c:numCache>
            </c:numRef>
          </c:yVal>
          <c:smooth val="0"/>
          <c:extLst>
            <c:ext xmlns:c16="http://schemas.microsoft.com/office/drawing/2014/chart" uri="{C3380CC4-5D6E-409C-BE32-E72D297353CC}">
              <c16:uniqueId val="{0000000A-902D-494F-B91B-D83A38386C95}"/>
            </c:ext>
          </c:extLst>
        </c:ser>
        <c:ser>
          <c:idx val="11"/>
          <c:order val="11"/>
          <c:tx>
            <c:v>Flow Trajectories 1_8_0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Data'!$D$487:$D$546</c:f>
              <c:numCache>
                <c:formatCode>General</c:formatCode>
                <c:ptCount val="60"/>
                <c:pt idx="0">
                  <c:v>-5.8712281158880801E-5</c:v>
                </c:pt>
                <c:pt idx="1">
                  <c:v>5.2610751785362999E-3</c:v>
                </c:pt>
                <c:pt idx="2">
                  <c:v>6.2795386551580696E-3</c:v>
                </c:pt>
                <c:pt idx="3">
                  <c:v>8.9014283178864093E-3</c:v>
                </c:pt>
                <c:pt idx="4">
                  <c:v>1.39937931888448E-2</c:v>
                </c:pt>
                <c:pt idx="5">
                  <c:v>1.9584700292445099E-2</c:v>
                </c:pt>
                <c:pt idx="6">
                  <c:v>2.5183245815253202E-2</c:v>
                </c:pt>
                <c:pt idx="7">
                  <c:v>3.02703471472111E-2</c:v>
                </c:pt>
                <c:pt idx="8">
                  <c:v>3.53488391518526E-2</c:v>
                </c:pt>
                <c:pt idx="9">
                  <c:v>4.04255971739063E-2</c:v>
                </c:pt>
                <c:pt idx="10">
                  <c:v>4.6008502676488899E-2</c:v>
                </c:pt>
                <c:pt idx="11">
                  <c:v>5.159408706403E-2</c:v>
                </c:pt>
                <c:pt idx="12">
                  <c:v>5.6671782072885299E-2</c:v>
                </c:pt>
                <c:pt idx="13">
                  <c:v>6.1744180390646303E-2</c:v>
                </c:pt>
                <c:pt idx="14">
                  <c:v>6.6803161183360896E-2</c:v>
                </c:pt>
                <c:pt idx="15">
                  <c:v>7.0843587724999296E-2</c:v>
                </c:pt>
                <c:pt idx="16">
                  <c:v>7.1865651851376805E-2</c:v>
                </c:pt>
                <c:pt idx="17">
                  <c:v>7.2273381592180705E-2</c:v>
                </c:pt>
                <c:pt idx="18">
                  <c:v>7.2297782777956898E-2</c:v>
                </c:pt>
                <c:pt idx="19">
                  <c:v>7.6905090989165495E-2</c:v>
                </c:pt>
                <c:pt idx="20">
                  <c:v>8.0454562925996703E-2</c:v>
                </c:pt>
                <c:pt idx="21">
                  <c:v>8.3489824749158406E-2</c:v>
                </c:pt>
                <c:pt idx="22">
                  <c:v>8.60107476615109E-2</c:v>
                </c:pt>
                <c:pt idx="23">
                  <c:v>8.9635670461172906E-2</c:v>
                </c:pt>
                <c:pt idx="24">
                  <c:v>9.4702690742658496E-2</c:v>
                </c:pt>
                <c:pt idx="25">
                  <c:v>9.8757149225325094E-2</c:v>
                </c:pt>
                <c:pt idx="26">
                  <c:v>0.10230413184096999</c:v>
                </c:pt>
                <c:pt idx="27">
                  <c:v>0.103318633643898</c:v>
                </c:pt>
                <c:pt idx="28">
                  <c:v>0.106872503245642</c:v>
                </c:pt>
                <c:pt idx="29">
                  <c:v>0.108395620467337</c:v>
                </c:pt>
                <c:pt idx="30">
                  <c:v>0.10861913990768</c:v>
                </c:pt>
                <c:pt idx="31">
                  <c:v>0.11223162357258699</c:v>
                </c:pt>
                <c:pt idx="32">
                  <c:v>0.115783500792875</c:v>
                </c:pt>
                <c:pt idx="33">
                  <c:v>0.119322094221308</c:v>
                </c:pt>
                <c:pt idx="34">
                  <c:v>0.1213486969566</c:v>
                </c:pt>
                <c:pt idx="35">
                  <c:v>0.124007848240341</c:v>
                </c:pt>
                <c:pt idx="36">
                  <c:v>0.126947086872987</c:v>
                </c:pt>
                <c:pt idx="37">
                  <c:v>0.12775994565467599</c:v>
                </c:pt>
                <c:pt idx="38">
                  <c:v>0.13083659419829999</c:v>
                </c:pt>
                <c:pt idx="39">
                  <c:v>0.133874342970631</c:v>
                </c:pt>
                <c:pt idx="40">
                  <c:v>0.13539227284070801</c:v>
                </c:pt>
                <c:pt idx="41">
                  <c:v>0.13579877971724499</c:v>
                </c:pt>
                <c:pt idx="42">
                  <c:v>0.135880071494798</c:v>
                </c:pt>
                <c:pt idx="43">
                  <c:v>0.13841559354167299</c:v>
                </c:pt>
                <c:pt idx="44">
                  <c:v>0.14094886412752999</c:v>
                </c:pt>
                <c:pt idx="45">
                  <c:v>0.143482597256234</c:v>
                </c:pt>
                <c:pt idx="46">
                  <c:v>0.146517895977782</c:v>
                </c:pt>
                <c:pt idx="47">
                  <c:v>0.148550457769034</c:v>
                </c:pt>
                <c:pt idx="48">
                  <c:v>0.14957219004839101</c:v>
                </c:pt>
                <c:pt idx="49">
                  <c:v>0.150599065789082</c:v>
                </c:pt>
                <c:pt idx="50">
                  <c:v>0.15111662897490999</c:v>
                </c:pt>
                <c:pt idx="51">
                  <c:v>0.15164140683902699</c:v>
                </c:pt>
                <c:pt idx="52">
                  <c:v>0.152175586114978</c:v>
                </c:pt>
                <c:pt idx="53">
                  <c:v>0.152718543554026</c:v>
                </c:pt>
                <c:pt idx="54">
                  <c:v>0.153791889772083</c:v>
                </c:pt>
                <c:pt idx="55">
                  <c:v>0.15425653902614</c:v>
                </c:pt>
                <c:pt idx="56">
                  <c:v>0.15428706723871499</c:v>
                </c:pt>
                <c:pt idx="57">
                  <c:v>0.15428833728650901</c:v>
                </c:pt>
                <c:pt idx="58">
                  <c:v>0.15481705570444501</c:v>
                </c:pt>
                <c:pt idx="59">
                  <c:v>0.15484835426358001</c:v>
                </c:pt>
              </c:numCache>
            </c:numRef>
          </c:xVal>
          <c:yVal>
            <c:numRef>
              <c:f>'Plot Data'!$E$487:$E$546</c:f>
              <c:numCache>
                <c:formatCode>General</c:formatCode>
                <c:ptCount val="60"/>
                <c:pt idx="0">
                  <c:v>1290.1429645066801</c:v>
                </c:pt>
                <c:pt idx="1">
                  <c:v>1294.3381169105301</c:v>
                </c:pt>
                <c:pt idx="2">
                  <c:v>1289.36949106256</c:v>
                </c:pt>
                <c:pt idx="3">
                  <c:v>1259.4722488801699</c:v>
                </c:pt>
                <c:pt idx="4">
                  <c:v>1254.65382091126</c:v>
                </c:pt>
                <c:pt idx="5">
                  <c:v>1255.50178900282</c:v>
                </c:pt>
                <c:pt idx="6">
                  <c:v>1250.71545730448</c:v>
                </c:pt>
                <c:pt idx="7">
                  <c:v>1246.5889744377801</c:v>
                </c:pt>
                <c:pt idx="8">
                  <c:v>1247.8817486503101</c:v>
                </c:pt>
                <c:pt idx="9">
                  <c:v>1249.90107847747</c:v>
                </c:pt>
                <c:pt idx="10">
                  <c:v>1252.6118356490199</c:v>
                </c:pt>
                <c:pt idx="11">
                  <c:v>1253.9221633941199</c:v>
                </c:pt>
                <c:pt idx="12">
                  <c:v>1254.7984808388101</c:v>
                </c:pt>
                <c:pt idx="13">
                  <c:v>1258.231053017</c:v>
                </c:pt>
                <c:pt idx="14">
                  <c:v>1267.35289216154</c:v>
                </c:pt>
                <c:pt idx="15">
                  <c:v>1278.2704696800099</c:v>
                </c:pt>
                <c:pt idx="16">
                  <c:v>1273.0979387617399</c:v>
                </c:pt>
                <c:pt idx="17">
                  <c:v>1269.8960318760201</c:v>
                </c:pt>
                <c:pt idx="18">
                  <c:v>1269.68122911931</c:v>
                </c:pt>
                <c:pt idx="19">
                  <c:v>1256.0656915702</c:v>
                </c:pt>
                <c:pt idx="20">
                  <c:v>1258.5617509399001</c:v>
                </c:pt>
                <c:pt idx="21">
                  <c:v>1264.75550184953</c:v>
                </c:pt>
                <c:pt idx="22">
                  <c:v>1273.8767430895</c:v>
                </c:pt>
                <c:pt idx="23">
                  <c:v>1286.92093176964</c:v>
                </c:pt>
                <c:pt idx="24">
                  <c:v>1292.0136119992401</c:v>
                </c:pt>
                <c:pt idx="25">
                  <c:v>1294.2952216671399</c:v>
                </c:pt>
                <c:pt idx="26">
                  <c:v>1295.9571848220301</c:v>
                </c:pt>
                <c:pt idx="27">
                  <c:v>1296.27334504553</c:v>
                </c:pt>
                <c:pt idx="28">
                  <c:v>1297.06109044854</c:v>
                </c:pt>
                <c:pt idx="29">
                  <c:v>1297.5306620619499</c:v>
                </c:pt>
                <c:pt idx="30">
                  <c:v>1297.58797454301</c:v>
                </c:pt>
                <c:pt idx="31">
                  <c:v>1298.6137194723201</c:v>
                </c:pt>
                <c:pt idx="32">
                  <c:v>1299.7484701441001</c:v>
                </c:pt>
                <c:pt idx="33">
                  <c:v>1302.88609643666</c:v>
                </c:pt>
                <c:pt idx="34">
                  <c:v>1303.7385806285399</c:v>
                </c:pt>
                <c:pt idx="35">
                  <c:v>1304.2178074349799</c:v>
                </c:pt>
                <c:pt idx="36">
                  <c:v>1305.31848238419</c:v>
                </c:pt>
                <c:pt idx="37">
                  <c:v>1305.2838468662901</c:v>
                </c:pt>
                <c:pt idx="38">
                  <c:v>1307.2598617677199</c:v>
                </c:pt>
                <c:pt idx="39">
                  <c:v>1308.7662494849101</c:v>
                </c:pt>
                <c:pt idx="40">
                  <c:v>1309.6980098680001</c:v>
                </c:pt>
                <c:pt idx="41">
                  <c:v>1309.66157413102</c:v>
                </c:pt>
                <c:pt idx="42">
                  <c:v>1309.63654440496</c:v>
                </c:pt>
                <c:pt idx="43">
                  <c:v>1311.0619395332001</c:v>
                </c:pt>
                <c:pt idx="44">
                  <c:v>1311.7921692503501</c:v>
                </c:pt>
                <c:pt idx="45">
                  <c:v>1312.41630019748</c:v>
                </c:pt>
                <c:pt idx="46">
                  <c:v>1312.97468118406</c:v>
                </c:pt>
                <c:pt idx="47">
                  <c:v>1309.8350398472301</c:v>
                </c:pt>
                <c:pt idx="48">
                  <c:v>1305.01386330235</c:v>
                </c:pt>
                <c:pt idx="49">
                  <c:v>1296.3792531367601</c:v>
                </c:pt>
                <c:pt idx="50">
                  <c:v>1290.62445643211</c:v>
                </c:pt>
                <c:pt idx="51">
                  <c:v>1283.6279866300699</c:v>
                </c:pt>
                <c:pt idx="52">
                  <c:v>1275.80533648185</c:v>
                </c:pt>
                <c:pt idx="53">
                  <c:v>1266.7520094470599</c:v>
                </c:pt>
                <c:pt idx="54">
                  <c:v>1247.7322719730701</c:v>
                </c:pt>
                <c:pt idx="55">
                  <c:v>1238.1561499813599</c:v>
                </c:pt>
                <c:pt idx="56">
                  <c:v>1237.5406362230699</c:v>
                </c:pt>
                <c:pt idx="57">
                  <c:v>1164.13588425136</c:v>
                </c:pt>
                <c:pt idx="58">
                  <c:v>1156.28225843062</c:v>
                </c:pt>
                <c:pt idx="59">
                  <c:v>1155.7606417946799</c:v>
                </c:pt>
              </c:numCache>
            </c:numRef>
          </c:yVal>
          <c:smooth val="0"/>
          <c:extLst>
            <c:ext xmlns:c16="http://schemas.microsoft.com/office/drawing/2014/chart" uri="{C3380CC4-5D6E-409C-BE32-E72D297353CC}">
              <c16:uniqueId val="{0000000B-902D-494F-B91B-D83A38386C95}"/>
            </c:ext>
          </c:extLst>
        </c:ser>
        <c:ser>
          <c:idx val="12"/>
          <c:order val="12"/>
          <c:tx>
            <c:v>Flow Trajectories 1_8_1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Data'!$D$549:$D$559</c:f>
              <c:numCache>
                <c:formatCode>General</c:formatCode>
                <c:ptCount val="11"/>
                <c:pt idx="0">
                  <c:v>0.15484835426358001</c:v>
                </c:pt>
                <c:pt idx="1">
                  <c:v>0.15590727438839799</c:v>
                </c:pt>
                <c:pt idx="2">
                  <c:v>0.15692258475444801</c:v>
                </c:pt>
                <c:pt idx="3">
                  <c:v>0.157432069237363</c:v>
                </c:pt>
                <c:pt idx="4">
                  <c:v>0.157939611162844</c:v>
                </c:pt>
                <c:pt idx="5">
                  <c:v>0.15844432126187599</c:v>
                </c:pt>
                <c:pt idx="6">
                  <c:v>0.158951520389149</c:v>
                </c:pt>
                <c:pt idx="7">
                  <c:v>0.15997182155591599</c:v>
                </c:pt>
                <c:pt idx="8">
                  <c:v>0.16180261291762699</c:v>
                </c:pt>
                <c:pt idx="9">
                  <c:v>0.16207086634279499</c:v>
                </c:pt>
                <c:pt idx="10">
                  <c:v>0.162105104416054</c:v>
                </c:pt>
              </c:numCache>
            </c:numRef>
          </c:xVal>
          <c:yVal>
            <c:numRef>
              <c:f>'Plot Data'!$E$549:$E$559</c:f>
              <c:numCache>
                <c:formatCode>General</c:formatCode>
                <c:ptCount val="11"/>
                <c:pt idx="0">
                  <c:v>1139.5922474947599</c:v>
                </c:pt>
                <c:pt idx="1">
                  <c:v>1126.6148789392901</c:v>
                </c:pt>
                <c:pt idx="2">
                  <c:v>1122.57358283143</c:v>
                </c:pt>
                <c:pt idx="3">
                  <c:v>1120.5215134734401</c:v>
                </c:pt>
                <c:pt idx="4">
                  <c:v>1119.13823520914</c:v>
                </c:pt>
                <c:pt idx="5">
                  <c:v>1117.9086892213199</c:v>
                </c:pt>
                <c:pt idx="6">
                  <c:v>1115.6383012000899</c:v>
                </c:pt>
                <c:pt idx="7">
                  <c:v>1106.1479106162001</c:v>
                </c:pt>
                <c:pt idx="8">
                  <c:v>1084.2720324081599</c:v>
                </c:pt>
                <c:pt idx="9">
                  <c:v>1082.17581633956</c:v>
                </c:pt>
                <c:pt idx="10">
                  <c:v>1081.89915759061</c:v>
                </c:pt>
              </c:numCache>
            </c:numRef>
          </c:yVal>
          <c:smooth val="0"/>
          <c:extLst>
            <c:ext xmlns:c16="http://schemas.microsoft.com/office/drawing/2014/chart" uri="{C3380CC4-5D6E-409C-BE32-E72D297353CC}">
              <c16:uniqueId val="{0000000C-902D-494F-B91B-D83A38386C95}"/>
            </c:ext>
          </c:extLst>
        </c:ser>
        <c:ser>
          <c:idx val="13"/>
          <c:order val="13"/>
          <c:tx>
            <c:v>Flow Trajectories 1_8_2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Data'!$D$562:$D$575</c:f>
              <c:numCache>
                <c:formatCode>General</c:formatCode>
                <c:ptCount val="14"/>
                <c:pt idx="0">
                  <c:v>0.162105104416054</c:v>
                </c:pt>
                <c:pt idx="1">
                  <c:v>0.16520396626300299</c:v>
                </c:pt>
                <c:pt idx="2">
                  <c:v>0.170516443498204</c:v>
                </c:pt>
                <c:pt idx="3">
                  <c:v>0.17355695422616399</c:v>
                </c:pt>
                <c:pt idx="4">
                  <c:v>0.173861575958141</c:v>
                </c:pt>
                <c:pt idx="5">
                  <c:v>0.173958068946474</c:v>
                </c:pt>
                <c:pt idx="6">
                  <c:v>0.173964419185446</c:v>
                </c:pt>
                <c:pt idx="7">
                  <c:v>0.175465156603962</c:v>
                </c:pt>
                <c:pt idx="8">
                  <c:v>0.17576901568355099</c:v>
                </c:pt>
                <c:pt idx="9">
                  <c:v>0.178838573471229</c:v>
                </c:pt>
                <c:pt idx="10">
                  <c:v>0.179868048269296</c:v>
                </c:pt>
                <c:pt idx="11">
                  <c:v>0.182945300860863</c:v>
                </c:pt>
                <c:pt idx="12">
                  <c:v>0.183109395022965</c:v>
                </c:pt>
                <c:pt idx="13">
                  <c:v>0.18311177618107</c:v>
                </c:pt>
              </c:numCache>
            </c:numRef>
          </c:xVal>
          <c:yVal>
            <c:numRef>
              <c:f>'Plot Data'!$E$562:$E$575</c:f>
              <c:numCache>
                <c:formatCode>General</c:formatCode>
                <c:ptCount val="14"/>
                <c:pt idx="0">
                  <c:v>1084.62279985124</c:v>
                </c:pt>
                <c:pt idx="1">
                  <c:v>1056.9525310879501</c:v>
                </c:pt>
                <c:pt idx="2">
                  <c:v>1009.21970537725</c:v>
                </c:pt>
                <c:pt idx="3">
                  <c:v>1021.91839796873</c:v>
                </c:pt>
                <c:pt idx="4">
                  <c:v>1023.46236090446</c:v>
                </c:pt>
                <c:pt idx="5">
                  <c:v>1024.0631369043101</c:v>
                </c:pt>
                <c:pt idx="6">
                  <c:v>1064.9817056736099</c:v>
                </c:pt>
                <c:pt idx="7">
                  <c:v>1094.45475120881</c:v>
                </c:pt>
                <c:pt idx="8">
                  <c:v>1100.07115399646</c:v>
                </c:pt>
                <c:pt idx="9">
                  <c:v>1099.37993969834</c:v>
                </c:pt>
                <c:pt idx="10">
                  <c:v>1083.5040845349399</c:v>
                </c:pt>
                <c:pt idx="11">
                  <c:v>1048.5298402978101</c:v>
                </c:pt>
                <c:pt idx="12">
                  <c:v>1047.80576402419</c:v>
                </c:pt>
                <c:pt idx="13">
                  <c:v>1047.7953048177001</c:v>
                </c:pt>
              </c:numCache>
            </c:numRef>
          </c:yVal>
          <c:smooth val="0"/>
          <c:extLst>
            <c:ext xmlns:c16="http://schemas.microsoft.com/office/drawing/2014/chart" uri="{C3380CC4-5D6E-409C-BE32-E72D297353CC}">
              <c16:uniqueId val="{0000000D-902D-494F-B91B-D83A38386C95}"/>
            </c:ext>
          </c:extLst>
        </c:ser>
        <c:ser>
          <c:idx val="14"/>
          <c:order val="14"/>
          <c:tx>
            <c:v>Flow Trajectories 1_9_0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Data'!$D$578:$D$661</c:f>
              <c:numCache>
                <c:formatCode>General</c:formatCode>
                <c:ptCount val="84"/>
                <c:pt idx="0">
                  <c:v>-5.8715904289927102E-5</c:v>
                </c:pt>
                <c:pt idx="1">
                  <c:v>5.0715808113463304E-3</c:v>
                </c:pt>
                <c:pt idx="2">
                  <c:v>6.0611161828530401E-3</c:v>
                </c:pt>
                <c:pt idx="3">
                  <c:v>8.1248558084467404E-3</c:v>
                </c:pt>
                <c:pt idx="4">
                  <c:v>8.3541123911475695E-3</c:v>
                </c:pt>
                <c:pt idx="5">
                  <c:v>9.2341347109867293E-3</c:v>
                </c:pt>
                <c:pt idx="6">
                  <c:v>1.3847915554558299E-2</c:v>
                </c:pt>
                <c:pt idx="7">
                  <c:v>1.7526238699296599E-2</c:v>
                </c:pt>
                <c:pt idx="8">
                  <c:v>2.0723678896896299E-2</c:v>
                </c:pt>
                <c:pt idx="9">
                  <c:v>2.34770933966198E-2</c:v>
                </c:pt>
                <c:pt idx="10">
                  <c:v>2.59784260636578E-2</c:v>
                </c:pt>
                <c:pt idx="11">
                  <c:v>2.66826811846765E-2</c:v>
                </c:pt>
                <c:pt idx="12">
                  <c:v>2.88367403069681E-2</c:v>
                </c:pt>
                <c:pt idx="13">
                  <c:v>3.0857924026555999E-2</c:v>
                </c:pt>
                <c:pt idx="14">
                  <c:v>3.2800466848782399E-2</c:v>
                </c:pt>
                <c:pt idx="15">
                  <c:v>3.4937249395071299E-2</c:v>
                </c:pt>
                <c:pt idx="16">
                  <c:v>3.70987514281923E-2</c:v>
                </c:pt>
                <c:pt idx="17">
                  <c:v>3.9265790891769098E-2</c:v>
                </c:pt>
                <c:pt idx="18">
                  <c:v>4.1440918132975298E-2</c:v>
                </c:pt>
                <c:pt idx="19">
                  <c:v>4.36365819797409E-2</c:v>
                </c:pt>
                <c:pt idx="20">
                  <c:v>4.58502319061199E-2</c:v>
                </c:pt>
                <c:pt idx="21">
                  <c:v>4.7871728029774997E-2</c:v>
                </c:pt>
                <c:pt idx="22">
                  <c:v>4.9881287494439E-2</c:v>
                </c:pt>
                <c:pt idx="23">
                  <c:v>5.20852081708503E-2</c:v>
                </c:pt>
                <c:pt idx="24">
                  <c:v>5.4340810069859601E-2</c:v>
                </c:pt>
                <c:pt idx="25">
                  <c:v>5.6702868721954701E-2</c:v>
                </c:pt>
                <c:pt idx="26">
                  <c:v>5.9222718575768503E-2</c:v>
                </c:pt>
                <c:pt idx="27">
                  <c:v>6.2046711099108802E-2</c:v>
                </c:pt>
                <c:pt idx="28">
                  <c:v>6.6831847146905501E-2</c:v>
                </c:pt>
                <c:pt idx="29">
                  <c:v>7.1311955363725005E-2</c:v>
                </c:pt>
                <c:pt idx="30">
                  <c:v>7.34104564313032E-2</c:v>
                </c:pt>
                <c:pt idx="31">
                  <c:v>7.6586689255665502E-2</c:v>
                </c:pt>
                <c:pt idx="32">
                  <c:v>7.8594620501025295E-2</c:v>
                </c:pt>
                <c:pt idx="33">
                  <c:v>8.1118380554845104E-2</c:v>
                </c:pt>
                <c:pt idx="34">
                  <c:v>8.2637730863645606E-2</c:v>
                </c:pt>
                <c:pt idx="35">
                  <c:v>8.2942448030375399E-2</c:v>
                </c:pt>
                <c:pt idx="36">
                  <c:v>8.5599359133397099E-2</c:v>
                </c:pt>
                <c:pt idx="37">
                  <c:v>8.8128768148862599E-2</c:v>
                </c:pt>
                <c:pt idx="38">
                  <c:v>9.0657889963222299E-2</c:v>
                </c:pt>
                <c:pt idx="39">
                  <c:v>9.4088379123749996E-2</c:v>
                </c:pt>
                <c:pt idx="40">
                  <c:v>9.7094670653445306E-2</c:v>
                </c:pt>
                <c:pt idx="41">
                  <c:v>0.100010243695052</c:v>
                </c:pt>
                <c:pt idx="42">
                  <c:v>0.102492667387499</c:v>
                </c:pt>
                <c:pt idx="43">
                  <c:v>0.107535410667085</c:v>
                </c:pt>
                <c:pt idx="44">
                  <c:v>0.11162475169417101</c:v>
                </c:pt>
                <c:pt idx="45">
                  <c:v>0.11517239722196999</c:v>
                </c:pt>
                <c:pt idx="46">
                  <c:v>0.118199689579812</c:v>
                </c:pt>
                <c:pt idx="47">
                  <c:v>0.1197161501867</c:v>
                </c:pt>
                <c:pt idx="48">
                  <c:v>0.11993953671588301</c:v>
                </c:pt>
                <c:pt idx="49">
                  <c:v>0.122995818767534</c:v>
                </c:pt>
                <c:pt idx="50">
                  <c:v>0.124521053789743</c:v>
                </c:pt>
                <c:pt idx="51">
                  <c:v>0.126147533989905</c:v>
                </c:pt>
                <c:pt idx="52">
                  <c:v>0.12888542437335401</c:v>
                </c:pt>
                <c:pt idx="53">
                  <c:v>0.130913980377555</c:v>
                </c:pt>
                <c:pt idx="54">
                  <c:v>0.13301700634503399</c:v>
                </c:pt>
                <c:pt idx="55">
                  <c:v>0.135486328417878</c:v>
                </c:pt>
                <c:pt idx="56">
                  <c:v>0.13641739128797101</c:v>
                </c:pt>
                <c:pt idx="57">
                  <c:v>0.13679811624603599</c:v>
                </c:pt>
                <c:pt idx="58">
                  <c:v>0.13695663395188001</c:v>
                </c:pt>
                <c:pt idx="59">
                  <c:v>0.13706097580350901</c:v>
                </c:pt>
                <c:pt idx="60">
                  <c:v>0.13718701775530401</c:v>
                </c:pt>
                <c:pt idx="61">
                  <c:v>0.13731295131555099</c:v>
                </c:pt>
                <c:pt idx="62">
                  <c:v>0.13743876113411199</c:v>
                </c:pt>
                <c:pt idx="63">
                  <c:v>0.13756460306100499</c:v>
                </c:pt>
                <c:pt idx="64">
                  <c:v>0.137690342349368</c:v>
                </c:pt>
                <c:pt idx="65">
                  <c:v>0.13770290757595599</c:v>
                </c:pt>
                <c:pt idx="66">
                  <c:v>0.14111796623912001</c:v>
                </c:pt>
                <c:pt idx="67">
                  <c:v>0.142137091732152</c:v>
                </c:pt>
                <c:pt idx="68">
                  <c:v>0.143161143863691</c:v>
                </c:pt>
                <c:pt idx="69">
                  <c:v>0.143674631252209</c:v>
                </c:pt>
                <c:pt idx="70">
                  <c:v>0.14418951736938501</c:v>
                </c:pt>
                <c:pt idx="71">
                  <c:v>0.144710826088012</c:v>
                </c:pt>
                <c:pt idx="72">
                  <c:v>0.14524331102952301</c:v>
                </c:pt>
                <c:pt idx="73">
                  <c:v>0.145784566499782</c:v>
                </c:pt>
                <c:pt idx="74">
                  <c:v>0.14654000133293599</c:v>
                </c:pt>
                <c:pt idx="75">
                  <c:v>0.14654635157190801</c:v>
                </c:pt>
                <c:pt idx="76">
                  <c:v>0.14778956245748101</c:v>
                </c:pt>
                <c:pt idx="77">
                  <c:v>0.14882375098631101</c:v>
                </c:pt>
                <c:pt idx="78">
                  <c:v>0.14933430972634601</c:v>
                </c:pt>
                <c:pt idx="79">
                  <c:v>0.149845053358242</c:v>
                </c:pt>
                <c:pt idx="80">
                  <c:v>0.150357614617014</c:v>
                </c:pt>
                <c:pt idx="81">
                  <c:v>0.150871433402648</c:v>
                </c:pt>
                <c:pt idx="82">
                  <c:v>0.15187138946420001</c:v>
                </c:pt>
                <c:pt idx="83">
                  <c:v>0.15196245481922999</c:v>
                </c:pt>
              </c:numCache>
            </c:numRef>
          </c:xVal>
          <c:yVal>
            <c:numRef>
              <c:f>'Plot Data'!$E$578:$E$661</c:f>
              <c:numCache>
                <c:formatCode>General</c:formatCode>
                <c:ptCount val="84"/>
                <c:pt idx="0">
                  <c:v>1290.26706461254</c:v>
                </c:pt>
                <c:pt idx="1">
                  <c:v>1297.5506564376101</c:v>
                </c:pt>
                <c:pt idx="2">
                  <c:v>1300.36687090691</c:v>
                </c:pt>
                <c:pt idx="3">
                  <c:v>1287.7782925562401</c:v>
                </c:pt>
                <c:pt idx="4">
                  <c:v>1284.9259965348199</c:v>
                </c:pt>
                <c:pt idx="5">
                  <c:v>1279.02640097366</c:v>
                </c:pt>
                <c:pt idx="6">
                  <c:v>1278.85516655571</c:v>
                </c:pt>
                <c:pt idx="7">
                  <c:v>1271.1160751035</c:v>
                </c:pt>
                <c:pt idx="8">
                  <c:v>1264.2470701002201</c:v>
                </c:pt>
                <c:pt idx="9">
                  <c:v>1259.75316182096</c:v>
                </c:pt>
                <c:pt idx="10">
                  <c:v>1255.33125961308</c:v>
                </c:pt>
                <c:pt idx="11">
                  <c:v>1253.8937495381799</c:v>
                </c:pt>
                <c:pt idx="12">
                  <c:v>1249.60205775139</c:v>
                </c:pt>
                <c:pt idx="13">
                  <c:v>1247.4236532223899</c:v>
                </c:pt>
                <c:pt idx="14">
                  <c:v>1247.7103467315301</c:v>
                </c:pt>
                <c:pt idx="15">
                  <c:v>1249.1067193959</c:v>
                </c:pt>
                <c:pt idx="16">
                  <c:v>1249.82662286647</c:v>
                </c:pt>
                <c:pt idx="17">
                  <c:v>1250.2156831689999</c:v>
                </c:pt>
                <c:pt idx="18">
                  <c:v>1250.6300860449401</c:v>
                </c:pt>
                <c:pt idx="19">
                  <c:v>1250.6574556366199</c:v>
                </c:pt>
                <c:pt idx="20">
                  <c:v>1250.35491685021</c:v>
                </c:pt>
                <c:pt idx="21">
                  <c:v>1249.60411525269</c:v>
                </c:pt>
                <c:pt idx="22">
                  <c:v>1249.0182650659301</c:v>
                </c:pt>
                <c:pt idx="23">
                  <c:v>1249.7448238438001</c:v>
                </c:pt>
                <c:pt idx="24">
                  <c:v>1251.62653104892</c:v>
                </c:pt>
                <c:pt idx="25">
                  <c:v>1254.34291770349</c:v>
                </c:pt>
                <c:pt idx="26">
                  <c:v>1258.8721334501899</c:v>
                </c:pt>
                <c:pt idx="27">
                  <c:v>1267.0433314639499</c:v>
                </c:pt>
                <c:pt idx="28">
                  <c:v>1289.3207926339501</c:v>
                </c:pt>
                <c:pt idx="29">
                  <c:v>1299.1682235484</c:v>
                </c:pt>
                <c:pt idx="30">
                  <c:v>1284.9733308214199</c:v>
                </c:pt>
                <c:pt idx="31">
                  <c:v>1281.94288268891</c:v>
                </c:pt>
                <c:pt idx="32">
                  <c:v>1288.6087658372601</c:v>
                </c:pt>
                <c:pt idx="33">
                  <c:v>1292.7042288883899</c:v>
                </c:pt>
                <c:pt idx="34">
                  <c:v>1293.46442598977</c:v>
                </c:pt>
                <c:pt idx="35">
                  <c:v>1293.8325896495901</c:v>
                </c:pt>
                <c:pt idx="36">
                  <c:v>1295.8470227503899</c:v>
                </c:pt>
                <c:pt idx="37">
                  <c:v>1299.2470726572501</c:v>
                </c:pt>
                <c:pt idx="38">
                  <c:v>1300.0712604975599</c:v>
                </c:pt>
                <c:pt idx="39">
                  <c:v>1296.62670557556</c:v>
                </c:pt>
                <c:pt idx="40">
                  <c:v>1296.9197205536</c:v>
                </c:pt>
                <c:pt idx="41">
                  <c:v>1302.4346896368099</c:v>
                </c:pt>
                <c:pt idx="42">
                  <c:v>1307.8333038322</c:v>
                </c:pt>
                <c:pt idx="43">
                  <c:v>1305.57657092779</c:v>
                </c:pt>
                <c:pt idx="44">
                  <c:v>1302.6292869525</c:v>
                </c:pt>
                <c:pt idx="45">
                  <c:v>1304.3284069081801</c:v>
                </c:pt>
                <c:pt idx="46">
                  <c:v>1307.7621050201899</c:v>
                </c:pt>
                <c:pt idx="47">
                  <c:v>1308.6192826379099</c:v>
                </c:pt>
                <c:pt idx="48">
                  <c:v>1308.6917333096201</c:v>
                </c:pt>
                <c:pt idx="49">
                  <c:v>1309.4801302983201</c:v>
                </c:pt>
                <c:pt idx="50">
                  <c:v>1309.7474215320101</c:v>
                </c:pt>
                <c:pt idx="51">
                  <c:v>1309.73300938805</c:v>
                </c:pt>
                <c:pt idx="52">
                  <c:v>1310.6077690649399</c:v>
                </c:pt>
                <c:pt idx="53">
                  <c:v>1311.45086010864</c:v>
                </c:pt>
                <c:pt idx="54">
                  <c:v>1311.6974082100701</c:v>
                </c:pt>
                <c:pt idx="55">
                  <c:v>1311.90324238317</c:v>
                </c:pt>
                <c:pt idx="56">
                  <c:v>1311.8174408228699</c:v>
                </c:pt>
                <c:pt idx="57">
                  <c:v>1311.4574924936501</c:v>
                </c:pt>
                <c:pt idx="58">
                  <c:v>1311.3461144166899</c:v>
                </c:pt>
                <c:pt idx="59">
                  <c:v>1311.28598176367</c:v>
                </c:pt>
                <c:pt idx="60">
                  <c:v>1311.2103044790399</c:v>
                </c:pt>
                <c:pt idx="61">
                  <c:v>1311.15331014455</c:v>
                </c:pt>
                <c:pt idx="62">
                  <c:v>1311.1152651592499</c:v>
                </c:pt>
                <c:pt idx="63">
                  <c:v>1311.09573833577</c:v>
                </c:pt>
                <c:pt idx="64">
                  <c:v>1311.0948606284801</c:v>
                </c:pt>
                <c:pt idx="65">
                  <c:v>1311.0958053775501</c:v>
                </c:pt>
                <c:pt idx="66">
                  <c:v>1302.4538230545199</c:v>
                </c:pt>
                <c:pt idx="67">
                  <c:v>1297.5312235459101</c:v>
                </c:pt>
                <c:pt idx="68">
                  <c:v>1290.2303755778401</c:v>
                </c:pt>
                <c:pt idx="69">
                  <c:v>1285.2640113038101</c:v>
                </c:pt>
                <c:pt idx="70">
                  <c:v>1279.41294809488</c:v>
                </c:pt>
                <c:pt idx="71">
                  <c:v>1272.00449980194</c:v>
                </c:pt>
                <c:pt idx="72">
                  <c:v>1263.68044354321</c:v>
                </c:pt>
                <c:pt idx="73">
                  <c:v>1255.41482029243</c:v>
                </c:pt>
                <c:pt idx="74">
                  <c:v>1246.6309978495401</c:v>
                </c:pt>
                <c:pt idx="75">
                  <c:v>1169.6186479005</c:v>
                </c:pt>
                <c:pt idx="76">
                  <c:v>1156.4277693106801</c:v>
                </c:pt>
                <c:pt idx="77">
                  <c:v>1144.91928597933</c:v>
                </c:pt>
                <c:pt idx="78">
                  <c:v>1140.2310914525301</c:v>
                </c:pt>
                <c:pt idx="79">
                  <c:v>1134.6258922567499</c:v>
                </c:pt>
                <c:pt idx="80">
                  <c:v>1129.1030124602801</c:v>
                </c:pt>
                <c:pt idx="81">
                  <c:v>1123.98057526201</c:v>
                </c:pt>
                <c:pt idx="82">
                  <c:v>1111.26950603349</c:v>
                </c:pt>
                <c:pt idx="83">
                  <c:v>1110.3989723262</c:v>
                </c:pt>
              </c:numCache>
            </c:numRef>
          </c:yVal>
          <c:smooth val="0"/>
          <c:extLst>
            <c:ext xmlns:c16="http://schemas.microsoft.com/office/drawing/2014/chart" uri="{C3380CC4-5D6E-409C-BE32-E72D297353CC}">
              <c16:uniqueId val="{0000000E-902D-494F-B91B-D83A38386C95}"/>
            </c:ext>
          </c:extLst>
        </c:ser>
        <c:ser>
          <c:idx val="15"/>
          <c:order val="15"/>
          <c:tx>
            <c:v>Flow Trajectories 1_9_1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Data'!$D$664:$D$679</c:f>
              <c:numCache>
                <c:formatCode>General</c:formatCode>
                <c:ptCount val="16"/>
                <c:pt idx="0">
                  <c:v>0.15196245481922999</c:v>
                </c:pt>
                <c:pt idx="1">
                  <c:v>0.15344640384782801</c:v>
                </c:pt>
                <c:pt idx="2">
                  <c:v>0.155610148124186</c:v>
                </c:pt>
                <c:pt idx="3">
                  <c:v>0.157146818803438</c:v>
                </c:pt>
                <c:pt idx="4">
                  <c:v>0.15877365775284399</c:v>
                </c:pt>
                <c:pt idx="5">
                  <c:v>0.16398874183461301</c:v>
                </c:pt>
                <c:pt idx="6">
                  <c:v>0.16702987576141701</c:v>
                </c:pt>
                <c:pt idx="7">
                  <c:v>0.167486551549548</c:v>
                </c:pt>
                <c:pt idx="8">
                  <c:v>0.16753099812026501</c:v>
                </c:pt>
                <c:pt idx="9">
                  <c:v>0.167537348359237</c:v>
                </c:pt>
                <c:pt idx="10">
                  <c:v>0.17055108089081</c:v>
                </c:pt>
                <c:pt idx="11">
                  <c:v>0.17085585206672199</c:v>
                </c:pt>
                <c:pt idx="12">
                  <c:v>0.17350080521932101</c:v>
                </c:pt>
                <c:pt idx="13">
                  <c:v>0.17658481032119</c:v>
                </c:pt>
                <c:pt idx="14">
                  <c:v>0.176725330544757</c:v>
                </c:pt>
                <c:pt idx="15">
                  <c:v>0.176727711722894</c:v>
                </c:pt>
              </c:numCache>
            </c:numRef>
          </c:xVal>
          <c:yVal>
            <c:numRef>
              <c:f>'Plot Data'!$E$664:$E$679</c:f>
              <c:numCache>
                <c:formatCode>General</c:formatCode>
                <c:ptCount val="16"/>
                <c:pt idx="0">
                  <c:v>1115.9531921237599</c:v>
                </c:pt>
                <c:pt idx="1">
                  <c:v>1106.77492702726</c:v>
                </c:pt>
                <c:pt idx="2">
                  <c:v>1072.7223848353301</c:v>
                </c:pt>
                <c:pt idx="3">
                  <c:v>1057.28163094811</c:v>
                </c:pt>
                <c:pt idx="4">
                  <c:v>1057.6240574764599</c:v>
                </c:pt>
                <c:pt idx="5">
                  <c:v>1010.18279105315</c:v>
                </c:pt>
                <c:pt idx="6">
                  <c:v>1021.33499601613</c:v>
                </c:pt>
                <c:pt idx="7">
                  <c:v>1023.8749017835599</c:v>
                </c:pt>
                <c:pt idx="8">
                  <c:v>1024.11073839456</c:v>
                </c:pt>
                <c:pt idx="9">
                  <c:v>1061.2546611933101</c:v>
                </c:pt>
                <c:pt idx="10">
                  <c:v>1105.7324100491801</c:v>
                </c:pt>
                <c:pt idx="11">
                  <c:v>1106.0134905990899</c:v>
                </c:pt>
                <c:pt idx="12">
                  <c:v>1078.24927963252</c:v>
                </c:pt>
                <c:pt idx="13">
                  <c:v>1045.05701926148</c:v>
                </c:pt>
                <c:pt idx="14">
                  <c:v>1044.16778308381</c:v>
                </c:pt>
                <c:pt idx="15">
                  <c:v>1044.1527747277501</c:v>
                </c:pt>
              </c:numCache>
            </c:numRef>
          </c:yVal>
          <c:smooth val="0"/>
          <c:extLst>
            <c:ext xmlns:c16="http://schemas.microsoft.com/office/drawing/2014/chart" uri="{C3380CC4-5D6E-409C-BE32-E72D297353CC}">
              <c16:uniqueId val="{0000000F-902D-494F-B91B-D83A38386C95}"/>
            </c:ext>
          </c:extLst>
        </c:ser>
        <c:ser>
          <c:idx val="16"/>
          <c:order val="16"/>
          <c:tx>
            <c:v>Flow Trajectories 1_10_0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Data'!$D$682:$D$727</c:f>
              <c:numCache>
                <c:formatCode>General</c:formatCode>
                <c:ptCount val="46"/>
                <c:pt idx="0">
                  <c:v>-5.8934480350342397E-5</c:v>
                </c:pt>
                <c:pt idx="1">
                  <c:v>5.2682562534145296E-3</c:v>
                </c:pt>
                <c:pt idx="2">
                  <c:v>9.64823205559486E-3</c:v>
                </c:pt>
                <c:pt idx="3">
                  <c:v>1.4730602140870399E-2</c:v>
                </c:pt>
                <c:pt idx="4">
                  <c:v>2.0310139018668301E-2</c:v>
                </c:pt>
                <c:pt idx="5">
                  <c:v>2.53892255632935E-2</c:v>
                </c:pt>
                <c:pt idx="6">
                  <c:v>3.0976830452805901E-2</c:v>
                </c:pt>
                <c:pt idx="7">
                  <c:v>3.6057586249689903E-2</c:v>
                </c:pt>
                <c:pt idx="8">
                  <c:v>4.1646094893009397E-2</c:v>
                </c:pt>
                <c:pt idx="9">
                  <c:v>4.67268581334747E-2</c:v>
                </c:pt>
                <c:pt idx="10">
                  <c:v>5.1806770173589201E-2</c:v>
                </c:pt>
                <c:pt idx="11">
                  <c:v>5.6881591295030003E-2</c:v>
                </c:pt>
                <c:pt idx="12">
                  <c:v>6.24651892537628E-2</c:v>
                </c:pt>
                <c:pt idx="13">
                  <c:v>6.5016277979975307E-2</c:v>
                </c:pt>
                <c:pt idx="14">
                  <c:v>6.8225122435059501E-2</c:v>
                </c:pt>
                <c:pt idx="15">
                  <c:v>7.1247975483702097E-2</c:v>
                </c:pt>
                <c:pt idx="16">
                  <c:v>7.2337122222059597E-2</c:v>
                </c:pt>
                <c:pt idx="17">
                  <c:v>7.7521683860226398E-2</c:v>
                </c:pt>
                <c:pt idx="18">
                  <c:v>7.9558658293070003E-2</c:v>
                </c:pt>
                <c:pt idx="19">
                  <c:v>8.0979472147092196E-2</c:v>
                </c:pt>
                <c:pt idx="20">
                  <c:v>8.3610587564918196E-2</c:v>
                </c:pt>
                <c:pt idx="21">
                  <c:v>8.4725914530281804E-2</c:v>
                </c:pt>
                <c:pt idx="22">
                  <c:v>8.7291545108131904E-2</c:v>
                </c:pt>
                <c:pt idx="23">
                  <c:v>9.0325711889130897E-2</c:v>
                </c:pt>
                <c:pt idx="24">
                  <c:v>9.2353269519466E-2</c:v>
                </c:pt>
                <c:pt idx="25">
                  <c:v>9.2759947581131097E-2</c:v>
                </c:pt>
                <c:pt idx="26">
                  <c:v>9.2841242340639105E-2</c:v>
                </c:pt>
                <c:pt idx="27">
                  <c:v>9.5886948288795806E-2</c:v>
                </c:pt>
                <c:pt idx="28">
                  <c:v>9.8423189273580805E-2</c:v>
                </c:pt>
                <c:pt idx="29">
                  <c:v>0.100959961587756</c:v>
                </c:pt>
                <c:pt idx="30">
                  <c:v>0.102990297232243</c:v>
                </c:pt>
                <c:pt idx="31">
                  <c:v>0.104516630878306</c:v>
                </c:pt>
                <c:pt idx="32">
                  <c:v>0.106045535868119</c:v>
                </c:pt>
                <c:pt idx="33">
                  <c:v>0.10645233614001701</c:v>
                </c:pt>
                <c:pt idx="34">
                  <c:v>0.109113389198296</c:v>
                </c:pt>
                <c:pt idx="35">
                  <c:v>0.111647332095291</c:v>
                </c:pt>
                <c:pt idx="36">
                  <c:v>0.11316718274085</c:v>
                </c:pt>
                <c:pt idx="37">
                  <c:v>0.114172439663388</c:v>
                </c:pt>
                <c:pt idx="38">
                  <c:v>0.11473292169537901</c:v>
                </c:pt>
                <c:pt idx="39">
                  <c:v>0.114757775725395</c:v>
                </c:pt>
                <c:pt idx="40">
                  <c:v>0.11552076841480401</c:v>
                </c:pt>
                <c:pt idx="41">
                  <c:v>0.116223528480996</c:v>
                </c:pt>
                <c:pt idx="42">
                  <c:v>0.117798841235685</c:v>
                </c:pt>
                <c:pt idx="43">
                  <c:v>0.11862109921119</c:v>
                </c:pt>
                <c:pt idx="44">
                  <c:v>0.118751488878395</c:v>
                </c:pt>
                <c:pt idx="45">
                  <c:v>0.118776800142466</c:v>
                </c:pt>
              </c:numCache>
            </c:numRef>
          </c:xVal>
          <c:yVal>
            <c:numRef>
              <c:f>'Plot Data'!$E$682:$E$727</c:f>
              <c:numCache>
                <c:formatCode>General</c:formatCode>
                <c:ptCount val="46"/>
                <c:pt idx="0">
                  <c:v>1290.11508309492</c:v>
                </c:pt>
                <c:pt idx="1">
                  <c:v>1292.3309296432001</c:v>
                </c:pt>
                <c:pt idx="2">
                  <c:v>1243.8675694855999</c:v>
                </c:pt>
                <c:pt idx="3">
                  <c:v>1240.5357816030501</c:v>
                </c:pt>
                <c:pt idx="4">
                  <c:v>1247.4324314446701</c:v>
                </c:pt>
                <c:pt idx="5">
                  <c:v>1249.1156452559101</c:v>
                </c:pt>
                <c:pt idx="6">
                  <c:v>1249.7980073159299</c:v>
                </c:pt>
                <c:pt idx="7">
                  <c:v>1249.53564675812</c:v>
                </c:pt>
                <c:pt idx="8">
                  <c:v>1249.38344552849</c:v>
                </c:pt>
                <c:pt idx="9">
                  <c:v>1249.0759303598199</c:v>
                </c:pt>
                <c:pt idx="10">
                  <c:v>1249.2328539607199</c:v>
                </c:pt>
                <c:pt idx="11">
                  <c:v>1252.4464534782201</c:v>
                </c:pt>
                <c:pt idx="12">
                  <c:v>1254.51371143757</c:v>
                </c:pt>
                <c:pt idx="13">
                  <c:v>1247.0575093059199</c:v>
                </c:pt>
                <c:pt idx="14">
                  <c:v>1247.1191569052601</c:v>
                </c:pt>
                <c:pt idx="15">
                  <c:v>1239.6302999796201</c:v>
                </c:pt>
                <c:pt idx="16">
                  <c:v>1237.8348238380499</c:v>
                </c:pt>
                <c:pt idx="17">
                  <c:v>1239.6278454404201</c:v>
                </c:pt>
                <c:pt idx="18">
                  <c:v>1237.7952281777</c:v>
                </c:pt>
                <c:pt idx="19">
                  <c:v>1238.41343606644</c:v>
                </c:pt>
                <c:pt idx="20">
                  <c:v>1244.32898224427</c:v>
                </c:pt>
                <c:pt idx="21">
                  <c:v>1246.13100753704</c:v>
                </c:pt>
                <c:pt idx="22">
                  <c:v>1255.73225187815</c:v>
                </c:pt>
                <c:pt idx="23">
                  <c:v>1263.6145872382699</c:v>
                </c:pt>
                <c:pt idx="24">
                  <c:v>1265.90962938487</c:v>
                </c:pt>
                <c:pt idx="25">
                  <c:v>1265.4418342607</c:v>
                </c:pt>
                <c:pt idx="26">
                  <c:v>1265.33580438135</c:v>
                </c:pt>
                <c:pt idx="27">
                  <c:v>1267.9878935142799</c:v>
                </c:pt>
                <c:pt idx="28">
                  <c:v>1269.0533265008301</c:v>
                </c:pt>
                <c:pt idx="29">
                  <c:v>1270.0843553801501</c:v>
                </c:pt>
                <c:pt idx="30">
                  <c:v>1269.9699398754001</c:v>
                </c:pt>
                <c:pt idx="31">
                  <c:v>1268.7630599643401</c:v>
                </c:pt>
                <c:pt idx="32">
                  <c:v>1266.3683847933501</c:v>
                </c:pt>
                <c:pt idx="33">
                  <c:v>1265.6243117352101</c:v>
                </c:pt>
                <c:pt idx="34">
                  <c:v>1265.99555842052</c:v>
                </c:pt>
                <c:pt idx="35">
                  <c:v>1265.22912243162</c:v>
                </c:pt>
                <c:pt idx="36">
                  <c:v>1262.1961261276399</c:v>
                </c:pt>
                <c:pt idx="37">
                  <c:v>1252.8627162089899</c:v>
                </c:pt>
                <c:pt idx="38">
                  <c:v>1245.5302377293599</c:v>
                </c:pt>
                <c:pt idx="39">
                  <c:v>1175.0791414443099</c:v>
                </c:pt>
                <c:pt idx="40">
                  <c:v>1171.0154695485901</c:v>
                </c:pt>
                <c:pt idx="41">
                  <c:v>1167.3084496194999</c:v>
                </c:pt>
                <c:pt idx="42">
                  <c:v>1153.41815774887</c:v>
                </c:pt>
                <c:pt idx="43">
                  <c:v>1150.1314092560799</c:v>
                </c:pt>
                <c:pt idx="44">
                  <c:v>1149.78556286609</c:v>
                </c:pt>
                <c:pt idx="45">
                  <c:v>1151.13729037192</c:v>
                </c:pt>
              </c:numCache>
            </c:numRef>
          </c:yVal>
          <c:smooth val="0"/>
          <c:extLst>
            <c:ext xmlns:c16="http://schemas.microsoft.com/office/drawing/2014/chart" uri="{C3380CC4-5D6E-409C-BE32-E72D297353CC}">
              <c16:uniqueId val="{00000010-902D-494F-B91B-D83A38386C95}"/>
            </c:ext>
          </c:extLst>
        </c:ser>
        <c:ser>
          <c:idx val="17"/>
          <c:order val="17"/>
          <c:tx>
            <c:v>Flow Trajectories 1_10_1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Data'!$D$730:$D$747</c:f>
              <c:numCache>
                <c:formatCode>General</c:formatCode>
                <c:ptCount val="18"/>
                <c:pt idx="0">
                  <c:v>0.118776800142466</c:v>
                </c:pt>
                <c:pt idx="1">
                  <c:v>0.119344794647072</c:v>
                </c:pt>
                <c:pt idx="2">
                  <c:v>0.119824778014751</c:v>
                </c:pt>
                <c:pt idx="3">
                  <c:v>0.12033372388916</c:v>
                </c:pt>
                <c:pt idx="4">
                  <c:v>0.120843994791293</c:v>
                </c:pt>
                <c:pt idx="5">
                  <c:v>0.12240201635077699</c:v>
                </c:pt>
                <c:pt idx="6">
                  <c:v>0.124475137006897</c:v>
                </c:pt>
                <c:pt idx="7">
                  <c:v>0.12742853151376601</c:v>
                </c:pt>
                <c:pt idx="8">
                  <c:v>0.132639011097406</c:v>
                </c:pt>
                <c:pt idx="9">
                  <c:v>0.13417503403813499</c:v>
                </c:pt>
                <c:pt idx="10">
                  <c:v>0.13825557054019799</c:v>
                </c:pt>
                <c:pt idx="11">
                  <c:v>0.13848399577864901</c:v>
                </c:pt>
                <c:pt idx="12">
                  <c:v>0.13849669516691701</c:v>
                </c:pt>
                <c:pt idx="13">
                  <c:v>0.13850304540588901</c:v>
                </c:pt>
                <c:pt idx="14">
                  <c:v>0.14152508538480499</c:v>
                </c:pt>
                <c:pt idx="15">
                  <c:v>0.14428221044527401</c:v>
                </c:pt>
                <c:pt idx="16">
                  <c:v>0.14781019948048599</c:v>
                </c:pt>
                <c:pt idx="17">
                  <c:v>0.147819724248233</c:v>
                </c:pt>
              </c:numCache>
            </c:numRef>
          </c:xVal>
          <c:yVal>
            <c:numRef>
              <c:f>'Plot Data'!$E$730:$E$747</c:f>
              <c:numCache>
                <c:formatCode>General</c:formatCode>
                <c:ptCount val="18"/>
                <c:pt idx="0">
                  <c:v>1147.7589806354899</c:v>
                </c:pt>
                <c:pt idx="1">
                  <c:v>1144.2234338553201</c:v>
                </c:pt>
                <c:pt idx="2">
                  <c:v>1142.1613539999901</c:v>
                </c:pt>
                <c:pt idx="3">
                  <c:v>1140.7959725938699</c:v>
                </c:pt>
                <c:pt idx="4">
                  <c:v>1139.8761023227</c:v>
                </c:pt>
                <c:pt idx="5">
                  <c:v>1108.5616771618199</c:v>
                </c:pt>
                <c:pt idx="6">
                  <c:v>1064.05101395774</c:v>
                </c:pt>
                <c:pt idx="7">
                  <c:v>1054.5885613779201</c:v>
                </c:pt>
                <c:pt idx="8">
                  <c:v>1016.0270220768</c:v>
                </c:pt>
                <c:pt idx="9">
                  <c:v>995.72422928702701</c:v>
                </c:pt>
                <c:pt idx="10">
                  <c:v>1003.06271019128</c:v>
                </c:pt>
                <c:pt idx="11">
                  <c:v>1004.5703406971001</c:v>
                </c:pt>
                <c:pt idx="12">
                  <c:v>1004.65235920153</c:v>
                </c:pt>
                <c:pt idx="13">
                  <c:v>1056.1936960857299</c:v>
                </c:pt>
                <c:pt idx="14">
                  <c:v>1088.6034683683499</c:v>
                </c:pt>
                <c:pt idx="15">
                  <c:v>1071.83592074441</c:v>
                </c:pt>
                <c:pt idx="16">
                  <c:v>1032.6385837043699</c:v>
                </c:pt>
                <c:pt idx="17">
                  <c:v>1032.59536805057</c:v>
                </c:pt>
              </c:numCache>
            </c:numRef>
          </c:yVal>
          <c:smooth val="0"/>
          <c:extLst>
            <c:ext xmlns:c16="http://schemas.microsoft.com/office/drawing/2014/chart" uri="{C3380CC4-5D6E-409C-BE32-E72D297353CC}">
              <c16:uniqueId val="{00000011-902D-494F-B91B-D83A38386C95}"/>
            </c:ext>
          </c:extLst>
        </c:ser>
        <c:ser>
          <c:idx val="18"/>
          <c:order val="18"/>
          <c:tx>
            <c:v>Flow Trajectories 1_11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Data'!$D$750:$D$801</c:f>
              <c:numCache>
                <c:formatCode>General</c:formatCode>
                <c:ptCount val="52"/>
                <c:pt idx="0">
                  <c:v>-5.8712298510093302E-5</c:v>
                </c:pt>
                <c:pt idx="1">
                  <c:v>5.2588619678747102E-3</c:v>
                </c:pt>
                <c:pt idx="2">
                  <c:v>6.2759592615267302E-3</c:v>
                </c:pt>
                <c:pt idx="3">
                  <c:v>8.9025110632586692E-3</c:v>
                </c:pt>
                <c:pt idx="4">
                  <c:v>1.3998711390545201E-2</c:v>
                </c:pt>
                <c:pt idx="5">
                  <c:v>1.9589991140685398E-2</c:v>
                </c:pt>
                <c:pt idx="6">
                  <c:v>2.4674907728650299E-2</c:v>
                </c:pt>
                <c:pt idx="7">
                  <c:v>2.9758490142591101E-2</c:v>
                </c:pt>
                <c:pt idx="8">
                  <c:v>3.5350054792589999E-2</c:v>
                </c:pt>
                <c:pt idx="9">
                  <c:v>4.0432141556470798E-2</c:v>
                </c:pt>
                <c:pt idx="10">
                  <c:v>4.5510546058729701E-2</c:v>
                </c:pt>
                <c:pt idx="11">
                  <c:v>5.1094613304686197E-2</c:v>
                </c:pt>
                <c:pt idx="12">
                  <c:v>5.61665278118188E-2</c:v>
                </c:pt>
                <c:pt idx="13">
                  <c:v>5.9201756242931003E-2</c:v>
                </c:pt>
                <c:pt idx="14">
                  <c:v>6.4610162974403904E-2</c:v>
                </c:pt>
                <c:pt idx="15">
                  <c:v>6.6998391033259802E-2</c:v>
                </c:pt>
                <c:pt idx="16">
                  <c:v>6.7648769347174995E-2</c:v>
                </c:pt>
                <c:pt idx="17">
                  <c:v>6.7884392937331395E-2</c:v>
                </c:pt>
                <c:pt idx="18">
                  <c:v>6.7980957795022404E-2</c:v>
                </c:pt>
                <c:pt idx="19">
                  <c:v>6.8105562146280704E-2</c:v>
                </c:pt>
                <c:pt idx="20">
                  <c:v>6.8230031724083304E-2</c:v>
                </c:pt>
                <c:pt idx="21">
                  <c:v>6.8354352422240097E-2</c:v>
                </c:pt>
                <c:pt idx="22">
                  <c:v>6.8404037664823697E-2</c:v>
                </c:pt>
                <c:pt idx="23">
                  <c:v>6.8528140848020003E-2</c:v>
                </c:pt>
                <c:pt idx="24">
                  <c:v>6.8652083690630902E-2</c:v>
                </c:pt>
                <c:pt idx="25">
                  <c:v>6.8775862089838699E-2</c:v>
                </c:pt>
                <c:pt idx="26">
                  <c:v>6.8899471982116406E-2</c:v>
                </c:pt>
                <c:pt idx="27">
                  <c:v>6.90229093458751E-2</c:v>
                </c:pt>
                <c:pt idx="28">
                  <c:v>6.9159125928847404E-2</c:v>
                </c:pt>
                <c:pt idx="29">
                  <c:v>6.9283682198407096E-2</c:v>
                </c:pt>
                <c:pt idx="30">
                  <c:v>6.9333463287056196E-2</c:v>
                </c:pt>
                <c:pt idx="31">
                  <c:v>7.1087412743799594E-2</c:v>
                </c:pt>
                <c:pt idx="32">
                  <c:v>7.4584396125041405E-2</c:v>
                </c:pt>
                <c:pt idx="33">
                  <c:v>7.9876755414298201E-2</c:v>
                </c:pt>
                <c:pt idx="34">
                  <c:v>8.2617841859173702E-2</c:v>
                </c:pt>
                <c:pt idx="35">
                  <c:v>8.4743756723246799E-2</c:v>
                </c:pt>
                <c:pt idx="36">
                  <c:v>8.7274004221984502E-2</c:v>
                </c:pt>
                <c:pt idx="37">
                  <c:v>9.0317706539122494E-2</c:v>
                </c:pt>
                <c:pt idx="38">
                  <c:v>9.3366778475495807E-2</c:v>
                </c:pt>
                <c:pt idx="39">
                  <c:v>9.59051813689491E-2</c:v>
                </c:pt>
                <c:pt idx="40">
                  <c:v>9.8140356249239696E-2</c:v>
                </c:pt>
                <c:pt idx="41">
                  <c:v>9.9867642845393206E-2</c:v>
                </c:pt>
                <c:pt idx="42">
                  <c:v>0.101392620107622</c:v>
                </c:pt>
                <c:pt idx="43">
                  <c:v>0.102920305103768</c:v>
                </c:pt>
                <c:pt idx="44">
                  <c:v>0.104955849100826</c:v>
                </c:pt>
                <c:pt idx="45">
                  <c:v>0.10900246404313101</c:v>
                </c:pt>
                <c:pt idx="46">
                  <c:v>0.11110851506731299</c:v>
                </c:pt>
                <c:pt idx="47">
                  <c:v>0.11179440621146</c:v>
                </c:pt>
                <c:pt idx="48">
                  <c:v>0.11181977613861201</c:v>
                </c:pt>
                <c:pt idx="49">
                  <c:v>0.111844439264874</c:v>
                </c:pt>
                <c:pt idx="50">
                  <c:v>0.112449382850424</c:v>
                </c:pt>
                <c:pt idx="51">
                  <c:v>0.112468915163479</c:v>
                </c:pt>
              </c:numCache>
            </c:numRef>
          </c:xVal>
          <c:yVal>
            <c:numRef>
              <c:f>'Plot Data'!$E$750:$E$801</c:f>
              <c:numCache>
                <c:formatCode>General</c:formatCode>
                <c:ptCount val="52"/>
                <c:pt idx="0">
                  <c:v>1290.17021729815</c:v>
                </c:pt>
                <c:pt idx="1">
                  <c:v>1295.0268327723099</c:v>
                </c:pt>
                <c:pt idx="2">
                  <c:v>1290.61689067266</c:v>
                </c:pt>
                <c:pt idx="3">
                  <c:v>1259.28147079261</c:v>
                </c:pt>
                <c:pt idx="4">
                  <c:v>1252.33674700393</c:v>
                </c:pt>
                <c:pt idx="5">
                  <c:v>1252.8552543404801</c:v>
                </c:pt>
                <c:pt idx="6">
                  <c:v>1250.9955368287101</c:v>
                </c:pt>
                <c:pt idx="7">
                  <c:v>1249.2832868958801</c:v>
                </c:pt>
                <c:pt idx="8">
                  <c:v>1247.2018685426599</c:v>
                </c:pt>
                <c:pt idx="9">
                  <c:v>1246.03235734189</c:v>
                </c:pt>
                <c:pt idx="10">
                  <c:v>1247.32676804115</c:v>
                </c:pt>
                <c:pt idx="11">
                  <c:v>1249.72194312383</c:v>
                </c:pt>
                <c:pt idx="12">
                  <c:v>1254.67192851196</c:v>
                </c:pt>
                <c:pt idx="13">
                  <c:v>1261.66885420731</c:v>
                </c:pt>
                <c:pt idx="14">
                  <c:v>1247.15432496468</c:v>
                </c:pt>
                <c:pt idx="15">
                  <c:v>1245.9936728698101</c:v>
                </c:pt>
                <c:pt idx="16">
                  <c:v>1247.15839193938</c:v>
                </c:pt>
                <c:pt idx="17">
                  <c:v>1247.57538490926</c:v>
                </c:pt>
                <c:pt idx="18">
                  <c:v>1247.7470327465801</c:v>
                </c:pt>
                <c:pt idx="19">
                  <c:v>1247.85087338668</c:v>
                </c:pt>
                <c:pt idx="20">
                  <c:v>1247.9419949190501</c:v>
                </c:pt>
                <c:pt idx="21">
                  <c:v>1248.0141714343099</c:v>
                </c:pt>
                <c:pt idx="22">
                  <c:v>1248.0368056393099</c:v>
                </c:pt>
                <c:pt idx="23">
                  <c:v>1248.07764066194</c:v>
                </c:pt>
                <c:pt idx="24">
                  <c:v>1248.09575072758</c:v>
                </c:pt>
                <c:pt idx="25">
                  <c:v>1248.090860435</c:v>
                </c:pt>
                <c:pt idx="26">
                  <c:v>1248.06270069427</c:v>
                </c:pt>
                <c:pt idx="27">
                  <c:v>1248.0110093194301</c:v>
                </c:pt>
                <c:pt idx="28">
                  <c:v>1247.9446980384701</c:v>
                </c:pt>
                <c:pt idx="29">
                  <c:v>1247.89377542336</c:v>
                </c:pt>
                <c:pt idx="30">
                  <c:v>1247.8675641664599</c:v>
                </c:pt>
                <c:pt idx="31">
                  <c:v>1244.15641372648</c:v>
                </c:pt>
                <c:pt idx="32">
                  <c:v>1256.0805488687599</c:v>
                </c:pt>
                <c:pt idx="33">
                  <c:v>1254.0667900368501</c:v>
                </c:pt>
                <c:pt idx="34">
                  <c:v>1256.09611978159</c:v>
                </c:pt>
                <c:pt idx="35">
                  <c:v>1260.4083338073001</c:v>
                </c:pt>
                <c:pt idx="36">
                  <c:v>1266.17314975567</c:v>
                </c:pt>
                <c:pt idx="37">
                  <c:v>1269.1956603906301</c:v>
                </c:pt>
                <c:pt idx="38">
                  <c:v>1269.0961064165199</c:v>
                </c:pt>
                <c:pt idx="39">
                  <c:v>1268.8996254005499</c:v>
                </c:pt>
                <c:pt idx="40">
                  <c:v>1267.9246357450099</c:v>
                </c:pt>
                <c:pt idx="41">
                  <c:v>1267.5295125984001</c:v>
                </c:pt>
                <c:pt idx="42">
                  <c:v>1266.4181985215901</c:v>
                </c:pt>
                <c:pt idx="43">
                  <c:v>1264.9764289337299</c:v>
                </c:pt>
                <c:pt idx="44">
                  <c:v>1263.8894731314999</c:v>
                </c:pt>
                <c:pt idx="45">
                  <c:v>1267.8224240049301</c:v>
                </c:pt>
                <c:pt idx="46">
                  <c:v>1262.65911907093</c:v>
                </c:pt>
                <c:pt idx="47">
                  <c:v>1257.8493102570401</c:v>
                </c:pt>
                <c:pt idx="48">
                  <c:v>1257.6852220831599</c:v>
                </c:pt>
                <c:pt idx="49">
                  <c:v>1167.6440785682</c:v>
                </c:pt>
                <c:pt idx="50">
                  <c:v>1166.7873861606299</c:v>
                </c:pt>
                <c:pt idx="51">
                  <c:v>1166.8045379836001</c:v>
                </c:pt>
              </c:numCache>
            </c:numRef>
          </c:yVal>
          <c:smooth val="0"/>
          <c:extLst>
            <c:ext xmlns:c16="http://schemas.microsoft.com/office/drawing/2014/chart" uri="{C3380CC4-5D6E-409C-BE32-E72D297353CC}">
              <c16:uniqueId val="{00000012-902D-494F-B91B-D83A38386C95}"/>
            </c:ext>
          </c:extLst>
        </c:ser>
        <c:ser>
          <c:idx val="19"/>
          <c:order val="19"/>
          <c:tx>
            <c:v>Flow Trajectories 1_12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Data'!$D$804:$D$919</c:f>
              <c:numCache>
                <c:formatCode>General</c:formatCode>
                <c:ptCount val="116"/>
                <c:pt idx="0">
                  <c:v>-5.8712200269774901E-5</c:v>
                </c:pt>
                <c:pt idx="1">
                  <c:v>5.0663325297475503E-3</c:v>
                </c:pt>
                <c:pt idx="2">
                  <c:v>6.05764687876511E-3</c:v>
                </c:pt>
                <c:pt idx="3">
                  <c:v>8.3832213090826706E-3</c:v>
                </c:pt>
                <c:pt idx="4">
                  <c:v>9.1809711449219195E-3</c:v>
                </c:pt>
                <c:pt idx="5">
                  <c:v>1.42726356806369E-2</c:v>
                </c:pt>
                <c:pt idx="6">
                  <c:v>1.8009914059800701E-2</c:v>
                </c:pt>
                <c:pt idx="7">
                  <c:v>2.12214776469184E-2</c:v>
                </c:pt>
                <c:pt idx="8">
                  <c:v>2.39984590918134E-2</c:v>
                </c:pt>
                <c:pt idx="9">
                  <c:v>2.6585372021256399E-2</c:v>
                </c:pt>
                <c:pt idx="10">
                  <c:v>2.9055454382829499E-2</c:v>
                </c:pt>
                <c:pt idx="11">
                  <c:v>3.14443428009906E-2</c:v>
                </c:pt>
                <c:pt idx="12">
                  <c:v>3.3797881622565099E-2</c:v>
                </c:pt>
                <c:pt idx="13">
                  <c:v>3.6128019754952903E-2</c:v>
                </c:pt>
                <c:pt idx="14">
                  <c:v>3.8431622855015203E-2</c:v>
                </c:pt>
                <c:pt idx="15">
                  <c:v>4.0713543069502499E-2</c:v>
                </c:pt>
                <c:pt idx="16">
                  <c:v>4.3218474827343499E-2</c:v>
                </c:pt>
                <c:pt idx="17">
                  <c:v>4.5746065995638498E-2</c:v>
                </c:pt>
                <c:pt idx="18">
                  <c:v>4.8313309852130899E-2</c:v>
                </c:pt>
                <c:pt idx="19">
                  <c:v>5.0911745354886698E-2</c:v>
                </c:pt>
                <c:pt idx="20">
                  <c:v>5.35125275313924E-2</c:v>
                </c:pt>
                <c:pt idx="21">
                  <c:v>5.6162274150103997E-2</c:v>
                </c:pt>
                <c:pt idx="22">
                  <c:v>5.9423646325870702E-2</c:v>
                </c:pt>
                <c:pt idx="23">
                  <c:v>6.1419491538339303E-2</c:v>
                </c:pt>
                <c:pt idx="24">
                  <c:v>6.1936622424573998E-2</c:v>
                </c:pt>
                <c:pt idx="25">
                  <c:v>6.2084004394946601E-2</c:v>
                </c:pt>
                <c:pt idx="26">
                  <c:v>6.2148811105541601E-2</c:v>
                </c:pt>
                <c:pt idx="27">
                  <c:v>6.22856754231014E-2</c:v>
                </c:pt>
                <c:pt idx="28">
                  <c:v>6.2410131408474297E-2</c:v>
                </c:pt>
                <c:pt idx="29">
                  <c:v>6.25340759857997E-2</c:v>
                </c:pt>
                <c:pt idx="30">
                  <c:v>6.2670500326334297E-2</c:v>
                </c:pt>
                <c:pt idx="31">
                  <c:v>6.2794593609129104E-2</c:v>
                </c:pt>
                <c:pt idx="32">
                  <c:v>6.2918632461232707E-2</c:v>
                </c:pt>
                <c:pt idx="33">
                  <c:v>6.3055536693155903E-2</c:v>
                </c:pt>
                <c:pt idx="34">
                  <c:v>6.3179995496343302E-2</c:v>
                </c:pt>
                <c:pt idx="35">
                  <c:v>6.3317178381865194E-2</c:v>
                </c:pt>
                <c:pt idx="36">
                  <c:v>6.3454991478495107E-2</c:v>
                </c:pt>
                <c:pt idx="37">
                  <c:v>6.3580327275067003E-2</c:v>
                </c:pt>
                <c:pt idx="38">
                  <c:v>6.3705637613138494E-2</c:v>
                </c:pt>
                <c:pt idx="39">
                  <c:v>6.3830925328124302E-2</c:v>
                </c:pt>
                <c:pt idx="40">
                  <c:v>6.3956187665124703E-2</c:v>
                </c:pt>
                <c:pt idx="41">
                  <c:v>6.4081366391681993E-2</c:v>
                </c:pt>
                <c:pt idx="42">
                  <c:v>6.4206449217466002E-2</c:v>
                </c:pt>
                <c:pt idx="43">
                  <c:v>6.4331068309933195E-2</c:v>
                </c:pt>
                <c:pt idx="44">
                  <c:v>6.4468192653827694E-2</c:v>
                </c:pt>
                <c:pt idx="45">
                  <c:v>6.4593072682006702E-2</c:v>
                </c:pt>
                <c:pt idx="46">
                  <c:v>6.4730501549277605E-2</c:v>
                </c:pt>
                <c:pt idx="47">
                  <c:v>6.4855722728719103E-2</c:v>
                </c:pt>
                <c:pt idx="48">
                  <c:v>6.4993555614398693E-2</c:v>
                </c:pt>
                <c:pt idx="49">
                  <c:v>6.5119100806702093E-2</c:v>
                </c:pt>
                <c:pt idx="50">
                  <c:v>6.5244539530661699E-2</c:v>
                </c:pt>
                <c:pt idx="51">
                  <c:v>6.5369872932940901E-2</c:v>
                </c:pt>
                <c:pt idx="52">
                  <c:v>6.5495092614819506E-2</c:v>
                </c:pt>
                <c:pt idx="53">
                  <c:v>6.5557659222472905E-2</c:v>
                </c:pt>
                <c:pt idx="54">
                  <c:v>6.56827292025009E-2</c:v>
                </c:pt>
                <c:pt idx="55">
                  <c:v>6.58077154443098E-2</c:v>
                </c:pt>
                <c:pt idx="56">
                  <c:v>6.5932615651787194E-2</c:v>
                </c:pt>
                <c:pt idx="57">
                  <c:v>6.6057380535445201E-2</c:v>
                </c:pt>
                <c:pt idx="58">
                  <c:v>6.6181976547659796E-2</c:v>
                </c:pt>
                <c:pt idx="59">
                  <c:v>6.6319330622740896E-2</c:v>
                </c:pt>
                <c:pt idx="60">
                  <c:v>6.6457067443657994E-2</c:v>
                </c:pt>
                <c:pt idx="61">
                  <c:v>6.6582550577320904E-2</c:v>
                </c:pt>
                <c:pt idx="62">
                  <c:v>6.6707933510599907E-2</c:v>
                </c:pt>
                <c:pt idx="63">
                  <c:v>6.6833214207114994E-2</c:v>
                </c:pt>
                <c:pt idx="64">
                  <c:v>6.6958389834144594E-2</c:v>
                </c:pt>
                <c:pt idx="65">
                  <c:v>6.7083450141318501E-2</c:v>
                </c:pt>
                <c:pt idx="66">
                  <c:v>6.7208400333859997E-2</c:v>
                </c:pt>
                <c:pt idx="67">
                  <c:v>6.7333236299192398E-2</c:v>
                </c:pt>
                <c:pt idx="68">
                  <c:v>6.7457953839882304E-2</c:v>
                </c:pt>
                <c:pt idx="69">
                  <c:v>6.7582548674635798E-2</c:v>
                </c:pt>
                <c:pt idx="70">
                  <c:v>6.7706900847114698E-2</c:v>
                </c:pt>
                <c:pt idx="71">
                  <c:v>6.7843920785021994E-2</c:v>
                </c:pt>
                <c:pt idx="72">
                  <c:v>6.7981511428980707E-2</c:v>
                </c:pt>
                <c:pt idx="73">
                  <c:v>6.8106814785292E-2</c:v>
                </c:pt>
                <c:pt idx="74">
                  <c:v>6.8232025142012001E-2</c:v>
                </c:pt>
                <c:pt idx="75">
                  <c:v>6.8357118165231406E-2</c:v>
                </c:pt>
                <c:pt idx="76">
                  <c:v>6.8482088169632305E-2</c:v>
                </c:pt>
                <c:pt idx="77">
                  <c:v>6.8606919628090096E-2</c:v>
                </c:pt>
                <c:pt idx="78">
                  <c:v>6.8731605145530103E-2</c:v>
                </c:pt>
                <c:pt idx="79">
                  <c:v>6.8856140094789201E-2</c:v>
                </c:pt>
                <c:pt idx="80">
                  <c:v>6.8980519884566299E-2</c:v>
                </c:pt>
                <c:pt idx="81">
                  <c:v>6.9104739962827802E-2</c:v>
                </c:pt>
                <c:pt idx="82">
                  <c:v>6.9228795820203304E-2</c:v>
                </c:pt>
                <c:pt idx="83">
                  <c:v>6.9365150920285903E-2</c:v>
                </c:pt>
                <c:pt idx="84">
                  <c:v>6.9502523608837005E-2</c:v>
                </c:pt>
                <c:pt idx="85">
                  <c:v>6.9627422897176799E-2</c:v>
                </c:pt>
                <c:pt idx="86">
                  <c:v>6.9752177621214301E-2</c:v>
                </c:pt>
                <c:pt idx="87">
                  <c:v>6.9876783500222306E-2</c:v>
                </c:pt>
                <c:pt idx="88">
                  <c:v>7.0001238556350695E-2</c:v>
                </c:pt>
                <c:pt idx="89">
                  <c:v>7.0125523792264402E-2</c:v>
                </c:pt>
                <c:pt idx="90">
                  <c:v>7.0249632777871301E-2</c:v>
                </c:pt>
                <c:pt idx="91">
                  <c:v>7.0373561856726094E-2</c:v>
                </c:pt>
                <c:pt idx="92">
                  <c:v>7.0435457842203994E-2</c:v>
                </c:pt>
                <c:pt idx="93">
                  <c:v>7.0448617497376798E-2</c:v>
                </c:pt>
                <c:pt idx="94">
                  <c:v>7.2421434724753694E-2</c:v>
                </c:pt>
                <c:pt idx="95">
                  <c:v>7.7541249107735993E-2</c:v>
                </c:pt>
                <c:pt idx="96">
                  <c:v>8.1613021831135099E-2</c:v>
                </c:pt>
                <c:pt idx="97">
                  <c:v>8.4152565631798404E-2</c:v>
                </c:pt>
                <c:pt idx="98">
                  <c:v>8.6173520559104502E-2</c:v>
                </c:pt>
                <c:pt idx="99">
                  <c:v>8.8299694892082004E-2</c:v>
                </c:pt>
                <c:pt idx="100">
                  <c:v>8.8706224914443799E-2</c:v>
                </c:pt>
                <c:pt idx="101">
                  <c:v>9.1808215134960805E-2</c:v>
                </c:pt>
                <c:pt idx="102">
                  <c:v>9.3841869146963006E-2</c:v>
                </c:pt>
                <c:pt idx="103">
                  <c:v>9.6481719410556194E-2</c:v>
                </c:pt>
                <c:pt idx="104">
                  <c:v>9.9020255905527099E-2</c:v>
                </c:pt>
                <c:pt idx="105">
                  <c:v>0.10105160651631</c:v>
                </c:pt>
                <c:pt idx="106">
                  <c:v>0.10257691840357</c:v>
                </c:pt>
                <c:pt idx="107">
                  <c:v>0.10410544904987599</c:v>
                </c:pt>
                <c:pt idx="108">
                  <c:v>0.10563346183778601</c:v>
                </c:pt>
                <c:pt idx="109">
                  <c:v>0.108172086160874</c:v>
                </c:pt>
                <c:pt idx="110">
                  <c:v>0.11119970562361001</c:v>
                </c:pt>
                <c:pt idx="111">
                  <c:v>0.113198175559182</c:v>
                </c:pt>
                <c:pt idx="112">
                  <c:v>0.113250257835302</c:v>
                </c:pt>
                <c:pt idx="113">
                  <c:v>0.113274692923995</c:v>
                </c:pt>
                <c:pt idx="114">
                  <c:v>0.11379573531998401</c:v>
                </c:pt>
                <c:pt idx="115">
                  <c:v>0.11385132308306301</c:v>
                </c:pt>
              </c:numCache>
            </c:numRef>
          </c:xVal>
          <c:yVal>
            <c:numRef>
              <c:f>'Plot Data'!$E$804:$E$919</c:f>
              <c:numCache>
                <c:formatCode>General</c:formatCode>
                <c:ptCount val="116"/>
                <c:pt idx="0">
                  <c:v>1290.2504064006</c:v>
                </c:pt>
                <c:pt idx="1">
                  <c:v>1297.00083640973</c:v>
                </c:pt>
                <c:pt idx="2">
                  <c:v>1299.9195274112401</c:v>
                </c:pt>
                <c:pt idx="3">
                  <c:v>1284.0167003564</c:v>
                </c:pt>
                <c:pt idx="4">
                  <c:v>1278.46694257694</c:v>
                </c:pt>
                <c:pt idx="5">
                  <c:v>1277.9566356579401</c:v>
                </c:pt>
                <c:pt idx="6">
                  <c:v>1268.99158037403</c:v>
                </c:pt>
                <c:pt idx="7">
                  <c:v>1262.04545127142</c:v>
                </c:pt>
                <c:pt idx="8">
                  <c:v>1258.6079333827599</c:v>
                </c:pt>
                <c:pt idx="9">
                  <c:v>1256.2120628472901</c:v>
                </c:pt>
                <c:pt idx="10">
                  <c:v>1254.1816085861101</c:v>
                </c:pt>
                <c:pt idx="11">
                  <c:v>1252.7471246335299</c:v>
                </c:pt>
                <c:pt idx="12">
                  <c:v>1251.58115354356</c:v>
                </c:pt>
                <c:pt idx="13">
                  <c:v>1250.0523801532299</c:v>
                </c:pt>
                <c:pt idx="14">
                  <c:v>1248.7770426501199</c:v>
                </c:pt>
                <c:pt idx="15">
                  <c:v>1248.3738880932599</c:v>
                </c:pt>
                <c:pt idx="16">
                  <c:v>1248.9203933425599</c:v>
                </c:pt>
                <c:pt idx="17">
                  <c:v>1250.1219037537401</c:v>
                </c:pt>
                <c:pt idx="18">
                  <c:v>1251.1784960007301</c:v>
                </c:pt>
                <c:pt idx="19">
                  <c:v>1251.2292870020301</c:v>
                </c:pt>
                <c:pt idx="20">
                  <c:v>1251.55483705609</c:v>
                </c:pt>
                <c:pt idx="21">
                  <c:v>1257.6657281366499</c:v>
                </c:pt>
                <c:pt idx="22">
                  <c:v>1266.8548879477801</c:v>
                </c:pt>
                <c:pt idx="23">
                  <c:v>1261.94375234887</c:v>
                </c:pt>
                <c:pt idx="24">
                  <c:v>1259.5929291229399</c:v>
                </c:pt>
                <c:pt idx="25">
                  <c:v>1258.9449368499299</c:v>
                </c:pt>
                <c:pt idx="26">
                  <c:v>1258.66288662681</c:v>
                </c:pt>
                <c:pt idx="27">
                  <c:v>1258.1019252839901</c:v>
                </c:pt>
                <c:pt idx="28">
                  <c:v>1257.6527009428301</c:v>
                </c:pt>
                <c:pt idx="29">
                  <c:v>1257.33446047405</c:v>
                </c:pt>
                <c:pt idx="30">
                  <c:v>1256.96832803186</c:v>
                </c:pt>
                <c:pt idx="31">
                  <c:v>1256.6193814164001</c:v>
                </c:pt>
                <c:pt idx="32">
                  <c:v>1256.2534864130901</c:v>
                </c:pt>
                <c:pt idx="33">
                  <c:v>1255.82945320013</c:v>
                </c:pt>
                <c:pt idx="34">
                  <c:v>1255.42318998564</c:v>
                </c:pt>
                <c:pt idx="35">
                  <c:v>1254.95078996028</c:v>
                </c:pt>
                <c:pt idx="36">
                  <c:v>1254.44888072342</c:v>
                </c:pt>
                <c:pt idx="37">
                  <c:v>1253.96743829766</c:v>
                </c:pt>
                <c:pt idx="38">
                  <c:v>1253.46070802039</c:v>
                </c:pt>
                <c:pt idx="39">
                  <c:v>1252.9270486970199</c:v>
                </c:pt>
                <c:pt idx="40">
                  <c:v>1252.41715928851</c:v>
                </c:pt>
                <c:pt idx="41">
                  <c:v>1252.0293501057999</c:v>
                </c:pt>
                <c:pt idx="42">
                  <c:v>1251.6125192228401</c:v>
                </c:pt>
                <c:pt idx="43">
                  <c:v>1251.16132750879</c:v>
                </c:pt>
                <c:pt idx="44">
                  <c:v>1250.6306421597501</c:v>
                </c:pt>
                <c:pt idx="45">
                  <c:v>1250.11977273774</c:v>
                </c:pt>
                <c:pt idx="46">
                  <c:v>1249.52315134118</c:v>
                </c:pt>
                <c:pt idx="47">
                  <c:v>1249.03771311129</c:v>
                </c:pt>
                <c:pt idx="48">
                  <c:v>1248.5334581120601</c:v>
                </c:pt>
                <c:pt idx="49">
                  <c:v>1248.0689114177901</c:v>
                </c:pt>
                <c:pt idx="50">
                  <c:v>1247.6005799209499</c:v>
                </c:pt>
                <c:pt idx="51">
                  <c:v>1247.1284967823401</c:v>
                </c:pt>
                <c:pt idx="52">
                  <c:v>1246.84819290419</c:v>
                </c:pt>
                <c:pt idx="53">
                  <c:v>1246.8721708454</c:v>
                </c:pt>
                <c:pt idx="54">
                  <c:v>1246.9146691181099</c:v>
                </c:pt>
                <c:pt idx="55">
                  <c:v>1246.9491044680201</c:v>
                </c:pt>
                <c:pt idx="56">
                  <c:v>1246.9986453310701</c:v>
                </c:pt>
                <c:pt idx="57">
                  <c:v>1247.1002339333199</c:v>
                </c:pt>
                <c:pt idx="58">
                  <c:v>1247.1909795016099</c:v>
                </c:pt>
                <c:pt idx="59">
                  <c:v>1247.2831915879301</c:v>
                </c:pt>
                <c:pt idx="60">
                  <c:v>1247.36782112079</c:v>
                </c:pt>
                <c:pt idx="61">
                  <c:v>1247.43896616298</c:v>
                </c:pt>
                <c:pt idx="62">
                  <c:v>1247.49973934027</c:v>
                </c:pt>
                <c:pt idx="63">
                  <c:v>1247.54962339188</c:v>
                </c:pt>
                <c:pt idx="64">
                  <c:v>1247.60745750765</c:v>
                </c:pt>
                <c:pt idx="65">
                  <c:v>1247.8466638076</c:v>
                </c:pt>
                <c:pt idx="66">
                  <c:v>1248.0709979676401</c:v>
                </c:pt>
                <c:pt idx="67">
                  <c:v>1248.2801419239099</c:v>
                </c:pt>
                <c:pt idx="68">
                  <c:v>1248.4737753888601</c:v>
                </c:pt>
                <c:pt idx="69">
                  <c:v>1248.6515759440899</c:v>
                </c:pt>
                <c:pt idx="70">
                  <c:v>1248.81049863161</c:v>
                </c:pt>
                <c:pt idx="71">
                  <c:v>1248.9740487039601</c:v>
                </c:pt>
                <c:pt idx="72">
                  <c:v>1249.1371000081101</c:v>
                </c:pt>
                <c:pt idx="73">
                  <c:v>1249.2794606083701</c:v>
                </c:pt>
                <c:pt idx="74">
                  <c:v>1249.4081620403699</c:v>
                </c:pt>
                <c:pt idx="75">
                  <c:v>1249.52212752386</c:v>
                </c:pt>
                <c:pt idx="76">
                  <c:v>1249.6351012108601</c:v>
                </c:pt>
                <c:pt idx="77">
                  <c:v>1249.74778326868</c:v>
                </c:pt>
                <c:pt idx="78">
                  <c:v>1249.83838509616</c:v>
                </c:pt>
                <c:pt idx="79">
                  <c:v>1249.9065936566201</c:v>
                </c:pt>
                <c:pt idx="80">
                  <c:v>1249.9521008223001</c:v>
                </c:pt>
                <c:pt idx="81">
                  <c:v>1249.9746040375301</c:v>
                </c:pt>
                <c:pt idx="82">
                  <c:v>1249.9738069863899</c:v>
                </c:pt>
                <c:pt idx="83">
                  <c:v>1249.9481700597501</c:v>
                </c:pt>
                <c:pt idx="84">
                  <c:v>1249.9375409074401</c:v>
                </c:pt>
                <c:pt idx="85">
                  <c:v>1249.9129234591801</c:v>
                </c:pt>
                <c:pt idx="86">
                  <c:v>1249.86722214991</c:v>
                </c:pt>
                <c:pt idx="87">
                  <c:v>1249.8002453573499</c:v>
                </c:pt>
                <c:pt idx="88">
                  <c:v>1249.3578971052</c:v>
                </c:pt>
                <c:pt idx="89">
                  <c:v>1248.78156424898</c:v>
                </c:pt>
                <c:pt idx="90">
                  <c:v>1248.1833145964399</c:v>
                </c:pt>
                <c:pt idx="91">
                  <c:v>1247.56288666603</c:v>
                </c:pt>
                <c:pt idx="92">
                  <c:v>1247.2442774671299</c:v>
                </c:pt>
                <c:pt idx="93">
                  <c:v>1247.18527396534</c:v>
                </c:pt>
                <c:pt idx="94">
                  <c:v>1246.25175891099</c:v>
                </c:pt>
                <c:pt idx="95">
                  <c:v>1256.22539491161</c:v>
                </c:pt>
                <c:pt idx="96">
                  <c:v>1254.2944869553401</c:v>
                </c:pt>
                <c:pt idx="97">
                  <c:v>1256.1982123364101</c:v>
                </c:pt>
                <c:pt idx="98">
                  <c:v>1262.05587609905</c:v>
                </c:pt>
                <c:pt idx="99">
                  <c:v>1266.62799522708</c:v>
                </c:pt>
                <c:pt idx="100">
                  <c:v>1266.6923756477599</c:v>
                </c:pt>
                <c:pt idx="101">
                  <c:v>1270.18282695584</c:v>
                </c:pt>
                <c:pt idx="102">
                  <c:v>1269.77554746177</c:v>
                </c:pt>
                <c:pt idx="103">
                  <c:v>1270.04605626325</c:v>
                </c:pt>
                <c:pt idx="104">
                  <c:v>1269.8526746034599</c:v>
                </c:pt>
                <c:pt idx="105">
                  <c:v>1269.50731474494</c:v>
                </c:pt>
                <c:pt idx="106">
                  <c:v>1268.4611679213699</c:v>
                </c:pt>
                <c:pt idx="107">
                  <c:v>1266.57907621291</c:v>
                </c:pt>
                <c:pt idx="108">
                  <c:v>1265.01538884512</c:v>
                </c:pt>
                <c:pt idx="109">
                  <c:v>1266.05401437265</c:v>
                </c:pt>
                <c:pt idx="110">
                  <c:v>1267.56599271859</c:v>
                </c:pt>
                <c:pt idx="111">
                  <c:v>1256.56734486751</c:v>
                </c:pt>
                <c:pt idx="112">
                  <c:v>1256.21897822234</c:v>
                </c:pt>
                <c:pt idx="113">
                  <c:v>1171.5211251716601</c:v>
                </c:pt>
                <c:pt idx="114">
                  <c:v>1170.3304757835101</c:v>
                </c:pt>
                <c:pt idx="115">
                  <c:v>1170.05774542368</c:v>
                </c:pt>
              </c:numCache>
            </c:numRef>
          </c:yVal>
          <c:smooth val="0"/>
          <c:extLst>
            <c:ext xmlns:c16="http://schemas.microsoft.com/office/drawing/2014/chart" uri="{C3380CC4-5D6E-409C-BE32-E72D297353CC}">
              <c16:uniqueId val="{00000013-902D-494F-B91B-D83A38386C95}"/>
            </c:ext>
          </c:extLst>
        </c:ser>
        <c:ser>
          <c:idx val="20"/>
          <c:order val="20"/>
          <c:tx>
            <c:v>Flow Trajectories 1_13_0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Data'!$D$922:$D$967</c:f>
              <c:numCache>
                <c:formatCode>General</c:formatCode>
                <c:ptCount val="46"/>
                <c:pt idx="0">
                  <c:v>-5.89322172118369E-5</c:v>
                </c:pt>
                <c:pt idx="1">
                  <c:v>5.2921171128242801E-3</c:v>
                </c:pt>
                <c:pt idx="2">
                  <c:v>1.0471936762411999E-2</c:v>
                </c:pt>
                <c:pt idx="3">
                  <c:v>1.55631370954398E-2</c:v>
                </c:pt>
                <c:pt idx="4">
                  <c:v>2.1134559462948999E-2</c:v>
                </c:pt>
                <c:pt idx="5">
                  <c:v>2.6714135899173701E-2</c:v>
                </c:pt>
                <c:pt idx="6">
                  <c:v>3.2298625019348402E-2</c:v>
                </c:pt>
                <c:pt idx="7">
                  <c:v>3.7887353360147397E-2</c:v>
                </c:pt>
                <c:pt idx="8">
                  <c:v>4.3476904899485802E-2</c:v>
                </c:pt>
                <c:pt idx="9">
                  <c:v>4.90675750950555E-2</c:v>
                </c:pt>
                <c:pt idx="10">
                  <c:v>5.4147907924343201E-2</c:v>
                </c:pt>
                <c:pt idx="11">
                  <c:v>5.9733258896506401E-2</c:v>
                </c:pt>
                <c:pt idx="12">
                  <c:v>6.1766326775887503E-2</c:v>
                </c:pt>
                <c:pt idx="13">
                  <c:v>6.21728337637385E-2</c:v>
                </c:pt>
                <c:pt idx="14">
                  <c:v>6.2233798963966802E-2</c:v>
                </c:pt>
                <c:pt idx="15">
                  <c:v>6.5296501208648994E-2</c:v>
                </c:pt>
                <c:pt idx="16">
                  <c:v>6.9262458907043897E-2</c:v>
                </c:pt>
                <c:pt idx="17">
                  <c:v>7.2327138286139597E-2</c:v>
                </c:pt>
                <c:pt idx="18">
                  <c:v>7.7515323235163094E-2</c:v>
                </c:pt>
                <c:pt idx="19">
                  <c:v>7.9955677957765106E-2</c:v>
                </c:pt>
                <c:pt idx="20">
                  <c:v>8.3502637385024198E-2</c:v>
                </c:pt>
                <c:pt idx="21">
                  <c:v>8.4615939770622095E-2</c:v>
                </c:pt>
                <c:pt idx="22">
                  <c:v>8.7441988614287397E-2</c:v>
                </c:pt>
                <c:pt idx="23">
                  <c:v>9.0472268036549702E-2</c:v>
                </c:pt>
                <c:pt idx="24">
                  <c:v>9.3511691470831798E-2</c:v>
                </c:pt>
                <c:pt idx="25">
                  <c:v>9.6047977548697094E-2</c:v>
                </c:pt>
                <c:pt idx="26">
                  <c:v>9.8138082660629206E-2</c:v>
                </c:pt>
                <c:pt idx="27">
                  <c:v>0.10017063960153599</c:v>
                </c:pt>
                <c:pt idx="28">
                  <c:v>0.10220406494768799</c:v>
                </c:pt>
                <c:pt idx="29">
                  <c:v>0.104237489413795</c:v>
                </c:pt>
                <c:pt idx="30">
                  <c:v>0.106275377382323</c:v>
                </c:pt>
                <c:pt idx="31">
                  <c:v>0.108314047009551</c:v>
                </c:pt>
                <c:pt idx="32">
                  <c:v>0.109330894329009</c:v>
                </c:pt>
                <c:pt idx="33">
                  <c:v>0.110879334582085</c:v>
                </c:pt>
                <c:pt idx="34">
                  <c:v>0.112102419446273</c:v>
                </c:pt>
                <c:pt idx="35">
                  <c:v>0.112485091319675</c:v>
                </c:pt>
                <c:pt idx="36">
                  <c:v>0.112516842514534</c:v>
                </c:pt>
                <c:pt idx="37">
                  <c:v>0.113552789730029</c:v>
                </c:pt>
                <c:pt idx="38">
                  <c:v>0.114066045937167</c:v>
                </c:pt>
                <c:pt idx="39">
                  <c:v>0.114580191320551</c:v>
                </c:pt>
                <c:pt idx="40">
                  <c:v>0.115095433496768</c:v>
                </c:pt>
                <c:pt idx="41">
                  <c:v>0.115609371803634</c:v>
                </c:pt>
                <c:pt idx="42">
                  <c:v>0.11612167748032</c:v>
                </c:pt>
                <c:pt idx="43">
                  <c:v>0.11714963970537499</c:v>
                </c:pt>
                <c:pt idx="44">
                  <c:v>0.11774420698377901</c:v>
                </c:pt>
                <c:pt idx="45">
                  <c:v>0.117846253576641</c:v>
                </c:pt>
              </c:numCache>
            </c:numRef>
          </c:xVal>
          <c:yVal>
            <c:numRef>
              <c:f>'Plot Data'!$E$922:$E$967</c:f>
              <c:numCache>
                <c:formatCode>General</c:formatCode>
                <c:ptCount val="46"/>
                <c:pt idx="0">
                  <c:v>1290.0523844054301</c:v>
                </c:pt>
                <c:pt idx="1">
                  <c:v>1284.4457135591699</c:v>
                </c:pt>
                <c:pt idx="2">
                  <c:v>1236.0449746783599</c:v>
                </c:pt>
                <c:pt idx="3">
                  <c:v>1228.1276112138301</c:v>
                </c:pt>
                <c:pt idx="4">
                  <c:v>1240.5966952049801</c:v>
                </c:pt>
                <c:pt idx="5">
                  <c:v>1246.4855136675601</c:v>
                </c:pt>
                <c:pt idx="6">
                  <c:v>1248.95783052813</c:v>
                </c:pt>
                <c:pt idx="7">
                  <c:v>1248.68433474418</c:v>
                </c:pt>
                <c:pt idx="8">
                  <c:v>1247.8863439925301</c:v>
                </c:pt>
                <c:pt idx="9">
                  <c:v>1246.3232059914501</c:v>
                </c:pt>
                <c:pt idx="10">
                  <c:v>1246.26855364428</c:v>
                </c:pt>
                <c:pt idx="11">
                  <c:v>1248.0372712385099</c:v>
                </c:pt>
                <c:pt idx="12">
                  <c:v>1247.3127318906199</c:v>
                </c:pt>
                <c:pt idx="13">
                  <c:v>1247.01710320811</c:v>
                </c:pt>
                <c:pt idx="14">
                  <c:v>1246.9711293441501</c:v>
                </c:pt>
                <c:pt idx="15">
                  <c:v>1242.6412271624699</c:v>
                </c:pt>
                <c:pt idx="16">
                  <c:v>1239.5051852699701</c:v>
                </c:pt>
                <c:pt idx="17">
                  <c:v>1227.0133989122</c:v>
                </c:pt>
                <c:pt idx="18">
                  <c:v>1221.12782477989</c:v>
                </c:pt>
                <c:pt idx="19">
                  <c:v>1219.1901390672299</c:v>
                </c:pt>
                <c:pt idx="20">
                  <c:v>1226.2094253114899</c:v>
                </c:pt>
                <c:pt idx="21">
                  <c:v>1229.7777478101</c:v>
                </c:pt>
                <c:pt idx="22">
                  <c:v>1243.7219396553401</c:v>
                </c:pt>
                <c:pt idx="23">
                  <c:v>1254.5985513599201</c:v>
                </c:pt>
                <c:pt idx="24">
                  <c:v>1259.0944468908799</c:v>
                </c:pt>
                <c:pt idx="25">
                  <c:v>1260.83994308196</c:v>
                </c:pt>
                <c:pt idx="26">
                  <c:v>1261.29517552473</c:v>
                </c:pt>
                <c:pt idx="27">
                  <c:v>1261.0691760438799</c:v>
                </c:pt>
                <c:pt idx="28">
                  <c:v>1260.1446630221999</c:v>
                </c:pt>
                <c:pt idx="29">
                  <c:v>1258.69624473013</c:v>
                </c:pt>
                <c:pt idx="30">
                  <c:v>1255.35721654493</c:v>
                </c:pt>
                <c:pt idx="31">
                  <c:v>1251.4284708129401</c:v>
                </c:pt>
                <c:pt idx="32">
                  <c:v>1249.4508146322601</c:v>
                </c:pt>
                <c:pt idx="33">
                  <c:v>1240.1787739748099</c:v>
                </c:pt>
                <c:pt idx="34">
                  <c:v>1225.01274090622</c:v>
                </c:pt>
                <c:pt idx="35">
                  <c:v>1219.5164088666199</c:v>
                </c:pt>
                <c:pt idx="36">
                  <c:v>1164.53995997027</c:v>
                </c:pt>
                <c:pt idx="37">
                  <c:v>1164.5862699455499</c:v>
                </c:pt>
                <c:pt idx="38">
                  <c:v>1161.1979234068799</c:v>
                </c:pt>
                <c:pt idx="39">
                  <c:v>1157.05942684309</c:v>
                </c:pt>
                <c:pt idx="40">
                  <c:v>1152.40301997908</c:v>
                </c:pt>
                <c:pt idx="41">
                  <c:v>1148.25517330141</c:v>
                </c:pt>
                <c:pt idx="42">
                  <c:v>1143.18375356468</c:v>
                </c:pt>
                <c:pt idx="43">
                  <c:v>1133.8226338071299</c:v>
                </c:pt>
                <c:pt idx="44">
                  <c:v>1128.1697845087599</c:v>
                </c:pt>
                <c:pt idx="45">
                  <c:v>1127.4718201468299</c:v>
                </c:pt>
              </c:numCache>
            </c:numRef>
          </c:yVal>
          <c:smooth val="0"/>
          <c:extLst>
            <c:ext xmlns:c16="http://schemas.microsoft.com/office/drawing/2014/chart" uri="{C3380CC4-5D6E-409C-BE32-E72D297353CC}">
              <c16:uniqueId val="{00000014-902D-494F-B91B-D83A38386C95}"/>
            </c:ext>
          </c:extLst>
        </c:ser>
        <c:ser>
          <c:idx val="21"/>
          <c:order val="21"/>
          <c:tx>
            <c:v>Flow Trajectories 1_13_1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Data'!$D$970:$D$989</c:f>
              <c:numCache>
                <c:formatCode>General</c:formatCode>
                <c:ptCount val="20"/>
                <c:pt idx="0">
                  <c:v>0.117846253576641</c:v>
                </c:pt>
                <c:pt idx="1">
                  <c:v>0.11841510802937601</c:v>
                </c:pt>
                <c:pt idx="2">
                  <c:v>0.119520487883246</c:v>
                </c:pt>
                <c:pt idx="3">
                  <c:v>0.12108542901382301</c:v>
                </c:pt>
                <c:pt idx="4">
                  <c:v>0.121126113022027</c:v>
                </c:pt>
                <c:pt idx="5">
                  <c:v>0.122677834819356</c:v>
                </c:pt>
                <c:pt idx="6">
                  <c:v>0.12551734036904799</c:v>
                </c:pt>
                <c:pt idx="7">
                  <c:v>0.13063180354346199</c:v>
                </c:pt>
                <c:pt idx="8">
                  <c:v>0.133681563792344</c:v>
                </c:pt>
                <c:pt idx="9">
                  <c:v>0.133986191488488</c:v>
                </c:pt>
                <c:pt idx="10">
                  <c:v>0.13514559070888099</c:v>
                </c:pt>
                <c:pt idx="11">
                  <c:v>0.13524711864408301</c:v>
                </c:pt>
                <c:pt idx="12">
                  <c:v>0.135253468588723</c:v>
                </c:pt>
                <c:pt idx="13">
                  <c:v>0.135259818827694</c:v>
                </c:pt>
                <c:pt idx="14">
                  <c:v>0.138788384798475</c:v>
                </c:pt>
                <c:pt idx="15">
                  <c:v>0.14134348515664399</c:v>
                </c:pt>
                <c:pt idx="16">
                  <c:v>0.14175058056020701</c:v>
                </c:pt>
                <c:pt idx="17">
                  <c:v>0.14438047594814399</c:v>
                </c:pt>
                <c:pt idx="18">
                  <c:v>0.14459824151161799</c:v>
                </c:pt>
                <c:pt idx="19">
                  <c:v>0.14460221018290401</c:v>
                </c:pt>
              </c:numCache>
            </c:numRef>
          </c:xVal>
          <c:yVal>
            <c:numRef>
              <c:f>'Plot Data'!$E$970:$E$989</c:f>
              <c:numCache>
                <c:formatCode>General</c:formatCode>
                <c:ptCount val="20"/>
                <c:pt idx="0">
                  <c:v>1130.1692619908499</c:v>
                </c:pt>
                <c:pt idx="1">
                  <c:v>1127.7576187766899</c:v>
                </c:pt>
                <c:pt idx="2">
                  <c:v>1110.3479870946001</c:v>
                </c:pt>
                <c:pt idx="3">
                  <c:v>1062.2173353667099</c:v>
                </c:pt>
                <c:pt idx="4">
                  <c:v>1060.8951743878799</c:v>
                </c:pt>
                <c:pt idx="5">
                  <c:v>1041.11589051594</c:v>
                </c:pt>
                <c:pt idx="6">
                  <c:v>1047.89092610186</c:v>
                </c:pt>
                <c:pt idx="7">
                  <c:v>994.45209046012906</c:v>
                </c:pt>
                <c:pt idx="8">
                  <c:v>991.01105076394697</c:v>
                </c:pt>
                <c:pt idx="9">
                  <c:v>992.71992662151195</c:v>
                </c:pt>
                <c:pt idx="10">
                  <c:v>1000.72601767468</c:v>
                </c:pt>
                <c:pt idx="11">
                  <c:v>1001.41231376203</c:v>
                </c:pt>
                <c:pt idx="12">
                  <c:v>1001.45488836086</c:v>
                </c:pt>
                <c:pt idx="13">
                  <c:v>1050.8458958665001</c:v>
                </c:pt>
                <c:pt idx="14">
                  <c:v>1085.59968741542</c:v>
                </c:pt>
                <c:pt idx="15">
                  <c:v>1066.2644320295899</c:v>
                </c:pt>
                <c:pt idx="16">
                  <c:v>1061.75650156353</c:v>
                </c:pt>
                <c:pt idx="17">
                  <c:v>1030.8763747451801</c:v>
                </c:pt>
                <c:pt idx="18">
                  <c:v>1029.4159361044999</c:v>
                </c:pt>
                <c:pt idx="19">
                  <c:v>1029.38940330009</c:v>
                </c:pt>
              </c:numCache>
            </c:numRef>
          </c:yVal>
          <c:smooth val="0"/>
          <c:extLst>
            <c:ext xmlns:c16="http://schemas.microsoft.com/office/drawing/2014/chart" uri="{C3380CC4-5D6E-409C-BE32-E72D297353CC}">
              <c16:uniqueId val="{00000015-902D-494F-B91B-D83A38386C95}"/>
            </c:ext>
          </c:extLst>
        </c:ser>
        <c:ser>
          <c:idx val="22"/>
          <c:order val="22"/>
          <c:tx>
            <c:v>Flow Trajectories 1_14_0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Data'!$D$992:$D$1043</c:f>
              <c:numCache>
                <c:formatCode>General</c:formatCode>
                <c:ptCount val="52"/>
                <c:pt idx="0">
                  <c:v>-5.8932105615656402E-5</c:v>
                </c:pt>
                <c:pt idx="1">
                  <c:v>5.2921592590213203E-3</c:v>
                </c:pt>
                <c:pt idx="2">
                  <c:v>1.04720947534227E-2</c:v>
                </c:pt>
                <c:pt idx="3">
                  <c:v>1.55632602744048E-2</c:v>
                </c:pt>
                <c:pt idx="4">
                  <c:v>2.1134560592110101E-2</c:v>
                </c:pt>
                <c:pt idx="5">
                  <c:v>2.6714175841310001E-2</c:v>
                </c:pt>
                <c:pt idx="6">
                  <c:v>3.2298819173933201E-2</c:v>
                </c:pt>
                <c:pt idx="7">
                  <c:v>3.78881861411932E-2</c:v>
                </c:pt>
                <c:pt idx="8">
                  <c:v>4.3477751386482001E-2</c:v>
                </c:pt>
                <c:pt idx="9">
                  <c:v>4.8559174406912098E-2</c:v>
                </c:pt>
                <c:pt idx="10">
                  <c:v>5.3639798509447001E-2</c:v>
                </c:pt>
                <c:pt idx="11">
                  <c:v>5.8718230727490599E-2</c:v>
                </c:pt>
                <c:pt idx="12">
                  <c:v>6.4305204597493199E-2</c:v>
                </c:pt>
                <c:pt idx="13">
                  <c:v>6.8877247228983501E-2</c:v>
                </c:pt>
                <c:pt idx="14">
                  <c:v>7.4498067261138598E-2</c:v>
                </c:pt>
                <c:pt idx="15">
                  <c:v>7.9783298801413702E-2</c:v>
                </c:pt>
                <c:pt idx="16">
                  <c:v>8.2827054404185502E-2</c:v>
                </c:pt>
                <c:pt idx="17">
                  <c:v>8.6061627310410602E-2</c:v>
                </c:pt>
                <c:pt idx="18">
                  <c:v>8.6163083778139193E-2</c:v>
                </c:pt>
                <c:pt idx="19">
                  <c:v>8.9184550841737001E-2</c:v>
                </c:pt>
                <c:pt idx="20">
                  <c:v>9.2717954310335596E-2</c:v>
                </c:pt>
                <c:pt idx="21">
                  <c:v>9.6262809321053799E-2</c:v>
                </c:pt>
                <c:pt idx="22">
                  <c:v>9.9812842577994706E-2</c:v>
                </c:pt>
                <c:pt idx="23">
                  <c:v>0.102855010564163</c:v>
                </c:pt>
                <c:pt idx="24">
                  <c:v>0.103666879226619</c:v>
                </c:pt>
                <c:pt idx="25">
                  <c:v>0.103727839669011</c:v>
                </c:pt>
                <c:pt idx="26">
                  <c:v>0.106773496873172</c:v>
                </c:pt>
                <c:pt idx="27">
                  <c:v>0.10930828731895</c:v>
                </c:pt>
                <c:pt idx="28">
                  <c:v>0.11184498894064999</c:v>
                </c:pt>
                <c:pt idx="29">
                  <c:v>0.113368150759348</c:v>
                </c:pt>
                <c:pt idx="30">
                  <c:v>0.11529622446763001</c:v>
                </c:pt>
                <c:pt idx="31">
                  <c:v>0.117329853650049</c:v>
                </c:pt>
                <c:pt idx="32">
                  <c:v>0.11936569676132899</c:v>
                </c:pt>
                <c:pt idx="33">
                  <c:v>0.120893629510842</c:v>
                </c:pt>
                <c:pt idx="34">
                  <c:v>0.12242394634541599</c:v>
                </c:pt>
                <c:pt idx="35">
                  <c:v>0.123452560380767</c:v>
                </c:pt>
                <c:pt idx="36">
                  <c:v>0.124491098547129</c:v>
                </c:pt>
                <c:pt idx="37">
                  <c:v>0.125541807431128</c:v>
                </c:pt>
                <c:pt idx="38">
                  <c:v>0.12658159051227399</c:v>
                </c:pt>
                <c:pt idx="39">
                  <c:v>0.12659988651265999</c:v>
                </c:pt>
                <c:pt idx="40">
                  <c:v>0.126600902591397</c:v>
                </c:pt>
                <c:pt idx="41">
                  <c:v>0.12660105499787699</c:v>
                </c:pt>
                <c:pt idx="42">
                  <c:v>0.12660110579978801</c:v>
                </c:pt>
                <c:pt idx="43">
                  <c:v>0.12815783384007701</c:v>
                </c:pt>
                <c:pt idx="44">
                  <c:v>0.12876675308438201</c:v>
                </c:pt>
                <c:pt idx="45">
                  <c:v>0.12927482404816401</c:v>
                </c:pt>
                <c:pt idx="46">
                  <c:v>0.129785956915838</c:v>
                </c:pt>
                <c:pt idx="47">
                  <c:v>0.13029736220864499</c:v>
                </c:pt>
                <c:pt idx="48">
                  <c:v>0.13080754285564</c:v>
                </c:pt>
                <c:pt idx="49">
                  <c:v>0.131832088518999</c:v>
                </c:pt>
                <c:pt idx="50">
                  <c:v>0.132780637331332</c:v>
                </c:pt>
                <c:pt idx="51">
                  <c:v>0.132861420328279</c:v>
                </c:pt>
              </c:numCache>
            </c:numRef>
          </c:xVal>
          <c:yVal>
            <c:numRef>
              <c:f>'Plot Data'!$E$992:$E$1043</c:f>
              <c:numCache>
                <c:formatCode>General</c:formatCode>
                <c:ptCount val="52"/>
                <c:pt idx="0">
                  <c:v>1290.0494094696901</c:v>
                </c:pt>
                <c:pt idx="1">
                  <c:v>1284.4382233576</c:v>
                </c:pt>
                <c:pt idx="2">
                  <c:v>1235.9357985095101</c:v>
                </c:pt>
                <c:pt idx="3">
                  <c:v>1228.01125132314</c:v>
                </c:pt>
                <c:pt idx="4">
                  <c:v>1240.56874880799</c:v>
                </c:pt>
                <c:pt idx="5">
                  <c:v>1246.4381713677301</c:v>
                </c:pt>
                <c:pt idx="6">
                  <c:v>1248.7854329921199</c:v>
                </c:pt>
                <c:pt idx="7">
                  <c:v>1248.1457979900199</c:v>
                </c:pt>
                <c:pt idx="8">
                  <c:v>1247.32669330108</c:v>
                </c:pt>
                <c:pt idx="9">
                  <c:v>1246.5564346200299</c:v>
                </c:pt>
                <c:pt idx="10">
                  <c:v>1246.2998810751401</c:v>
                </c:pt>
                <c:pt idx="11">
                  <c:v>1247.4213055590801</c:v>
                </c:pt>
                <c:pt idx="12">
                  <c:v>1248.0698851903401</c:v>
                </c:pt>
                <c:pt idx="13">
                  <c:v>1248.1210745635201</c:v>
                </c:pt>
                <c:pt idx="14">
                  <c:v>1224.1269400842</c:v>
                </c:pt>
                <c:pt idx="15">
                  <c:v>1222.1180897643901</c:v>
                </c:pt>
                <c:pt idx="16">
                  <c:v>1225.6790301635599</c:v>
                </c:pt>
                <c:pt idx="17">
                  <c:v>1238.6807503489899</c:v>
                </c:pt>
                <c:pt idx="18">
                  <c:v>1239.2155578843201</c:v>
                </c:pt>
                <c:pt idx="19">
                  <c:v>1255.8618270039001</c:v>
                </c:pt>
                <c:pt idx="20">
                  <c:v>1267.67484913918</c:v>
                </c:pt>
                <c:pt idx="21">
                  <c:v>1272.6993581049101</c:v>
                </c:pt>
                <c:pt idx="22">
                  <c:v>1275.17033699282</c:v>
                </c:pt>
                <c:pt idx="23">
                  <c:v>1277.4518822028499</c:v>
                </c:pt>
                <c:pt idx="24">
                  <c:v>1278.03338305332</c:v>
                </c:pt>
                <c:pt idx="25">
                  <c:v>1278.0666801862899</c:v>
                </c:pt>
                <c:pt idx="26">
                  <c:v>1280.22017539546</c:v>
                </c:pt>
                <c:pt idx="27">
                  <c:v>1281.96833693644</c:v>
                </c:pt>
                <c:pt idx="28">
                  <c:v>1283.0323541667101</c:v>
                </c:pt>
                <c:pt idx="29">
                  <c:v>1283.3258395866701</c:v>
                </c:pt>
                <c:pt idx="30">
                  <c:v>1283.36272094783</c:v>
                </c:pt>
                <c:pt idx="31">
                  <c:v>1282.4881754304299</c:v>
                </c:pt>
                <c:pt idx="32">
                  <c:v>1281.0767162560001</c:v>
                </c:pt>
                <c:pt idx="33">
                  <c:v>1279.2859193699501</c:v>
                </c:pt>
                <c:pt idx="34">
                  <c:v>1275.1023668714499</c:v>
                </c:pt>
                <c:pt idx="35">
                  <c:v>1267.82289032073</c:v>
                </c:pt>
                <c:pt idx="36">
                  <c:v>1252.96507896096</c:v>
                </c:pt>
                <c:pt idx="37">
                  <c:v>1233.18270525243</c:v>
                </c:pt>
                <c:pt idx="38">
                  <c:v>1212.0975925978501</c:v>
                </c:pt>
                <c:pt idx="39">
                  <c:v>1211.67032775912</c:v>
                </c:pt>
                <c:pt idx="40">
                  <c:v>1211.6465422528299</c:v>
                </c:pt>
                <c:pt idx="41">
                  <c:v>1211.6429740363801</c:v>
                </c:pt>
                <c:pt idx="42">
                  <c:v>1154.4671422931999</c:v>
                </c:pt>
                <c:pt idx="43">
                  <c:v>1133.1531939838301</c:v>
                </c:pt>
                <c:pt idx="44">
                  <c:v>1128.1470757263801</c:v>
                </c:pt>
                <c:pt idx="45">
                  <c:v>1124.2395484384699</c:v>
                </c:pt>
                <c:pt idx="46">
                  <c:v>1119.5970166919201</c:v>
                </c:pt>
                <c:pt idx="47">
                  <c:v>1114.9888271191101</c:v>
                </c:pt>
                <c:pt idx="48">
                  <c:v>1110.0641120771099</c:v>
                </c:pt>
                <c:pt idx="49">
                  <c:v>1100.1281120092599</c:v>
                </c:pt>
                <c:pt idx="50">
                  <c:v>1092.33008990641</c:v>
                </c:pt>
                <c:pt idx="51">
                  <c:v>1091.4679892375</c:v>
                </c:pt>
              </c:numCache>
            </c:numRef>
          </c:yVal>
          <c:smooth val="0"/>
          <c:extLst>
            <c:ext xmlns:c16="http://schemas.microsoft.com/office/drawing/2014/chart" uri="{C3380CC4-5D6E-409C-BE32-E72D297353CC}">
              <c16:uniqueId val="{00000016-902D-494F-B91B-D83A38386C95}"/>
            </c:ext>
          </c:extLst>
        </c:ser>
        <c:ser>
          <c:idx val="23"/>
          <c:order val="23"/>
          <c:tx>
            <c:v>Flow Trajectories 1_14_1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Data'!$D$1046:$D$1059</c:f>
              <c:numCache>
                <c:formatCode>General</c:formatCode>
                <c:ptCount val="14"/>
                <c:pt idx="0">
                  <c:v>0.132861420328279</c:v>
                </c:pt>
                <c:pt idx="1">
                  <c:v>0.13523100511369801</c:v>
                </c:pt>
                <c:pt idx="2">
                  <c:v>0.138803947650779</c:v>
                </c:pt>
                <c:pt idx="3">
                  <c:v>0.14391351863830401</c:v>
                </c:pt>
                <c:pt idx="4">
                  <c:v>0.14594250935428399</c:v>
                </c:pt>
                <c:pt idx="5">
                  <c:v>0.146120278056761</c:v>
                </c:pt>
                <c:pt idx="6">
                  <c:v>0.146126628184757</c:v>
                </c:pt>
                <c:pt idx="7">
                  <c:v>0.14613297842372899</c:v>
                </c:pt>
                <c:pt idx="8">
                  <c:v>0.149149180959747</c:v>
                </c:pt>
                <c:pt idx="9">
                  <c:v>0.149454056527698</c:v>
                </c:pt>
                <c:pt idx="10">
                  <c:v>0.150490403650758</c:v>
                </c:pt>
                <c:pt idx="11">
                  <c:v>0.15480351519285701</c:v>
                </c:pt>
                <c:pt idx="12">
                  <c:v>0.155188360972742</c:v>
                </c:pt>
                <c:pt idx="13">
                  <c:v>0.15519471103702401</c:v>
                </c:pt>
              </c:numCache>
            </c:numRef>
          </c:xVal>
          <c:yVal>
            <c:numRef>
              <c:f>'Plot Data'!$E$1046:$E$1059</c:f>
              <c:numCache>
                <c:formatCode>General</c:formatCode>
                <c:ptCount val="14"/>
                <c:pt idx="0">
                  <c:v>1086.6843070392899</c:v>
                </c:pt>
                <c:pt idx="1">
                  <c:v>1081.75622392532</c:v>
                </c:pt>
                <c:pt idx="2">
                  <c:v>1061.95868860154</c:v>
                </c:pt>
                <c:pt idx="3">
                  <c:v>1018.76934509775</c:v>
                </c:pt>
                <c:pt idx="4">
                  <c:v>1023.23287111708</c:v>
                </c:pt>
                <c:pt idx="5">
                  <c:v>1023.62505908587</c:v>
                </c:pt>
                <c:pt idx="6">
                  <c:v>1023.63899170869</c:v>
                </c:pt>
                <c:pt idx="7">
                  <c:v>1080.61957492794</c:v>
                </c:pt>
                <c:pt idx="8">
                  <c:v>1119.8500041390901</c:v>
                </c:pt>
                <c:pt idx="9">
                  <c:v>1119.57385154287</c:v>
                </c:pt>
                <c:pt idx="10">
                  <c:v>1103.7344833274101</c:v>
                </c:pt>
                <c:pt idx="11">
                  <c:v>1047.13322951594</c:v>
                </c:pt>
                <c:pt idx="12">
                  <c:v>1045.4176686778301</c:v>
                </c:pt>
                <c:pt idx="13">
                  <c:v>1045.3898597074499</c:v>
                </c:pt>
              </c:numCache>
            </c:numRef>
          </c:yVal>
          <c:smooth val="0"/>
          <c:extLst>
            <c:ext xmlns:c16="http://schemas.microsoft.com/office/drawing/2014/chart" uri="{C3380CC4-5D6E-409C-BE32-E72D297353CC}">
              <c16:uniqueId val="{00000017-902D-494F-B91B-D83A38386C95}"/>
            </c:ext>
          </c:extLst>
        </c:ser>
        <c:ser>
          <c:idx val="24"/>
          <c:order val="24"/>
          <c:tx>
            <c:v>Flow Trajectories 1_15</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Data'!$D$1062:$D$1124</c:f>
              <c:numCache>
                <c:formatCode>General</c:formatCode>
                <c:ptCount val="63"/>
                <c:pt idx="0">
                  <c:v>-5.8933006303406798E-5</c:v>
                </c:pt>
                <c:pt idx="1">
                  <c:v>5.2883963819737902E-3</c:v>
                </c:pt>
                <c:pt idx="2">
                  <c:v>1.04751171806622E-2</c:v>
                </c:pt>
                <c:pt idx="3">
                  <c:v>1.5562994288544E-2</c:v>
                </c:pt>
                <c:pt idx="4">
                  <c:v>2.1136526835174401E-2</c:v>
                </c:pt>
                <c:pt idx="5">
                  <c:v>2.6208450088123399E-2</c:v>
                </c:pt>
                <c:pt idx="6">
                  <c:v>3.1791176678780703E-2</c:v>
                </c:pt>
                <c:pt idx="7">
                  <c:v>3.7381229891206402E-2</c:v>
                </c:pt>
                <c:pt idx="8">
                  <c:v>4.2463095550871403E-2</c:v>
                </c:pt>
                <c:pt idx="9">
                  <c:v>4.7543586406489403E-2</c:v>
                </c:pt>
                <c:pt idx="10">
                  <c:v>5.3131475437001099E-2</c:v>
                </c:pt>
                <c:pt idx="11">
                  <c:v>5.8211047609186398E-2</c:v>
                </c:pt>
                <c:pt idx="12">
                  <c:v>6.3287141468185398E-2</c:v>
                </c:pt>
                <c:pt idx="13">
                  <c:v>6.88679886185216E-2</c:v>
                </c:pt>
                <c:pt idx="14">
                  <c:v>7.4491967726175695E-2</c:v>
                </c:pt>
                <c:pt idx="15">
                  <c:v>7.9578651967418298E-2</c:v>
                </c:pt>
                <c:pt idx="16">
                  <c:v>8.41370609889696E-2</c:v>
                </c:pt>
                <c:pt idx="17">
                  <c:v>8.76617286603327E-2</c:v>
                </c:pt>
                <c:pt idx="18">
                  <c:v>8.9170358958448895E-2</c:v>
                </c:pt>
                <c:pt idx="19">
                  <c:v>9.29025612454146E-2</c:v>
                </c:pt>
                <c:pt idx="20">
                  <c:v>9.4926222703738003E-2</c:v>
                </c:pt>
                <c:pt idx="21">
                  <c:v>9.8981214176953602E-2</c:v>
                </c:pt>
                <c:pt idx="22">
                  <c:v>0.10303667793108701</c:v>
                </c:pt>
                <c:pt idx="23">
                  <c:v>0.106583362118122</c:v>
                </c:pt>
                <c:pt idx="24">
                  <c:v>0.10769755803893</c:v>
                </c:pt>
                <c:pt idx="25">
                  <c:v>0.111041331233249</c:v>
                </c:pt>
                <c:pt idx="26">
                  <c:v>0.11458655963974999</c:v>
                </c:pt>
                <c:pt idx="27">
                  <c:v>0.117626511915789</c:v>
                </c:pt>
                <c:pt idx="28">
                  <c:v>0.11793119655689099</c:v>
                </c:pt>
                <c:pt idx="29">
                  <c:v>0.121035322077736</c:v>
                </c:pt>
                <c:pt idx="30">
                  <c:v>0.12215143418117901</c:v>
                </c:pt>
                <c:pt idx="31">
                  <c:v>0.124992437467509</c:v>
                </c:pt>
                <c:pt idx="32">
                  <c:v>0.12752731137013501</c:v>
                </c:pt>
                <c:pt idx="33">
                  <c:v>0.12904836934005201</c:v>
                </c:pt>
                <c:pt idx="34">
                  <c:v>0.13128059373196699</c:v>
                </c:pt>
                <c:pt idx="35">
                  <c:v>0.13351521902871399</c:v>
                </c:pt>
                <c:pt idx="36">
                  <c:v>0.13554742118093899</c:v>
                </c:pt>
                <c:pt idx="37">
                  <c:v>0.13758419068920799</c:v>
                </c:pt>
                <c:pt idx="38">
                  <c:v>0.139116125911348</c:v>
                </c:pt>
                <c:pt idx="39">
                  <c:v>0.140146044007987</c:v>
                </c:pt>
                <c:pt idx="40">
                  <c:v>0.14118985970049899</c:v>
                </c:pt>
                <c:pt idx="41">
                  <c:v>0.14181865827649601</c:v>
                </c:pt>
                <c:pt idx="42">
                  <c:v>0.142886155232233</c:v>
                </c:pt>
                <c:pt idx="43">
                  <c:v>0.144200670471263</c:v>
                </c:pt>
                <c:pt idx="44">
                  <c:v>0.144379704837544</c:v>
                </c:pt>
                <c:pt idx="45">
                  <c:v>0.144398773994251</c:v>
                </c:pt>
                <c:pt idx="46">
                  <c:v>0.14440512423322199</c:v>
                </c:pt>
                <c:pt idx="47">
                  <c:v>0.14573740579507299</c:v>
                </c:pt>
                <c:pt idx="48">
                  <c:v>0.14676054214088299</c:v>
                </c:pt>
                <c:pt idx="49">
                  <c:v>0.14726339315347001</c:v>
                </c:pt>
                <c:pt idx="50">
                  <c:v>0.14797140108927101</c:v>
                </c:pt>
                <c:pt idx="51">
                  <c:v>0.14847788460297301</c:v>
                </c:pt>
                <c:pt idx="52">
                  <c:v>0.14949059328426501</c:v>
                </c:pt>
                <c:pt idx="53">
                  <c:v>0.15134437650493501</c:v>
                </c:pt>
                <c:pt idx="54">
                  <c:v>0.15283195084138501</c:v>
                </c:pt>
                <c:pt idx="55">
                  <c:v>0.15599908592196199</c:v>
                </c:pt>
                <c:pt idx="56">
                  <c:v>0.16109773521172399</c:v>
                </c:pt>
                <c:pt idx="57">
                  <c:v>0.162618388888218</c:v>
                </c:pt>
                <c:pt idx="58">
                  <c:v>0.16265013761488201</c:v>
                </c:pt>
                <c:pt idx="59">
                  <c:v>0.162656487853853</c:v>
                </c:pt>
                <c:pt idx="60">
                  <c:v>0.16720790229189</c:v>
                </c:pt>
                <c:pt idx="61">
                  <c:v>0.171530668378062</c:v>
                </c:pt>
                <c:pt idx="62">
                  <c:v>0.17154990614139701</c:v>
                </c:pt>
              </c:numCache>
            </c:numRef>
          </c:xVal>
          <c:yVal>
            <c:numRef>
              <c:f>'Plot Data'!$E$1062:$E$1124</c:f>
              <c:numCache>
                <c:formatCode>General</c:formatCode>
                <c:ptCount val="63"/>
                <c:pt idx="0">
                  <c:v>1290.0713477798599</c:v>
                </c:pt>
                <c:pt idx="1">
                  <c:v>1285.96982567493</c:v>
                </c:pt>
                <c:pt idx="2">
                  <c:v>1234.33153834481</c:v>
                </c:pt>
                <c:pt idx="3">
                  <c:v>1228.45029233387</c:v>
                </c:pt>
                <c:pt idx="4">
                  <c:v>1239.4517962377899</c:v>
                </c:pt>
                <c:pt idx="5">
                  <c:v>1245.23650964598</c:v>
                </c:pt>
                <c:pt idx="6">
                  <c:v>1248.7849875461</c:v>
                </c:pt>
                <c:pt idx="7">
                  <c:v>1247.73786173904</c:v>
                </c:pt>
                <c:pt idx="8">
                  <c:v>1246.70986674858</c:v>
                </c:pt>
                <c:pt idx="9">
                  <c:v>1246.54546205367</c:v>
                </c:pt>
                <c:pt idx="10">
                  <c:v>1246.7412525019899</c:v>
                </c:pt>
                <c:pt idx="11">
                  <c:v>1247.1524186399699</c:v>
                </c:pt>
                <c:pt idx="12">
                  <c:v>1249.7017708383901</c:v>
                </c:pt>
                <c:pt idx="13">
                  <c:v>1254.1628023236301</c:v>
                </c:pt>
                <c:pt idx="14">
                  <c:v>1230.03972647612</c:v>
                </c:pt>
                <c:pt idx="15">
                  <c:v>1224.8460257463</c:v>
                </c:pt>
                <c:pt idx="16">
                  <c:v>1235.4892866610601</c:v>
                </c:pt>
                <c:pt idx="17">
                  <c:v>1255.79955148298</c:v>
                </c:pt>
                <c:pt idx="18">
                  <c:v>1264.00824468786</c:v>
                </c:pt>
                <c:pt idx="19">
                  <c:v>1276.7909846413199</c:v>
                </c:pt>
                <c:pt idx="20">
                  <c:v>1280.06632182005</c:v>
                </c:pt>
                <c:pt idx="21">
                  <c:v>1283.3455344147701</c:v>
                </c:pt>
                <c:pt idx="22">
                  <c:v>1286.2142851902099</c:v>
                </c:pt>
                <c:pt idx="23">
                  <c:v>1289.12665574792</c:v>
                </c:pt>
                <c:pt idx="24">
                  <c:v>1290.23165246536</c:v>
                </c:pt>
                <c:pt idx="25">
                  <c:v>1292.9408068236</c:v>
                </c:pt>
                <c:pt idx="26">
                  <c:v>1295.73137592329</c:v>
                </c:pt>
                <c:pt idx="27">
                  <c:v>1297.70245052463</c:v>
                </c:pt>
                <c:pt idx="28">
                  <c:v>1297.87301650719</c:v>
                </c:pt>
                <c:pt idx="29">
                  <c:v>1298.88510251451</c:v>
                </c:pt>
                <c:pt idx="30">
                  <c:v>1299.2558324020199</c:v>
                </c:pt>
                <c:pt idx="31">
                  <c:v>1300.0523769097799</c:v>
                </c:pt>
                <c:pt idx="32">
                  <c:v>1301.1134758398</c:v>
                </c:pt>
                <c:pt idx="33">
                  <c:v>1301.6113133680401</c:v>
                </c:pt>
                <c:pt idx="34">
                  <c:v>1302.16291638137</c:v>
                </c:pt>
                <c:pt idx="35">
                  <c:v>1302.16966047299</c:v>
                </c:pt>
                <c:pt idx="36">
                  <c:v>1301.88937079061</c:v>
                </c:pt>
                <c:pt idx="37">
                  <c:v>1300.77718555703</c:v>
                </c:pt>
                <c:pt idx="38">
                  <c:v>1297.97399347746</c:v>
                </c:pt>
                <c:pt idx="39">
                  <c:v>1292.6131848587199</c:v>
                </c:pt>
                <c:pt idx="40">
                  <c:v>1282.9129963523999</c:v>
                </c:pt>
                <c:pt idx="41">
                  <c:v>1273.5598607003301</c:v>
                </c:pt>
                <c:pt idx="42">
                  <c:v>1251.8247052942299</c:v>
                </c:pt>
                <c:pt idx="43">
                  <c:v>1219.90559336149</c:v>
                </c:pt>
                <c:pt idx="44">
                  <c:v>1214.9765960495299</c:v>
                </c:pt>
                <c:pt idx="45">
                  <c:v>1214.4432475224401</c:v>
                </c:pt>
                <c:pt idx="46">
                  <c:v>1136.2509137662901</c:v>
                </c:pt>
                <c:pt idx="47">
                  <c:v>1117.2841651265601</c:v>
                </c:pt>
                <c:pt idx="48">
                  <c:v>1109.7944159250101</c:v>
                </c:pt>
                <c:pt idx="49">
                  <c:v>1111.1691336535</c:v>
                </c:pt>
                <c:pt idx="50">
                  <c:v>1112.96990412218</c:v>
                </c:pt>
                <c:pt idx="51">
                  <c:v>1113.79440174418</c:v>
                </c:pt>
                <c:pt idx="52">
                  <c:v>1109.1865252785699</c:v>
                </c:pt>
                <c:pt idx="53">
                  <c:v>1096.07847833091</c:v>
                </c:pt>
                <c:pt idx="54">
                  <c:v>1099.22201810974</c:v>
                </c:pt>
                <c:pt idx="55">
                  <c:v>1081.1521167445101</c:v>
                </c:pt>
                <c:pt idx="56">
                  <c:v>1054.7277649241901</c:v>
                </c:pt>
                <c:pt idx="57">
                  <c:v>1058.8825749550001</c:v>
                </c:pt>
                <c:pt idx="58">
                  <c:v>1058.95821147384</c:v>
                </c:pt>
                <c:pt idx="59">
                  <c:v>1097.0547989014501</c:v>
                </c:pt>
                <c:pt idx="60">
                  <c:v>1125.16172504306</c:v>
                </c:pt>
                <c:pt idx="61">
                  <c:v>1054.8960850682699</c:v>
                </c:pt>
                <c:pt idx="62">
                  <c:v>1054.7543395273699</c:v>
                </c:pt>
              </c:numCache>
            </c:numRef>
          </c:yVal>
          <c:smooth val="0"/>
          <c:extLst>
            <c:ext xmlns:c16="http://schemas.microsoft.com/office/drawing/2014/chart" uri="{C3380CC4-5D6E-409C-BE32-E72D297353CC}">
              <c16:uniqueId val="{00000018-902D-494F-B91B-D83A38386C95}"/>
            </c:ext>
          </c:extLst>
        </c:ser>
        <c:ser>
          <c:idx val="25"/>
          <c:order val="25"/>
          <c:tx>
            <c:v>Flow Trajectories 1_16</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Data'!$D$1127:$D$1194</c:f>
              <c:numCache>
                <c:formatCode>General</c:formatCode>
                <c:ptCount val="68"/>
                <c:pt idx="0">
                  <c:v>-5.8931132296702302E-5</c:v>
                </c:pt>
                <c:pt idx="1">
                  <c:v>5.2782900972179999E-3</c:v>
                </c:pt>
                <c:pt idx="2">
                  <c:v>6.8392385621345499E-3</c:v>
                </c:pt>
                <c:pt idx="3">
                  <c:v>1.00645986544192E-2</c:v>
                </c:pt>
                <c:pt idx="4">
                  <c:v>1.51496890532651E-2</c:v>
                </c:pt>
                <c:pt idx="5">
                  <c:v>2.0725859917137799E-2</c:v>
                </c:pt>
                <c:pt idx="6">
                  <c:v>2.5799901859161901E-2</c:v>
                </c:pt>
                <c:pt idx="7">
                  <c:v>3.1382899733601699E-2</c:v>
                </c:pt>
                <c:pt idx="8">
                  <c:v>3.6465520818508901E-2</c:v>
                </c:pt>
                <c:pt idx="9">
                  <c:v>4.1547034933199299E-2</c:v>
                </c:pt>
                <c:pt idx="10">
                  <c:v>4.6627511327636997E-2</c:v>
                </c:pt>
                <c:pt idx="11">
                  <c:v>5.2215006249428597E-2</c:v>
                </c:pt>
                <c:pt idx="12">
                  <c:v>5.72953986346596E-2</c:v>
                </c:pt>
                <c:pt idx="13">
                  <c:v>6.2370634009627397E-2</c:v>
                </c:pt>
                <c:pt idx="14">
                  <c:v>6.7943935061466204E-2</c:v>
                </c:pt>
                <c:pt idx="15">
                  <c:v>7.3562454065490807E-2</c:v>
                </c:pt>
                <c:pt idx="16">
                  <c:v>7.8650573051112102E-2</c:v>
                </c:pt>
                <c:pt idx="17">
                  <c:v>8.0173839942149397E-2</c:v>
                </c:pt>
                <c:pt idx="18">
                  <c:v>8.3774960771431206E-2</c:v>
                </c:pt>
                <c:pt idx="19">
                  <c:v>8.7202318717837804E-2</c:v>
                </c:pt>
                <c:pt idx="20">
                  <c:v>9.0821380926802101E-2</c:v>
                </c:pt>
                <c:pt idx="21">
                  <c:v>9.4862588838544995E-2</c:v>
                </c:pt>
                <c:pt idx="22">
                  <c:v>9.5368303245919606E-2</c:v>
                </c:pt>
                <c:pt idx="23">
                  <c:v>9.9931039078582404E-2</c:v>
                </c:pt>
                <c:pt idx="24">
                  <c:v>0.103987717376089</c:v>
                </c:pt>
                <c:pt idx="25">
                  <c:v>0.10804322797601899</c:v>
                </c:pt>
                <c:pt idx="26">
                  <c:v>0.112096915442176</c:v>
                </c:pt>
                <c:pt idx="27">
                  <c:v>0.11564290341130801</c:v>
                </c:pt>
                <c:pt idx="28">
                  <c:v>0.11918807438927601</c:v>
                </c:pt>
                <c:pt idx="29">
                  <c:v>0.122736668577705</c:v>
                </c:pt>
                <c:pt idx="30">
                  <c:v>0.126287681997691</c:v>
                </c:pt>
                <c:pt idx="31">
                  <c:v>0.129835966410316</c:v>
                </c:pt>
                <c:pt idx="32">
                  <c:v>0.13236658501614701</c:v>
                </c:pt>
                <c:pt idx="33">
                  <c:v>0.13258995487620101</c:v>
                </c:pt>
                <c:pt idx="34">
                  <c:v>0.13412861566216999</c:v>
                </c:pt>
                <c:pt idx="35">
                  <c:v>0.13747120758907599</c:v>
                </c:pt>
                <c:pt idx="36">
                  <c:v>0.14051122739093899</c:v>
                </c:pt>
                <c:pt idx="37">
                  <c:v>0.14152485244781399</c:v>
                </c:pt>
                <c:pt idx="38">
                  <c:v>0.14458667194282199</c:v>
                </c:pt>
                <c:pt idx="39">
                  <c:v>0.14712101875623901</c:v>
                </c:pt>
                <c:pt idx="40">
                  <c:v>0.14965471206477399</c:v>
                </c:pt>
                <c:pt idx="41">
                  <c:v>0.15168340607778999</c:v>
                </c:pt>
                <c:pt idx="42">
                  <c:v>0.153207854318194</c:v>
                </c:pt>
                <c:pt idx="43">
                  <c:v>0.15473666963678501</c:v>
                </c:pt>
                <c:pt idx="44">
                  <c:v>0.15586176628616899</c:v>
                </c:pt>
                <c:pt idx="45">
                  <c:v>0.156378954149127</c:v>
                </c:pt>
                <c:pt idx="46">
                  <c:v>0.156901022905754</c:v>
                </c:pt>
                <c:pt idx="47">
                  <c:v>0.15773630724528001</c:v>
                </c:pt>
                <c:pt idx="48">
                  <c:v>0.158364523001121</c:v>
                </c:pt>
                <c:pt idx="49">
                  <c:v>0.158897875057915</c:v>
                </c:pt>
                <c:pt idx="50">
                  <c:v>0.15997233319618101</c:v>
                </c:pt>
                <c:pt idx="51">
                  <c:v>0.160707944758822</c:v>
                </c:pt>
                <c:pt idx="52">
                  <c:v>0.161016290422239</c:v>
                </c:pt>
                <c:pt idx="53">
                  <c:v>0.16104019396437499</c:v>
                </c:pt>
                <c:pt idx="54">
                  <c:v>0.162794981001709</c:v>
                </c:pt>
                <c:pt idx="55">
                  <c:v>0.16380882905333799</c:v>
                </c:pt>
                <c:pt idx="56">
                  <c:v>0.16431256170509001</c:v>
                </c:pt>
                <c:pt idx="57">
                  <c:v>0.16481463523256101</c:v>
                </c:pt>
                <c:pt idx="58">
                  <c:v>0.16531673819935699</c:v>
                </c:pt>
                <c:pt idx="59">
                  <c:v>0.16582352857470001</c:v>
                </c:pt>
                <c:pt idx="60">
                  <c:v>0.17042131136168301</c:v>
                </c:pt>
                <c:pt idx="61">
                  <c:v>0.17348905389535199</c:v>
                </c:pt>
                <c:pt idx="62">
                  <c:v>0.17855417648257901</c:v>
                </c:pt>
                <c:pt idx="63">
                  <c:v>0.17865564476951401</c:v>
                </c:pt>
                <c:pt idx="64">
                  <c:v>0.17866199500848601</c:v>
                </c:pt>
                <c:pt idx="65">
                  <c:v>0.184251411920139</c:v>
                </c:pt>
                <c:pt idx="66">
                  <c:v>0.187350636304983</c:v>
                </c:pt>
                <c:pt idx="67">
                  <c:v>0.187453936819205</c:v>
                </c:pt>
              </c:numCache>
            </c:numRef>
          </c:xVal>
          <c:yVal>
            <c:numRef>
              <c:f>'Plot Data'!$E$1127:$E$1194</c:f>
              <c:numCache>
                <c:formatCode>General</c:formatCode>
                <c:ptCount val="68"/>
                <c:pt idx="0">
                  <c:v>1290.1018223312501</c:v>
                </c:pt>
                <c:pt idx="1">
                  <c:v>1289.43274885918</c:v>
                </c:pt>
                <c:pt idx="2">
                  <c:v>1274.1780760440399</c:v>
                </c:pt>
                <c:pt idx="3">
                  <c:v>1236.4746829989101</c:v>
                </c:pt>
                <c:pt idx="4">
                  <c:v>1231.71089394759</c:v>
                </c:pt>
                <c:pt idx="5">
                  <c:v>1240.7529132106499</c:v>
                </c:pt>
                <c:pt idx="6">
                  <c:v>1245.3695935825201</c:v>
                </c:pt>
                <c:pt idx="7">
                  <c:v>1248.7740518630001</c:v>
                </c:pt>
                <c:pt idx="8">
                  <c:v>1247.35858115002</c:v>
                </c:pt>
                <c:pt idx="9">
                  <c:v>1246.5490991643701</c:v>
                </c:pt>
                <c:pt idx="10">
                  <c:v>1246.38577315111</c:v>
                </c:pt>
                <c:pt idx="11">
                  <c:v>1246.8342733198499</c:v>
                </c:pt>
                <c:pt idx="12">
                  <c:v>1246.7275258049301</c:v>
                </c:pt>
                <c:pt idx="13">
                  <c:v>1249.85180253161</c:v>
                </c:pt>
                <c:pt idx="14">
                  <c:v>1258.43484184726</c:v>
                </c:pt>
                <c:pt idx="15">
                  <c:v>1239.13562756639</c:v>
                </c:pt>
                <c:pt idx="16">
                  <c:v>1234.00522803424</c:v>
                </c:pt>
                <c:pt idx="17">
                  <c:v>1234.7148713356301</c:v>
                </c:pt>
                <c:pt idx="18">
                  <c:v>1245.2241610036599</c:v>
                </c:pt>
                <c:pt idx="19">
                  <c:v>1261.4662685129899</c:v>
                </c:pt>
                <c:pt idx="20">
                  <c:v>1279.0079914319299</c:v>
                </c:pt>
                <c:pt idx="21">
                  <c:v>1287.05392323153</c:v>
                </c:pt>
                <c:pt idx="22">
                  <c:v>1287.72507174678</c:v>
                </c:pt>
                <c:pt idx="23">
                  <c:v>1290.60698790481</c:v>
                </c:pt>
                <c:pt idx="24">
                  <c:v>1292.70028880629</c:v>
                </c:pt>
                <c:pt idx="25">
                  <c:v>1294.9778078957299</c:v>
                </c:pt>
                <c:pt idx="26">
                  <c:v>1297.53673782287</c:v>
                </c:pt>
                <c:pt idx="27">
                  <c:v>1299.8354996481901</c:v>
                </c:pt>
                <c:pt idx="28">
                  <c:v>1302.0981577047501</c:v>
                </c:pt>
                <c:pt idx="29">
                  <c:v>1303.5715268075901</c:v>
                </c:pt>
                <c:pt idx="30">
                  <c:v>1304.46997397163</c:v>
                </c:pt>
                <c:pt idx="31">
                  <c:v>1305.83957196693</c:v>
                </c:pt>
                <c:pt idx="32">
                  <c:v>1307.3682138730601</c:v>
                </c:pt>
                <c:pt idx="33">
                  <c:v>1307.5038953140399</c:v>
                </c:pt>
                <c:pt idx="34">
                  <c:v>1308.35905097965</c:v>
                </c:pt>
                <c:pt idx="35">
                  <c:v>1309.88128498797</c:v>
                </c:pt>
                <c:pt idx="36">
                  <c:v>1310.92898056132</c:v>
                </c:pt>
                <c:pt idx="37">
                  <c:v>1311.2854524817999</c:v>
                </c:pt>
                <c:pt idx="38">
                  <c:v>1312.0204962384901</c:v>
                </c:pt>
                <c:pt idx="39">
                  <c:v>1312.62868340254</c:v>
                </c:pt>
                <c:pt idx="40">
                  <c:v>1313.26950194502</c:v>
                </c:pt>
                <c:pt idx="41">
                  <c:v>1313.5080273547001</c:v>
                </c:pt>
                <c:pt idx="42">
                  <c:v>1313.2918466472199</c:v>
                </c:pt>
                <c:pt idx="43">
                  <c:v>1312.3968558709601</c:v>
                </c:pt>
                <c:pt idx="44">
                  <c:v>1308.5103699179599</c:v>
                </c:pt>
                <c:pt idx="45">
                  <c:v>1305.6196343598001</c:v>
                </c:pt>
                <c:pt idx="46">
                  <c:v>1302.10886029882</c:v>
                </c:pt>
                <c:pt idx="47">
                  <c:v>1295.36593065692</c:v>
                </c:pt>
                <c:pt idx="48">
                  <c:v>1282.0016935061401</c:v>
                </c:pt>
                <c:pt idx="49">
                  <c:v>1267.6715238876</c:v>
                </c:pt>
                <c:pt idx="50">
                  <c:v>1238.3113509357099</c:v>
                </c:pt>
                <c:pt idx="51">
                  <c:v>1225.2120512666099</c:v>
                </c:pt>
                <c:pt idx="52">
                  <c:v>1220.37630432377</c:v>
                </c:pt>
                <c:pt idx="53">
                  <c:v>1141.3536656455999</c:v>
                </c:pt>
                <c:pt idx="54">
                  <c:v>1110.1164554817899</c:v>
                </c:pt>
                <c:pt idx="55">
                  <c:v>1106.4789205181</c:v>
                </c:pt>
                <c:pt idx="56">
                  <c:v>1109.48739539802</c:v>
                </c:pt>
                <c:pt idx="57">
                  <c:v>1113.6913099988999</c:v>
                </c:pt>
                <c:pt idx="58">
                  <c:v>1117.0712285253001</c:v>
                </c:pt>
                <c:pt idx="59">
                  <c:v>1117.6378515714</c:v>
                </c:pt>
                <c:pt idx="60">
                  <c:v>1088.4176659986599</c:v>
                </c:pt>
                <c:pt idx="61">
                  <c:v>1060.2837930251001</c:v>
                </c:pt>
                <c:pt idx="62">
                  <c:v>1080.2075044056</c:v>
                </c:pt>
                <c:pt idx="63">
                  <c:v>1081.1007595486701</c:v>
                </c:pt>
                <c:pt idx="64">
                  <c:v>1129.5384958511099</c:v>
                </c:pt>
                <c:pt idx="65">
                  <c:v>1131.6262403568801</c:v>
                </c:pt>
                <c:pt idx="66">
                  <c:v>1077.4786922020301</c:v>
                </c:pt>
                <c:pt idx="67">
                  <c:v>1076.29260424467</c:v>
                </c:pt>
              </c:numCache>
            </c:numRef>
          </c:yVal>
          <c:smooth val="0"/>
          <c:extLst>
            <c:ext xmlns:c16="http://schemas.microsoft.com/office/drawing/2014/chart" uri="{C3380CC4-5D6E-409C-BE32-E72D297353CC}">
              <c16:uniqueId val="{00000019-902D-494F-B91B-D83A38386C95}"/>
            </c:ext>
          </c:extLst>
        </c:ser>
        <c:ser>
          <c:idx val="26"/>
          <c:order val="26"/>
          <c:tx>
            <c:v>Flow Trajectories 1_17</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Data'!$D$1197:$D$1269</c:f>
              <c:numCache>
                <c:formatCode>General</c:formatCode>
                <c:ptCount val="73"/>
                <c:pt idx="0">
                  <c:v>-5.8712199707474498E-5</c:v>
                </c:pt>
                <c:pt idx="1">
                  <c:v>5.2628131616577799E-3</c:v>
                </c:pt>
                <c:pt idx="2">
                  <c:v>6.2885623405590403E-3</c:v>
                </c:pt>
                <c:pt idx="3">
                  <c:v>8.9140473696692202E-3</c:v>
                </c:pt>
                <c:pt idx="4">
                  <c:v>1.40068434090359E-2</c:v>
                </c:pt>
                <c:pt idx="5">
                  <c:v>1.9592523254607599E-2</c:v>
                </c:pt>
                <c:pt idx="6">
                  <c:v>2.4675076882193801E-2</c:v>
                </c:pt>
                <c:pt idx="7">
                  <c:v>3.0264799047609099E-2</c:v>
                </c:pt>
                <c:pt idx="8">
                  <c:v>3.5348747245376601E-2</c:v>
                </c:pt>
                <c:pt idx="9">
                  <c:v>4.0431371293557401E-2</c:v>
                </c:pt>
                <c:pt idx="10">
                  <c:v>4.6022646899298102E-2</c:v>
                </c:pt>
                <c:pt idx="11">
                  <c:v>5.11040001223909E-2</c:v>
                </c:pt>
                <c:pt idx="12">
                  <c:v>5.61831419489403E-2</c:v>
                </c:pt>
                <c:pt idx="13">
                  <c:v>6.1254623991800199E-2</c:v>
                </c:pt>
                <c:pt idx="14">
                  <c:v>6.6306302911960796E-2</c:v>
                </c:pt>
                <c:pt idx="15">
                  <c:v>7.1367524747103506E-2</c:v>
                </c:pt>
                <c:pt idx="16">
                  <c:v>7.6488454327634001E-2</c:v>
                </c:pt>
                <c:pt idx="17">
                  <c:v>8.1032956101873499E-2</c:v>
                </c:pt>
                <c:pt idx="18">
                  <c:v>8.4060715092036706E-2</c:v>
                </c:pt>
                <c:pt idx="19">
                  <c:v>8.8194456512462494E-2</c:v>
                </c:pt>
                <c:pt idx="20">
                  <c:v>9.2230379072751403E-2</c:v>
                </c:pt>
                <c:pt idx="21">
                  <c:v>9.7296643107035993E-2</c:v>
                </c:pt>
                <c:pt idx="22">
                  <c:v>0.10186392198286701</c:v>
                </c:pt>
                <c:pt idx="23">
                  <c:v>0.103385125345058</c:v>
                </c:pt>
                <c:pt idx="24">
                  <c:v>0.107443311712065</c:v>
                </c:pt>
                <c:pt idx="25">
                  <c:v>0.111501605145473</c:v>
                </c:pt>
                <c:pt idx="26">
                  <c:v>0.115559742243521</c:v>
                </c:pt>
                <c:pt idx="27">
                  <c:v>0.11961598928377799</c:v>
                </c:pt>
                <c:pt idx="28">
                  <c:v>0.123158702446324</c:v>
                </c:pt>
                <c:pt idx="29">
                  <c:v>0.12569859942201</c:v>
                </c:pt>
                <c:pt idx="30">
                  <c:v>0.12955194948979601</c:v>
                </c:pt>
                <c:pt idx="31">
                  <c:v>0.132085143762286</c:v>
                </c:pt>
                <c:pt idx="32">
                  <c:v>0.135729625154272</c:v>
                </c:pt>
                <c:pt idx="33">
                  <c:v>0.139273322929754</c:v>
                </c:pt>
                <c:pt idx="34">
                  <c:v>0.142819556582298</c:v>
                </c:pt>
                <c:pt idx="35">
                  <c:v>0.144342938478876</c:v>
                </c:pt>
                <c:pt idx="36">
                  <c:v>0.14758550763160699</c:v>
                </c:pt>
                <c:pt idx="37">
                  <c:v>0.150623783453636</c:v>
                </c:pt>
                <c:pt idx="38">
                  <c:v>0.15366111093770299</c:v>
                </c:pt>
                <c:pt idx="39">
                  <c:v>0.15669709339106599</c:v>
                </c:pt>
                <c:pt idx="40">
                  <c:v>0.159731828445386</c:v>
                </c:pt>
                <c:pt idx="41">
                  <c:v>0.162262404113998</c:v>
                </c:pt>
                <c:pt idx="42">
                  <c:v>0.16479333095007601</c:v>
                </c:pt>
                <c:pt idx="43">
                  <c:v>0.166820502157738</c:v>
                </c:pt>
                <c:pt idx="44">
                  <c:v>0.16834400884845399</c:v>
                </c:pt>
                <c:pt idx="45">
                  <c:v>0.16936186624232999</c:v>
                </c:pt>
                <c:pt idx="46">
                  <c:v>0.170389874273942</c:v>
                </c:pt>
                <c:pt idx="47">
                  <c:v>0.17090550837032001</c:v>
                </c:pt>
                <c:pt idx="48">
                  <c:v>0.171427802269593</c:v>
                </c:pt>
                <c:pt idx="49">
                  <c:v>0.171956736039763</c:v>
                </c:pt>
                <c:pt idx="50">
                  <c:v>0.17249254748950399</c:v>
                </c:pt>
                <c:pt idx="51">
                  <c:v>0.17303507938111601</c:v>
                </c:pt>
                <c:pt idx="52">
                  <c:v>0.17357215881855301</c:v>
                </c:pt>
                <c:pt idx="53">
                  <c:v>0.174657485999823</c:v>
                </c:pt>
                <c:pt idx="54">
                  <c:v>0.17574320536038801</c:v>
                </c:pt>
                <c:pt idx="55">
                  <c:v>0.175845297588169</c:v>
                </c:pt>
                <c:pt idx="56">
                  <c:v>0.17587704878302801</c:v>
                </c:pt>
                <c:pt idx="57">
                  <c:v>0.177719364662551</c:v>
                </c:pt>
                <c:pt idx="58">
                  <c:v>0.17874697652294899</c:v>
                </c:pt>
                <c:pt idx="59">
                  <c:v>0.18026935465313099</c:v>
                </c:pt>
                <c:pt idx="60">
                  <c:v>0.181886349055287</c:v>
                </c:pt>
                <c:pt idx="61">
                  <c:v>0.185462806199409</c:v>
                </c:pt>
                <c:pt idx="62">
                  <c:v>0.18802138149407699</c:v>
                </c:pt>
                <c:pt idx="63">
                  <c:v>0.192595733658564</c:v>
                </c:pt>
                <c:pt idx="64">
                  <c:v>0.19335583325502001</c:v>
                </c:pt>
                <c:pt idx="65">
                  <c:v>0.193444715761802</c:v>
                </c:pt>
                <c:pt idx="66">
                  <c:v>0.19345106575176499</c:v>
                </c:pt>
                <c:pt idx="67">
                  <c:v>0.19345741599073599</c:v>
                </c:pt>
                <c:pt idx="68">
                  <c:v>0.196476016775887</c:v>
                </c:pt>
                <c:pt idx="69">
                  <c:v>0.199666605686527</c:v>
                </c:pt>
                <c:pt idx="70">
                  <c:v>0.202248443014591</c:v>
                </c:pt>
                <c:pt idx="71">
                  <c:v>0.20225796852893099</c:v>
                </c:pt>
                <c:pt idx="72">
                  <c:v>0.202258762249381</c:v>
                </c:pt>
              </c:numCache>
            </c:numRef>
          </c:xVal>
          <c:yVal>
            <c:numRef>
              <c:f>'Plot Data'!$E$1197:$E$1269</c:f>
              <c:numCache>
                <c:formatCode>General</c:formatCode>
                <c:ptCount val="73"/>
                <c:pt idx="0">
                  <c:v>1290.13189761697</c:v>
                </c:pt>
                <c:pt idx="1">
                  <c:v>1293.81001272238</c:v>
                </c:pt>
                <c:pt idx="2">
                  <c:v>1287.56597172023</c:v>
                </c:pt>
                <c:pt idx="3">
                  <c:v>1254.73475444564</c:v>
                </c:pt>
                <c:pt idx="4">
                  <c:v>1247.7696194713601</c:v>
                </c:pt>
                <c:pt idx="5">
                  <c:v>1251.5318907141</c:v>
                </c:pt>
                <c:pt idx="6">
                  <c:v>1250.9999241609801</c:v>
                </c:pt>
                <c:pt idx="7">
                  <c:v>1250.3856590058899</c:v>
                </c:pt>
                <c:pt idx="8">
                  <c:v>1248.14454947379</c:v>
                </c:pt>
                <c:pt idx="9">
                  <c:v>1246.6594262050701</c:v>
                </c:pt>
                <c:pt idx="10">
                  <c:v>1244.6389341034601</c:v>
                </c:pt>
                <c:pt idx="11">
                  <c:v>1243.8282990868099</c:v>
                </c:pt>
                <c:pt idx="12">
                  <c:v>1244.6035084108801</c:v>
                </c:pt>
                <c:pt idx="13">
                  <c:v>1250.1450599636401</c:v>
                </c:pt>
                <c:pt idx="14">
                  <c:v>1264.8146746202599</c:v>
                </c:pt>
                <c:pt idx="15">
                  <c:v>1271.6944950992699</c:v>
                </c:pt>
                <c:pt idx="16">
                  <c:v>1253.3594981614799</c:v>
                </c:pt>
                <c:pt idx="17">
                  <c:v>1266.2122541208901</c:v>
                </c:pt>
                <c:pt idx="18">
                  <c:v>1274.6655725365999</c:v>
                </c:pt>
                <c:pt idx="19">
                  <c:v>1285.9345652342499</c:v>
                </c:pt>
                <c:pt idx="20">
                  <c:v>1294.96549361302</c:v>
                </c:pt>
                <c:pt idx="21">
                  <c:v>1298.93020173181</c:v>
                </c:pt>
                <c:pt idx="22">
                  <c:v>1300.0054264733201</c:v>
                </c:pt>
                <c:pt idx="23">
                  <c:v>1300.5301954757001</c:v>
                </c:pt>
                <c:pt idx="24">
                  <c:v>1301.7712539634299</c:v>
                </c:pt>
                <c:pt idx="25">
                  <c:v>1302.84436462654</c:v>
                </c:pt>
                <c:pt idx="26">
                  <c:v>1304.22700325441</c:v>
                </c:pt>
                <c:pt idx="27">
                  <c:v>1305.87322671167</c:v>
                </c:pt>
                <c:pt idx="28">
                  <c:v>1307.85123122043</c:v>
                </c:pt>
                <c:pt idx="29">
                  <c:v>1307.88463667152</c:v>
                </c:pt>
                <c:pt idx="30">
                  <c:v>1308.87611887562</c:v>
                </c:pt>
                <c:pt idx="31">
                  <c:v>1309.8613264196499</c:v>
                </c:pt>
                <c:pt idx="32">
                  <c:v>1311.5758681417799</c:v>
                </c:pt>
                <c:pt idx="33">
                  <c:v>1313.03272034723</c:v>
                </c:pt>
                <c:pt idx="34">
                  <c:v>1314.0503368372399</c:v>
                </c:pt>
                <c:pt idx="35">
                  <c:v>1314.18064984578</c:v>
                </c:pt>
                <c:pt idx="36">
                  <c:v>1315.0394710534599</c:v>
                </c:pt>
                <c:pt idx="37">
                  <c:v>1315.8819470675401</c:v>
                </c:pt>
                <c:pt idx="38">
                  <c:v>1316.79454566302</c:v>
                </c:pt>
                <c:pt idx="39">
                  <c:v>1317.7085563967801</c:v>
                </c:pt>
                <c:pt idx="40">
                  <c:v>1318.59470842515</c:v>
                </c:pt>
                <c:pt idx="41">
                  <c:v>1319.14224960365</c:v>
                </c:pt>
                <c:pt idx="42">
                  <c:v>1319.47432920095</c:v>
                </c:pt>
                <c:pt idx="43">
                  <c:v>1318.8631488508399</c:v>
                </c:pt>
                <c:pt idx="44">
                  <c:v>1318.1465383970799</c:v>
                </c:pt>
                <c:pt idx="45">
                  <c:v>1313.98748651136</c:v>
                </c:pt>
                <c:pt idx="46">
                  <c:v>1312.0797703460601</c:v>
                </c:pt>
                <c:pt idx="47">
                  <c:v>1307.5488733301299</c:v>
                </c:pt>
                <c:pt idx="48">
                  <c:v>1302.9200961618201</c:v>
                </c:pt>
                <c:pt idx="49">
                  <c:v>1298.69445959576</c:v>
                </c:pt>
                <c:pt idx="50">
                  <c:v>1293.51163758039</c:v>
                </c:pt>
                <c:pt idx="51">
                  <c:v>1283.7123451574701</c:v>
                </c:pt>
                <c:pt idx="52">
                  <c:v>1272.8165832070699</c:v>
                </c:pt>
                <c:pt idx="53">
                  <c:v>1249.72941603603</c:v>
                </c:pt>
                <c:pt idx="54">
                  <c:v>1226.3386401886</c:v>
                </c:pt>
                <c:pt idx="55">
                  <c:v>1224.0663060634599</c:v>
                </c:pt>
                <c:pt idx="56">
                  <c:v>1159.5401739209599</c:v>
                </c:pt>
                <c:pt idx="57">
                  <c:v>1128.41192520666</c:v>
                </c:pt>
                <c:pt idx="58">
                  <c:v>1111.37607947887</c:v>
                </c:pt>
                <c:pt idx="59">
                  <c:v>1112.9923926174299</c:v>
                </c:pt>
                <c:pt idx="60">
                  <c:v>1121.5965666612799</c:v>
                </c:pt>
                <c:pt idx="61">
                  <c:v>1098.3775867023401</c:v>
                </c:pt>
                <c:pt idx="62">
                  <c:v>1073.82328479077</c:v>
                </c:pt>
                <c:pt idx="63">
                  <c:v>1067.52318069285</c:v>
                </c:pt>
                <c:pt idx="64">
                  <c:v>1070.9098298348999</c:v>
                </c:pt>
                <c:pt idx="65">
                  <c:v>1071.3301931005899</c:v>
                </c:pt>
                <c:pt idx="66">
                  <c:v>1071.3604302035901</c:v>
                </c:pt>
                <c:pt idx="67">
                  <c:v>1122.1130898522099</c:v>
                </c:pt>
                <c:pt idx="68">
                  <c:v>1152.19447696782</c:v>
                </c:pt>
                <c:pt idx="69">
                  <c:v>1114.1927176225099</c:v>
                </c:pt>
                <c:pt idx="70">
                  <c:v>1075.5122972240799</c:v>
                </c:pt>
                <c:pt idx="71">
                  <c:v>1075.4239769856299</c:v>
                </c:pt>
                <c:pt idx="72">
                  <c:v>1075.41661676546</c:v>
                </c:pt>
              </c:numCache>
            </c:numRef>
          </c:yVal>
          <c:smooth val="0"/>
          <c:extLst>
            <c:ext xmlns:c16="http://schemas.microsoft.com/office/drawing/2014/chart" uri="{C3380CC4-5D6E-409C-BE32-E72D297353CC}">
              <c16:uniqueId val="{0000001A-902D-494F-B91B-D83A38386C95}"/>
            </c:ext>
          </c:extLst>
        </c:ser>
        <c:ser>
          <c:idx val="27"/>
          <c:order val="27"/>
          <c:tx>
            <c:v>Flow Trajectories 1_18</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Data'!$D$1272:$D$1368</c:f>
              <c:numCache>
                <c:formatCode>General</c:formatCode>
                <c:ptCount val="97"/>
                <c:pt idx="0">
                  <c:v>-5.8712566484518802E-5</c:v>
                </c:pt>
                <c:pt idx="1">
                  <c:v>5.3235916040677298E-3</c:v>
                </c:pt>
                <c:pt idx="2">
                  <c:v>6.3109449417709197E-3</c:v>
                </c:pt>
                <c:pt idx="3">
                  <c:v>8.3468594814173503E-3</c:v>
                </c:pt>
                <c:pt idx="4">
                  <c:v>9.2319988624187908E-3</c:v>
                </c:pt>
                <c:pt idx="5">
                  <c:v>1.35796050920947E-2</c:v>
                </c:pt>
                <c:pt idx="6">
                  <c:v>1.68304687943652E-2</c:v>
                </c:pt>
                <c:pt idx="7">
                  <c:v>1.8319847642794599E-2</c:v>
                </c:pt>
                <c:pt idx="8">
                  <c:v>2.08597362272787E-2</c:v>
                </c:pt>
                <c:pt idx="9">
                  <c:v>2.30518537314593E-2</c:v>
                </c:pt>
                <c:pt idx="10">
                  <c:v>2.50335861908389E-2</c:v>
                </c:pt>
                <c:pt idx="11">
                  <c:v>2.68336654514893E-2</c:v>
                </c:pt>
                <c:pt idx="12">
                  <c:v>2.8464663119808602E-2</c:v>
                </c:pt>
                <c:pt idx="13">
                  <c:v>2.9964948693823299E-2</c:v>
                </c:pt>
                <c:pt idx="14">
                  <c:v>3.13882351581092E-2</c:v>
                </c:pt>
                <c:pt idx="15">
                  <c:v>3.2782913999362402E-2</c:v>
                </c:pt>
                <c:pt idx="16">
                  <c:v>3.4320720733879498E-2</c:v>
                </c:pt>
                <c:pt idx="17">
                  <c:v>3.5883789047691003E-2</c:v>
                </c:pt>
                <c:pt idx="18">
                  <c:v>3.7482329854821E-2</c:v>
                </c:pt>
                <c:pt idx="19">
                  <c:v>3.9120852217544203E-2</c:v>
                </c:pt>
                <c:pt idx="20">
                  <c:v>4.0810728113021798E-2</c:v>
                </c:pt>
                <c:pt idx="21">
                  <c:v>4.25651676267811E-2</c:v>
                </c:pt>
                <c:pt idx="22">
                  <c:v>4.4380944152189197E-2</c:v>
                </c:pt>
                <c:pt idx="23">
                  <c:v>4.62461469986504E-2</c:v>
                </c:pt>
                <c:pt idx="24">
                  <c:v>4.8151931460002198E-2</c:v>
                </c:pt>
                <c:pt idx="25">
                  <c:v>5.00755304234047E-2</c:v>
                </c:pt>
                <c:pt idx="26">
                  <c:v>5.2011737357967901E-2</c:v>
                </c:pt>
                <c:pt idx="27">
                  <c:v>5.3997174992149198E-2</c:v>
                </c:pt>
                <c:pt idx="28">
                  <c:v>5.6074670474458098E-2</c:v>
                </c:pt>
                <c:pt idx="29">
                  <c:v>5.8279336448084598E-2</c:v>
                </c:pt>
                <c:pt idx="30">
                  <c:v>6.0655168020106599E-2</c:v>
                </c:pt>
                <c:pt idx="31">
                  <c:v>6.3627738608491594E-2</c:v>
                </c:pt>
                <c:pt idx="32">
                  <c:v>6.9037114923158893E-2</c:v>
                </c:pt>
                <c:pt idx="33">
                  <c:v>6.9736639692596802E-2</c:v>
                </c:pt>
                <c:pt idx="34">
                  <c:v>7.1737367756229894E-2</c:v>
                </c:pt>
                <c:pt idx="35">
                  <c:v>7.6984107012903202E-2</c:v>
                </c:pt>
                <c:pt idx="36">
                  <c:v>8.0001155218284603E-2</c:v>
                </c:pt>
                <c:pt idx="37">
                  <c:v>8.2518778624000796E-2</c:v>
                </c:pt>
                <c:pt idx="38">
                  <c:v>8.4025464197336405E-2</c:v>
                </c:pt>
                <c:pt idx="39">
                  <c:v>8.9506717184615101E-2</c:v>
                </c:pt>
                <c:pt idx="40">
                  <c:v>9.4568537895649896E-2</c:v>
                </c:pt>
                <c:pt idx="41">
                  <c:v>9.9393580228762796E-2</c:v>
                </c:pt>
                <c:pt idx="42">
                  <c:v>0.10326344880227301</c:v>
                </c:pt>
                <c:pt idx="43">
                  <c:v>0.105189245076883</c:v>
                </c:pt>
                <c:pt idx="44">
                  <c:v>0.109104297733954</c:v>
                </c:pt>
                <c:pt idx="45">
                  <c:v>0.11298913404446199</c:v>
                </c:pt>
                <c:pt idx="46">
                  <c:v>0.117401659133424</c:v>
                </c:pt>
                <c:pt idx="47">
                  <c:v>0.122070467467773</c:v>
                </c:pt>
                <c:pt idx="48">
                  <c:v>0.125601494383521</c:v>
                </c:pt>
                <c:pt idx="49">
                  <c:v>0.129137767628629</c:v>
                </c:pt>
                <c:pt idx="50">
                  <c:v>0.13115965997287801</c:v>
                </c:pt>
                <c:pt idx="51">
                  <c:v>0.13461141800597601</c:v>
                </c:pt>
                <c:pt idx="52">
                  <c:v>0.13818533329707899</c:v>
                </c:pt>
                <c:pt idx="53">
                  <c:v>0.14175817268827601</c:v>
                </c:pt>
                <c:pt idx="54">
                  <c:v>0.14327958074918201</c:v>
                </c:pt>
                <c:pt idx="55">
                  <c:v>0.146606484259521</c:v>
                </c:pt>
                <c:pt idx="56">
                  <c:v>0.14961284057360799</c:v>
                </c:pt>
                <c:pt idx="57">
                  <c:v>0.15112749173759801</c:v>
                </c:pt>
                <c:pt idx="58">
                  <c:v>0.15446451357313601</c:v>
                </c:pt>
                <c:pt idx="59">
                  <c:v>0.15802684143519</c:v>
                </c:pt>
                <c:pt idx="60">
                  <c:v>0.16106958302056401</c:v>
                </c:pt>
                <c:pt idx="61">
                  <c:v>0.162583972399751</c:v>
                </c:pt>
                <c:pt idx="62">
                  <c:v>0.164003256564799</c:v>
                </c:pt>
                <c:pt idx="63">
                  <c:v>0.16692783906254499</c:v>
                </c:pt>
                <c:pt idx="64">
                  <c:v>0.16946337916788401</c:v>
                </c:pt>
                <c:pt idx="65">
                  <c:v>0.171086129313583</c:v>
                </c:pt>
                <c:pt idx="66">
                  <c:v>0.173415566713155</c:v>
                </c:pt>
                <c:pt idx="67">
                  <c:v>0.17493679750782301</c:v>
                </c:pt>
                <c:pt idx="68">
                  <c:v>0.175955880219167</c:v>
                </c:pt>
                <c:pt idx="69">
                  <c:v>0.17646758851979499</c:v>
                </c:pt>
                <c:pt idx="70">
                  <c:v>0.176982942195238</c:v>
                </c:pt>
                <c:pt idx="71">
                  <c:v>0.17750302641578899</c:v>
                </c:pt>
                <c:pt idx="72">
                  <c:v>0.178028516840842</c:v>
                </c:pt>
                <c:pt idx="73">
                  <c:v>0.17855026700242099</c:v>
                </c:pt>
                <c:pt idx="74">
                  <c:v>0.17907781477305099</c:v>
                </c:pt>
                <c:pt idx="75">
                  <c:v>0.17961758201168301</c:v>
                </c:pt>
                <c:pt idx="76">
                  <c:v>0.18016777602400599</c:v>
                </c:pt>
                <c:pt idx="77">
                  <c:v>0.180708977197093</c:v>
                </c:pt>
                <c:pt idx="78">
                  <c:v>0.18180087677646101</c:v>
                </c:pt>
                <c:pt idx="79">
                  <c:v>0.18265645093791699</c:v>
                </c:pt>
                <c:pt idx="80">
                  <c:v>0.18271756816763199</c:v>
                </c:pt>
                <c:pt idx="81">
                  <c:v>0.18271919398915501</c:v>
                </c:pt>
                <c:pt idx="82">
                  <c:v>0.182750945184013</c:v>
                </c:pt>
                <c:pt idx="83">
                  <c:v>0.18377923017737899</c:v>
                </c:pt>
                <c:pt idx="84">
                  <c:v>0.18480463894586599</c:v>
                </c:pt>
                <c:pt idx="85">
                  <c:v>0.18530854811738301</c:v>
                </c:pt>
                <c:pt idx="86">
                  <c:v>0.18581534743690001</c:v>
                </c:pt>
                <c:pt idx="87">
                  <c:v>0.18683481112429101</c:v>
                </c:pt>
                <c:pt idx="88">
                  <c:v>0.19192960283042201</c:v>
                </c:pt>
                <c:pt idx="89">
                  <c:v>0.197040505485053</c:v>
                </c:pt>
                <c:pt idx="90">
                  <c:v>0.20008873140495301</c:v>
                </c:pt>
                <c:pt idx="91">
                  <c:v>0.20052035621033101</c:v>
                </c:pt>
                <c:pt idx="92">
                  <c:v>0.200564805851598</c:v>
                </c:pt>
                <c:pt idx="93">
                  <c:v>0.20057115609057</c:v>
                </c:pt>
                <c:pt idx="94">
                  <c:v>0.20614672047331001</c:v>
                </c:pt>
                <c:pt idx="95">
                  <c:v>0.209240004896138</c:v>
                </c:pt>
                <c:pt idx="96">
                  <c:v>0.20945433354769599</c:v>
                </c:pt>
              </c:numCache>
            </c:numRef>
          </c:xVal>
          <c:yVal>
            <c:numRef>
              <c:f>'Plot Data'!$E$1272:$E$1368</c:f>
              <c:numCache>
                <c:formatCode>General</c:formatCode>
                <c:ptCount val="97"/>
                <c:pt idx="0">
                  <c:v>1290.4077722607699</c:v>
                </c:pt>
                <c:pt idx="1">
                  <c:v>1298.1016935385801</c:v>
                </c:pt>
                <c:pt idx="2">
                  <c:v>1299.7884917496101</c:v>
                </c:pt>
                <c:pt idx="3">
                  <c:v>1285.3153269745101</c:v>
                </c:pt>
                <c:pt idx="4">
                  <c:v>1279.80655972979</c:v>
                </c:pt>
                <c:pt idx="5">
                  <c:v>1280.19255297724</c:v>
                </c:pt>
                <c:pt idx="6">
                  <c:v>1272.7833284118501</c:v>
                </c:pt>
                <c:pt idx="7">
                  <c:v>1268.7635053054901</c:v>
                </c:pt>
                <c:pt idx="8">
                  <c:v>1263.6196292211</c:v>
                </c:pt>
                <c:pt idx="9">
                  <c:v>1260.29478664569</c:v>
                </c:pt>
                <c:pt idx="10">
                  <c:v>1256.92323393679</c:v>
                </c:pt>
                <c:pt idx="11">
                  <c:v>1252.86252352473</c:v>
                </c:pt>
                <c:pt idx="12">
                  <c:v>1249.0687186149601</c:v>
                </c:pt>
                <c:pt idx="13">
                  <c:v>1246.3772912269601</c:v>
                </c:pt>
                <c:pt idx="14">
                  <c:v>1245.0688616621101</c:v>
                </c:pt>
                <c:pt idx="15">
                  <c:v>1244.803706985</c:v>
                </c:pt>
                <c:pt idx="16">
                  <c:v>1245.28902819154</c:v>
                </c:pt>
                <c:pt idx="17">
                  <c:v>1246.25815529442</c:v>
                </c:pt>
                <c:pt idx="18">
                  <c:v>1247.4110395448399</c:v>
                </c:pt>
                <c:pt idx="19">
                  <c:v>1248.88357425599</c:v>
                </c:pt>
                <c:pt idx="20">
                  <c:v>1250.7406662441399</c:v>
                </c:pt>
                <c:pt idx="21">
                  <c:v>1252.5148337298899</c:v>
                </c:pt>
                <c:pt idx="22">
                  <c:v>1253.8224383644599</c:v>
                </c:pt>
                <c:pt idx="23">
                  <c:v>1254.8394615431801</c:v>
                </c:pt>
                <c:pt idx="24">
                  <c:v>1255.2836921749999</c:v>
                </c:pt>
                <c:pt idx="25">
                  <c:v>1255.2232919135299</c:v>
                </c:pt>
                <c:pt idx="26">
                  <c:v>1255.6868567275001</c:v>
                </c:pt>
                <c:pt idx="27">
                  <c:v>1257.0571266885599</c:v>
                </c:pt>
                <c:pt idx="28">
                  <c:v>1259.18894657689</c:v>
                </c:pt>
                <c:pt idx="29">
                  <c:v>1262.4269522013301</c:v>
                </c:pt>
                <c:pt idx="30">
                  <c:v>1267.6047271708501</c:v>
                </c:pt>
                <c:pt idx="31">
                  <c:v>1276.5624037605801</c:v>
                </c:pt>
                <c:pt idx="32">
                  <c:v>1296.36496771015</c:v>
                </c:pt>
                <c:pt idx="33">
                  <c:v>1299.3506512482199</c:v>
                </c:pt>
                <c:pt idx="34">
                  <c:v>1304.2738853061201</c:v>
                </c:pt>
                <c:pt idx="35">
                  <c:v>1289.6175663788899</c:v>
                </c:pt>
                <c:pt idx="36">
                  <c:v>1297.5371033338999</c:v>
                </c:pt>
                <c:pt idx="37">
                  <c:v>1301.77860293865</c:v>
                </c:pt>
                <c:pt idx="38">
                  <c:v>1305.3047419562599</c:v>
                </c:pt>
                <c:pt idx="39">
                  <c:v>1305.9001202373699</c:v>
                </c:pt>
                <c:pt idx="40">
                  <c:v>1308.16526143291</c:v>
                </c:pt>
                <c:pt idx="41">
                  <c:v>1308.81871775488</c:v>
                </c:pt>
                <c:pt idx="42">
                  <c:v>1309.1755372606499</c:v>
                </c:pt>
                <c:pt idx="43">
                  <c:v>1309.34783545201</c:v>
                </c:pt>
                <c:pt idx="44">
                  <c:v>1309.8052337854899</c:v>
                </c:pt>
                <c:pt idx="45">
                  <c:v>1309.38835721539</c:v>
                </c:pt>
                <c:pt idx="46">
                  <c:v>1310.2733149308101</c:v>
                </c:pt>
                <c:pt idx="47">
                  <c:v>1311.34092914024</c:v>
                </c:pt>
                <c:pt idx="48">
                  <c:v>1313.10687182181</c:v>
                </c:pt>
                <c:pt idx="49">
                  <c:v>1314.4069608115201</c:v>
                </c:pt>
                <c:pt idx="50">
                  <c:v>1314.87255630405</c:v>
                </c:pt>
                <c:pt idx="51">
                  <c:v>1314.75355135063</c:v>
                </c:pt>
                <c:pt idx="52">
                  <c:v>1313.93958716203</c:v>
                </c:pt>
                <c:pt idx="53">
                  <c:v>1313.7456096707799</c:v>
                </c:pt>
                <c:pt idx="54">
                  <c:v>1314.1040246038799</c:v>
                </c:pt>
                <c:pt idx="55">
                  <c:v>1316.2802218265499</c:v>
                </c:pt>
                <c:pt idx="56">
                  <c:v>1318.8791340109799</c:v>
                </c:pt>
                <c:pt idx="57">
                  <c:v>1319.2564910388301</c:v>
                </c:pt>
                <c:pt idx="58">
                  <c:v>1319.49915443842</c:v>
                </c:pt>
                <c:pt idx="59">
                  <c:v>1319.1468761572801</c:v>
                </c:pt>
                <c:pt idx="60">
                  <c:v>1319.9166778344099</c:v>
                </c:pt>
                <c:pt idx="61">
                  <c:v>1320.4843016776599</c:v>
                </c:pt>
                <c:pt idx="62">
                  <c:v>1320.7501234620599</c:v>
                </c:pt>
                <c:pt idx="63">
                  <c:v>1321.42852875878</c:v>
                </c:pt>
                <c:pt idx="64">
                  <c:v>1320.2850827241</c:v>
                </c:pt>
                <c:pt idx="65">
                  <c:v>1318.16528395201</c:v>
                </c:pt>
                <c:pt idx="66">
                  <c:v>1314.31698836134</c:v>
                </c:pt>
                <c:pt idx="67">
                  <c:v>1307.69837679791</c:v>
                </c:pt>
                <c:pt idx="68">
                  <c:v>1306.1826028140899</c:v>
                </c:pt>
                <c:pt idx="69">
                  <c:v>1301.7627799377401</c:v>
                </c:pt>
                <c:pt idx="70">
                  <c:v>1297.73353028521</c:v>
                </c:pt>
                <c:pt idx="71">
                  <c:v>1294.3131197474099</c:v>
                </c:pt>
                <c:pt idx="72">
                  <c:v>1290.94526529067</c:v>
                </c:pt>
                <c:pt idx="73">
                  <c:v>1285.6810481842899</c:v>
                </c:pt>
                <c:pt idx="74">
                  <c:v>1281.4419465993201</c:v>
                </c:pt>
                <c:pt idx="75">
                  <c:v>1275.7338969526199</c:v>
                </c:pt>
                <c:pt idx="76">
                  <c:v>1267.2573205451699</c:v>
                </c:pt>
                <c:pt idx="77">
                  <c:v>1255.9398658166101</c:v>
                </c:pt>
                <c:pt idx="78">
                  <c:v>1233.4120299889801</c:v>
                </c:pt>
                <c:pt idx="79">
                  <c:v>1222.67187520786</c:v>
                </c:pt>
                <c:pt idx="80">
                  <c:v>1222.1769144662401</c:v>
                </c:pt>
                <c:pt idx="81">
                  <c:v>1222.16100836019</c:v>
                </c:pt>
                <c:pt idx="82">
                  <c:v>1143.3864527952301</c:v>
                </c:pt>
                <c:pt idx="83">
                  <c:v>1130.3927016694399</c:v>
                </c:pt>
                <c:pt idx="84">
                  <c:v>1116.8589536715299</c:v>
                </c:pt>
                <c:pt idx="85">
                  <c:v>1115.7969495472601</c:v>
                </c:pt>
                <c:pt idx="86">
                  <c:v>1114.3895208075401</c:v>
                </c:pt>
                <c:pt idx="87">
                  <c:v>1109.41639226798</c:v>
                </c:pt>
                <c:pt idx="88">
                  <c:v>1092.46980902215</c:v>
                </c:pt>
                <c:pt idx="89">
                  <c:v>1047.19267034616</c:v>
                </c:pt>
                <c:pt idx="90">
                  <c:v>1044.03794313443</c:v>
                </c:pt>
                <c:pt idx="91">
                  <c:v>1044.5208795830999</c:v>
                </c:pt>
                <c:pt idx="92">
                  <c:v>1044.57864078084</c:v>
                </c:pt>
                <c:pt idx="93">
                  <c:v>1097.95530120337</c:v>
                </c:pt>
                <c:pt idx="94">
                  <c:v>1114.99598064565</c:v>
                </c:pt>
                <c:pt idx="95">
                  <c:v>1066.4778517657401</c:v>
                </c:pt>
                <c:pt idx="96">
                  <c:v>1064.26956817472</c:v>
                </c:pt>
              </c:numCache>
            </c:numRef>
          </c:yVal>
          <c:smooth val="0"/>
          <c:extLst>
            <c:ext xmlns:c16="http://schemas.microsoft.com/office/drawing/2014/chart" uri="{C3380CC4-5D6E-409C-BE32-E72D297353CC}">
              <c16:uniqueId val="{0000001B-902D-494F-B91B-D83A38386C95}"/>
            </c:ext>
          </c:extLst>
        </c:ser>
        <c:ser>
          <c:idx val="28"/>
          <c:order val="28"/>
          <c:tx>
            <c:v>Flow Trajectories 1_19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Data'!$D$1371:$D$1403</c:f>
              <c:numCache>
                <c:formatCode>General</c:formatCode>
                <c:ptCount val="33"/>
                <c:pt idx="0">
                  <c:v>-5.89332151655956E-5</c:v>
                </c:pt>
                <c:pt idx="1">
                  <c:v>5.2875503713691596E-3</c:v>
                </c:pt>
                <c:pt idx="2">
                  <c:v>9.4457323753044907E-3</c:v>
                </c:pt>
                <c:pt idx="3">
                  <c:v>1.4649085033006401E-2</c:v>
                </c:pt>
                <c:pt idx="4">
                  <c:v>1.9209345749745602E-2</c:v>
                </c:pt>
                <c:pt idx="5">
                  <c:v>2.43810279014871E-2</c:v>
                </c:pt>
                <c:pt idx="6">
                  <c:v>2.9961732644195601E-2</c:v>
                </c:pt>
                <c:pt idx="7">
                  <c:v>3.5549586154209903E-2</c:v>
                </c:pt>
                <c:pt idx="8">
                  <c:v>4.0631209362414697E-2</c:v>
                </c:pt>
                <c:pt idx="9">
                  <c:v>4.6220829463416699E-2</c:v>
                </c:pt>
                <c:pt idx="10">
                  <c:v>5.1302150960514797E-2</c:v>
                </c:pt>
                <c:pt idx="11">
                  <c:v>5.4349402731530203E-2</c:v>
                </c:pt>
                <c:pt idx="12">
                  <c:v>5.9934555417618003E-2</c:v>
                </c:pt>
                <c:pt idx="13">
                  <c:v>6.3503186581017806E-2</c:v>
                </c:pt>
                <c:pt idx="14">
                  <c:v>6.7168259185377902E-2</c:v>
                </c:pt>
                <c:pt idx="15">
                  <c:v>7.2766338849654999E-2</c:v>
                </c:pt>
                <c:pt idx="16">
                  <c:v>7.8363527058262702E-2</c:v>
                </c:pt>
                <c:pt idx="17">
                  <c:v>8.1604517302845306E-2</c:v>
                </c:pt>
                <c:pt idx="18">
                  <c:v>8.3622604603947007E-2</c:v>
                </c:pt>
                <c:pt idx="19">
                  <c:v>8.5645488559521199E-2</c:v>
                </c:pt>
                <c:pt idx="20">
                  <c:v>8.6761625536372802E-2</c:v>
                </c:pt>
                <c:pt idx="21">
                  <c:v>8.8687586968484E-2</c:v>
                </c:pt>
                <c:pt idx="22">
                  <c:v>9.0720145220872697E-2</c:v>
                </c:pt>
                <c:pt idx="23">
                  <c:v>9.2248658414383899E-2</c:v>
                </c:pt>
                <c:pt idx="24">
                  <c:v>9.3471107187619196E-2</c:v>
                </c:pt>
                <c:pt idx="25">
                  <c:v>9.5502232606415299E-2</c:v>
                </c:pt>
                <c:pt idx="26">
                  <c:v>9.8548254947463804E-2</c:v>
                </c:pt>
                <c:pt idx="27">
                  <c:v>0.102087257266207</c:v>
                </c:pt>
                <c:pt idx="28">
                  <c:v>0.103086189089793</c:v>
                </c:pt>
                <c:pt idx="29">
                  <c:v>0.103267712927421</c:v>
                </c:pt>
                <c:pt idx="30">
                  <c:v>0.103272619793509</c:v>
                </c:pt>
                <c:pt idx="31">
                  <c:v>0.103862292920146</c:v>
                </c:pt>
                <c:pt idx="32">
                  <c:v>0.103982068493017</c:v>
                </c:pt>
              </c:numCache>
            </c:numRef>
          </c:xVal>
          <c:yVal>
            <c:numRef>
              <c:f>'Plot Data'!$E$1371:$E$1403</c:f>
              <c:numCache>
                <c:formatCode>General</c:formatCode>
                <c:ptCount val="33"/>
                <c:pt idx="0">
                  <c:v>1290.07321710015</c:v>
                </c:pt>
                <c:pt idx="1">
                  <c:v>1286.2061908062101</c:v>
                </c:pt>
                <c:pt idx="2">
                  <c:v>1242.6642517054599</c:v>
                </c:pt>
                <c:pt idx="3">
                  <c:v>1226.9091233568899</c:v>
                </c:pt>
                <c:pt idx="4">
                  <c:v>1236.01982646804</c:v>
                </c:pt>
                <c:pt idx="5">
                  <c:v>1243.3634425206999</c:v>
                </c:pt>
                <c:pt idx="6">
                  <c:v>1248.34432495286</c:v>
                </c:pt>
                <c:pt idx="7">
                  <c:v>1248.63891443598</c:v>
                </c:pt>
                <c:pt idx="8">
                  <c:v>1247.80105234031</c:v>
                </c:pt>
                <c:pt idx="9">
                  <c:v>1246.9215797438901</c:v>
                </c:pt>
                <c:pt idx="10">
                  <c:v>1246.2135156601701</c:v>
                </c:pt>
                <c:pt idx="11">
                  <c:v>1246.7848452251999</c:v>
                </c:pt>
                <c:pt idx="12">
                  <c:v>1248.51876296099</c:v>
                </c:pt>
                <c:pt idx="13">
                  <c:v>1239.7257910871001</c:v>
                </c:pt>
                <c:pt idx="14">
                  <c:v>1233.22934035966</c:v>
                </c:pt>
                <c:pt idx="15">
                  <c:v>1226.35461775097</c:v>
                </c:pt>
                <c:pt idx="16">
                  <c:v>1218.4042180676099</c:v>
                </c:pt>
                <c:pt idx="17">
                  <c:v>1225.1990652908401</c:v>
                </c:pt>
                <c:pt idx="18">
                  <c:v>1234.82860470586</c:v>
                </c:pt>
                <c:pt idx="19">
                  <c:v>1240.98449693456</c:v>
                </c:pt>
                <c:pt idx="20">
                  <c:v>1242.35228771479</c:v>
                </c:pt>
                <c:pt idx="21">
                  <c:v>1244.81835438901</c:v>
                </c:pt>
                <c:pt idx="22">
                  <c:v>1243.1722470263101</c:v>
                </c:pt>
                <c:pt idx="23">
                  <c:v>1240.2492475676199</c:v>
                </c:pt>
                <c:pt idx="24">
                  <c:v>1238.3352434774099</c:v>
                </c:pt>
                <c:pt idx="25">
                  <c:v>1238.9018597485101</c:v>
                </c:pt>
                <c:pt idx="26">
                  <c:v>1239.7465392536601</c:v>
                </c:pt>
                <c:pt idx="27">
                  <c:v>1240.95353372457</c:v>
                </c:pt>
                <c:pt idx="28">
                  <c:v>1241.85876301392</c:v>
                </c:pt>
                <c:pt idx="29">
                  <c:v>1241.5625899208701</c:v>
                </c:pt>
                <c:pt idx="30">
                  <c:v>1173.2310902965801</c:v>
                </c:pt>
                <c:pt idx="31">
                  <c:v>1158.5293027522</c:v>
                </c:pt>
                <c:pt idx="32">
                  <c:v>1155.0226910992899</c:v>
                </c:pt>
              </c:numCache>
            </c:numRef>
          </c:yVal>
          <c:smooth val="0"/>
          <c:extLst>
            <c:ext xmlns:c16="http://schemas.microsoft.com/office/drawing/2014/chart" uri="{C3380CC4-5D6E-409C-BE32-E72D297353CC}">
              <c16:uniqueId val="{0000001C-902D-494F-B91B-D83A38386C95}"/>
            </c:ext>
          </c:extLst>
        </c:ser>
        <c:ser>
          <c:idx val="29"/>
          <c:order val="29"/>
          <c:tx>
            <c:v>Flow Trajectories 1_20_0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Data'!$D$1406:$D$1466</c:f>
              <c:numCache>
                <c:formatCode>General</c:formatCode>
                <c:ptCount val="61"/>
                <c:pt idx="0">
                  <c:v>-5.8934435475682202E-5</c:v>
                </c:pt>
                <c:pt idx="1">
                  <c:v>5.2775157640822896E-3</c:v>
                </c:pt>
                <c:pt idx="2">
                  <c:v>9.96609695264963E-3</c:v>
                </c:pt>
                <c:pt idx="3">
                  <c:v>1.50524796294865E-2</c:v>
                </c:pt>
                <c:pt idx="4">
                  <c:v>2.06282460170326E-2</c:v>
                </c:pt>
                <c:pt idx="5">
                  <c:v>2.5701826004247301E-2</c:v>
                </c:pt>
                <c:pt idx="6">
                  <c:v>3.1283455607111398E-2</c:v>
                </c:pt>
                <c:pt idx="7">
                  <c:v>3.3823996708615099E-2</c:v>
                </c:pt>
                <c:pt idx="8">
                  <c:v>3.9007825474598502E-2</c:v>
                </c:pt>
                <c:pt idx="9">
                  <c:v>4.4089611155104201E-2</c:v>
                </c:pt>
                <c:pt idx="10">
                  <c:v>4.9170306950892903E-2</c:v>
                </c:pt>
                <c:pt idx="11">
                  <c:v>5.4249540700252001E-2</c:v>
                </c:pt>
                <c:pt idx="12">
                  <c:v>5.9833751447592502E-2</c:v>
                </c:pt>
                <c:pt idx="13">
                  <c:v>6.1878382482681397E-2</c:v>
                </c:pt>
                <c:pt idx="14">
                  <c:v>6.5145488248435607E-2</c:v>
                </c:pt>
                <c:pt idx="15">
                  <c:v>6.9202015262794306E-2</c:v>
                </c:pt>
                <c:pt idx="16">
                  <c:v>7.4683343293679594E-2</c:v>
                </c:pt>
                <c:pt idx="17">
                  <c:v>7.8255534604686705E-2</c:v>
                </c:pt>
                <c:pt idx="18">
                  <c:v>8.0372210861408999E-2</c:v>
                </c:pt>
                <c:pt idx="19">
                  <c:v>8.1484379301144202E-2</c:v>
                </c:pt>
                <c:pt idx="20">
                  <c:v>8.1707781010466093E-2</c:v>
                </c:pt>
                <c:pt idx="21">
                  <c:v>8.3762595085537905E-2</c:v>
                </c:pt>
                <c:pt idx="22">
                  <c:v>8.4169204490585001E-2</c:v>
                </c:pt>
                <c:pt idx="23">
                  <c:v>8.5714864577337693E-2</c:v>
                </c:pt>
                <c:pt idx="24">
                  <c:v>8.7242162386979905E-2</c:v>
                </c:pt>
                <c:pt idx="25">
                  <c:v>8.7751608266037798E-2</c:v>
                </c:pt>
                <c:pt idx="26">
                  <c:v>8.8973625186792402E-2</c:v>
                </c:pt>
                <c:pt idx="27">
                  <c:v>9.0499712289351594E-2</c:v>
                </c:pt>
                <c:pt idx="28">
                  <c:v>9.4048421200489105E-2</c:v>
                </c:pt>
                <c:pt idx="29">
                  <c:v>9.8055794876538802E-2</c:v>
                </c:pt>
                <c:pt idx="30">
                  <c:v>9.91399046935032E-2</c:v>
                </c:pt>
                <c:pt idx="31">
                  <c:v>0.10318761418233199</c:v>
                </c:pt>
                <c:pt idx="32">
                  <c:v>0.10672798689528901</c:v>
                </c:pt>
                <c:pt idx="33">
                  <c:v>0.110309685233141</c:v>
                </c:pt>
                <c:pt idx="34">
                  <c:v>0.112353168681152</c:v>
                </c:pt>
                <c:pt idx="35">
                  <c:v>0.112536181863959</c:v>
                </c:pt>
                <c:pt idx="36">
                  <c:v>0.11254431054317</c:v>
                </c:pt>
                <c:pt idx="37">
                  <c:v>0.11457653450312</c:v>
                </c:pt>
                <c:pt idx="38">
                  <c:v>0.116603498414746</c:v>
                </c:pt>
                <c:pt idx="39">
                  <c:v>0.11862766576157099</c:v>
                </c:pt>
                <c:pt idx="40">
                  <c:v>0.12065143646219501</c:v>
                </c:pt>
                <c:pt idx="41">
                  <c:v>0.123172595640605</c:v>
                </c:pt>
                <c:pt idx="42">
                  <c:v>0.12518546249971199</c:v>
                </c:pt>
                <c:pt idx="43">
                  <c:v>0.127191108266202</c:v>
                </c:pt>
                <c:pt idx="44">
                  <c:v>0.129706243379789</c:v>
                </c:pt>
                <c:pt idx="45">
                  <c:v>0.13173566874311701</c:v>
                </c:pt>
                <c:pt idx="46">
                  <c:v>0.13224690438131101</c:v>
                </c:pt>
                <c:pt idx="47">
                  <c:v>0.13275957725094401</c:v>
                </c:pt>
                <c:pt idx="48">
                  <c:v>0.13327451188494799</c:v>
                </c:pt>
                <c:pt idx="49">
                  <c:v>0.13379297676412699</c:v>
                </c:pt>
                <c:pt idx="50">
                  <c:v>0.13431803036256099</c:v>
                </c:pt>
                <c:pt idx="51">
                  <c:v>0.134524209808107</c:v>
                </c:pt>
                <c:pt idx="52">
                  <c:v>0.135074287745754</c:v>
                </c:pt>
                <c:pt idx="53">
                  <c:v>0.13563224498632701</c:v>
                </c:pt>
                <c:pt idx="54">
                  <c:v>0.13566399618118499</c:v>
                </c:pt>
                <c:pt idx="55">
                  <c:v>0.136916749065183</c:v>
                </c:pt>
                <c:pt idx="56">
                  <c:v>0.13744056423682499</c:v>
                </c:pt>
                <c:pt idx="57">
                  <c:v>0.138484696416979</c:v>
                </c:pt>
                <c:pt idx="58">
                  <c:v>0.13961744376355401</c:v>
                </c:pt>
                <c:pt idx="59">
                  <c:v>0.140498847131237</c:v>
                </c:pt>
                <c:pt idx="60">
                  <c:v>0.140610798609904</c:v>
                </c:pt>
              </c:numCache>
            </c:numRef>
          </c:xVal>
          <c:yVal>
            <c:numRef>
              <c:f>'Plot Data'!$E$1406:$E$1466</c:f>
              <c:numCache>
                <c:formatCode>General</c:formatCode>
                <c:ptCount val="61"/>
                <c:pt idx="0">
                  <c:v>1290.09432369294</c:v>
                </c:pt>
                <c:pt idx="1">
                  <c:v>1289.7120764308299</c:v>
                </c:pt>
                <c:pt idx="2">
                  <c:v>1236.0083016257099</c:v>
                </c:pt>
                <c:pt idx="3">
                  <c:v>1230.4766372192701</c:v>
                </c:pt>
                <c:pt idx="4">
                  <c:v>1239.85338268899</c:v>
                </c:pt>
                <c:pt idx="5">
                  <c:v>1244.67128266228</c:v>
                </c:pt>
                <c:pt idx="6">
                  <c:v>1248.95354869222</c:v>
                </c:pt>
                <c:pt idx="7">
                  <c:v>1248.7361126606299</c:v>
                </c:pt>
                <c:pt idx="8">
                  <c:v>1247.52597384761</c:v>
                </c:pt>
                <c:pt idx="9">
                  <c:v>1246.5459169118701</c:v>
                </c:pt>
                <c:pt idx="10">
                  <c:v>1246.2379551919701</c:v>
                </c:pt>
                <c:pt idx="11">
                  <c:v>1246.83930586003</c:v>
                </c:pt>
                <c:pt idx="12">
                  <c:v>1248.6628397741599</c:v>
                </c:pt>
                <c:pt idx="13">
                  <c:v>1238.8559058686601</c:v>
                </c:pt>
                <c:pt idx="14">
                  <c:v>1226.7244789470601</c:v>
                </c:pt>
                <c:pt idx="15">
                  <c:v>1232.5287930971799</c:v>
                </c:pt>
                <c:pt idx="16">
                  <c:v>1232.93494189887</c:v>
                </c:pt>
                <c:pt idx="17">
                  <c:v>1223.1565454434999</c:v>
                </c:pt>
                <c:pt idx="18">
                  <c:v>1232.33955549345</c:v>
                </c:pt>
                <c:pt idx="19">
                  <c:v>1236.45321992757</c:v>
                </c:pt>
                <c:pt idx="20">
                  <c:v>1237.20013660311</c:v>
                </c:pt>
                <c:pt idx="21">
                  <c:v>1239.9290821525601</c:v>
                </c:pt>
                <c:pt idx="22">
                  <c:v>1239.7552766024801</c:v>
                </c:pt>
                <c:pt idx="23">
                  <c:v>1237.8001498857</c:v>
                </c:pt>
                <c:pt idx="24">
                  <c:v>1234.99648223643</c:v>
                </c:pt>
                <c:pt idx="25">
                  <c:v>1233.8721295440901</c:v>
                </c:pt>
                <c:pt idx="26">
                  <c:v>1232.3641347564101</c:v>
                </c:pt>
                <c:pt idx="27">
                  <c:v>1232.1420744105301</c:v>
                </c:pt>
                <c:pt idx="28">
                  <c:v>1237.00062291175</c:v>
                </c:pt>
                <c:pt idx="29">
                  <c:v>1255.2020556213199</c:v>
                </c:pt>
                <c:pt idx="30">
                  <c:v>1254.6237863558499</c:v>
                </c:pt>
                <c:pt idx="31">
                  <c:v>1241.1647502723499</c:v>
                </c:pt>
                <c:pt idx="32">
                  <c:v>1237.9308080371</c:v>
                </c:pt>
                <c:pt idx="33">
                  <c:v>1237.4866049154</c:v>
                </c:pt>
                <c:pt idx="34">
                  <c:v>1234.8150779048101</c:v>
                </c:pt>
                <c:pt idx="35">
                  <c:v>1234.45103788607</c:v>
                </c:pt>
                <c:pt idx="36">
                  <c:v>1234.4346083307601</c:v>
                </c:pt>
                <c:pt idx="37">
                  <c:v>1230.8669908832201</c:v>
                </c:pt>
                <c:pt idx="38">
                  <c:v>1227.79221906821</c:v>
                </c:pt>
                <c:pt idx="39">
                  <c:v>1225.1878492605399</c:v>
                </c:pt>
                <c:pt idx="40">
                  <c:v>1223.3875998906401</c:v>
                </c:pt>
                <c:pt idx="41">
                  <c:v>1221.19226782125</c:v>
                </c:pt>
                <c:pt idx="42">
                  <c:v>1219.3096617188201</c:v>
                </c:pt>
                <c:pt idx="43">
                  <c:v>1216.4356609992001</c:v>
                </c:pt>
                <c:pt idx="44">
                  <c:v>1211.36641981052</c:v>
                </c:pt>
                <c:pt idx="45">
                  <c:v>1210.6329514699701</c:v>
                </c:pt>
                <c:pt idx="46">
                  <c:v>1215.87059450007</c:v>
                </c:pt>
                <c:pt idx="47">
                  <c:v>1219.3821427650701</c:v>
                </c:pt>
                <c:pt idx="48">
                  <c:v>1221.0943513392001</c:v>
                </c:pt>
                <c:pt idx="49">
                  <c:v>1220.6625909562099</c:v>
                </c:pt>
                <c:pt idx="50">
                  <c:v>1218.99121215991</c:v>
                </c:pt>
                <c:pt idx="51">
                  <c:v>1219.3288917774</c:v>
                </c:pt>
                <c:pt idx="52">
                  <c:v>1217.05633045895</c:v>
                </c:pt>
                <c:pt idx="53">
                  <c:v>1214.72933823012</c:v>
                </c:pt>
                <c:pt idx="54">
                  <c:v>1180.5235005301799</c:v>
                </c:pt>
                <c:pt idx="55">
                  <c:v>1172.9014509921401</c:v>
                </c:pt>
                <c:pt idx="56">
                  <c:v>1164.9793569288399</c:v>
                </c:pt>
                <c:pt idx="57">
                  <c:v>1151.04571379703</c:v>
                </c:pt>
                <c:pt idx="58">
                  <c:v>1136.8708203262399</c:v>
                </c:pt>
                <c:pt idx="59">
                  <c:v>1127.8989438061899</c:v>
                </c:pt>
                <c:pt idx="60">
                  <c:v>1126.5261360622901</c:v>
                </c:pt>
              </c:numCache>
            </c:numRef>
          </c:yVal>
          <c:smooth val="0"/>
          <c:extLst>
            <c:ext xmlns:c16="http://schemas.microsoft.com/office/drawing/2014/chart" uri="{C3380CC4-5D6E-409C-BE32-E72D297353CC}">
              <c16:uniqueId val="{0000001D-902D-494F-B91B-D83A38386C95}"/>
            </c:ext>
          </c:extLst>
        </c:ser>
        <c:ser>
          <c:idx val="30"/>
          <c:order val="30"/>
          <c:tx>
            <c:v>Flow Trajectories 1_20_1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Data'!$D$1469:$D$1481</c:f>
              <c:numCache>
                <c:formatCode>General</c:formatCode>
                <c:ptCount val="13"/>
                <c:pt idx="0">
                  <c:v>0.140610798609904</c:v>
                </c:pt>
                <c:pt idx="1">
                  <c:v>0.14151077864561001</c:v>
                </c:pt>
                <c:pt idx="2">
                  <c:v>0.14245492760273301</c:v>
                </c:pt>
                <c:pt idx="3">
                  <c:v>0.143998413565122</c:v>
                </c:pt>
                <c:pt idx="4">
                  <c:v>0.14860147309445401</c:v>
                </c:pt>
                <c:pt idx="5">
                  <c:v>0.15371918533979401</c:v>
                </c:pt>
                <c:pt idx="6">
                  <c:v>0.15675834690725399</c:v>
                </c:pt>
                <c:pt idx="7">
                  <c:v>0.15716414538311299</c:v>
                </c:pt>
                <c:pt idx="8">
                  <c:v>0.15717049562208399</c:v>
                </c:pt>
                <c:pt idx="9">
                  <c:v>0.16120520166697899</c:v>
                </c:pt>
                <c:pt idx="10">
                  <c:v>0.16377200092451899</c:v>
                </c:pt>
                <c:pt idx="11">
                  <c:v>0.16633239898138699</c:v>
                </c:pt>
                <c:pt idx="12">
                  <c:v>0.16634033656184399</c:v>
                </c:pt>
              </c:numCache>
            </c:numRef>
          </c:xVal>
          <c:yVal>
            <c:numRef>
              <c:f>'Plot Data'!$E$1469:$E$1481</c:f>
              <c:numCache>
                <c:formatCode>General</c:formatCode>
                <c:ptCount val="13"/>
                <c:pt idx="0">
                  <c:v>1131.2622724325799</c:v>
                </c:pt>
                <c:pt idx="1">
                  <c:v>1122.77547030713</c:v>
                </c:pt>
                <c:pt idx="2">
                  <c:v>1113.4549991987401</c:v>
                </c:pt>
                <c:pt idx="3">
                  <c:v>1091.85532031411</c:v>
                </c:pt>
                <c:pt idx="4">
                  <c:v>1055.55795842264</c:v>
                </c:pt>
                <c:pt idx="5">
                  <c:v>1000.88607133957</c:v>
                </c:pt>
                <c:pt idx="6">
                  <c:v>1017.41291812848</c:v>
                </c:pt>
                <c:pt idx="7">
                  <c:v>1020.0595130842501</c:v>
                </c:pt>
                <c:pt idx="8">
                  <c:v>1063.49630779575</c:v>
                </c:pt>
                <c:pt idx="9">
                  <c:v>1100.6871530072201</c:v>
                </c:pt>
                <c:pt idx="10">
                  <c:v>1069.51266775556</c:v>
                </c:pt>
                <c:pt idx="11">
                  <c:v>1046.1365139361101</c:v>
                </c:pt>
                <c:pt idx="12">
                  <c:v>1046.1022688302201</c:v>
                </c:pt>
              </c:numCache>
            </c:numRef>
          </c:yVal>
          <c:smooth val="0"/>
          <c:extLst>
            <c:ext xmlns:c16="http://schemas.microsoft.com/office/drawing/2014/chart" uri="{C3380CC4-5D6E-409C-BE32-E72D297353CC}">
              <c16:uniqueId val="{0000001E-902D-494F-B91B-D83A38386C95}"/>
            </c:ext>
          </c:extLst>
        </c:ser>
        <c:ser>
          <c:idx val="31"/>
          <c:order val="31"/>
          <c:tx>
            <c:v>Flow Trajectories 1_21_0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Data'!$D$1484:$D$1554</c:f>
              <c:numCache>
                <c:formatCode>General</c:formatCode>
                <c:ptCount val="71"/>
                <c:pt idx="0">
                  <c:v>-5.8712190034871001E-5</c:v>
                </c:pt>
                <c:pt idx="1">
                  <c:v>5.2633367072318499E-3</c:v>
                </c:pt>
                <c:pt idx="2">
                  <c:v>6.2871497988405897E-3</c:v>
                </c:pt>
                <c:pt idx="3">
                  <c:v>8.9181838386440497E-3</c:v>
                </c:pt>
                <c:pt idx="4">
                  <c:v>1.4009503293491699E-2</c:v>
                </c:pt>
                <c:pt idx="5">
                  <c:v>1.9594315188741E-2</c:v>
                </c:pt>
                <c:pt idx="6">
                  <c:v>2.4676349142266799E-2</c:v>
                </c:pt>
                <c:pt idx="7">
                  <c:v>3.00610222244817E-2</c:v>
                </c:pt>
                <c:pt idx="8">
                  <c:v>3.5649704124124403E-2</c:v>
                </c:pt>
                <c:pt idx="9">
                  <c:v>4.1239945196266198E-2</c:v>
                </c:pt>
                <c:pt idx="10">
                  <c:v>4.6830718234318697E-2</c:v>
                </c:pt>
                <c:pt idx="11">
                  <c:v>5.1913987557352999E-2</c:v>
                </c:pt>
                <c:pt idx="12">
                  <c:v>5.6984636889051997E-2</c:v>
                </c:pt>
                <c:pt idx="13">
                  <c:v>6.0963308008448402E-2</c:v>
                </c:pt>
                <c:pt idx="14">
                  <c:v>6.5282499782921596E-2</c:v>
                </c:pt>
                <c:pt idx="15">
                  <c:v>6.6392118931381902E-2</c:v>
                </c:pt>
                <c:pt idx="16">
                  <c:v>7.1629506514104796E-2</c:v>
                </c:pt>
                <c:pt idx="17">
                  <c:v>7.72102625514932E-2</c:v>
                </c:pt>
                <c:pt idx="18">
                  <c:v>7.8737367307063794E-2</c:v>
                </c:pt>
                <c:pt idx="19">
                  <c:v>8.0252051915371797E-2</c:v>
                </c:pt>
                <c:pt idx="20">
                  <c:v>8.2793940611212605E-2</c:v>
                </c:pt>
                <c:pt idx="21">
                  <c:v>8.4632087159978803E-2</c:v>
                </c:pt>
                <c:pt idx="22">
                  <c:v>8.6165790827808203E-2</c:v>
                </c:pt>
                <c:pt idx="23">
                  <c:v>8.7775748509615198E-2</c:v>
                </c:pt>
                <c:pt idx="24">
                  <c:v>8.8222761158388993E-2</c:v>
                </c:pt>
                <c:pt idx="25">
                  <c:v>8.8332390984539697E-2</c:v>
                </c:pt>
                <c:pt idx="26">
                  <c:v>8.8344559962997504E-2</c:v>
                </c:pt>
                <c:pt idx="27">
                  <c:v>8.8463204022580302E-2</c:v>
                </c:pt>
                <c:pt idx="28">
                  <c:v>8.8593461973110202E-2</c:v>
                </c:pt>
                <c:pt idx="29">
                  <c:v>8.8677022285949203E-2</c:v>
                </c:pt>
                <c:pt idx="30">
                  <c:v>8.8772326159695297E-2</c:v>
                </c:pt>
                <c:pt idx="31">
                  <c:v>8.8785517936091005E-2</c:v>
                </c:pt>
                <c:pt idx="32">
                  <c:v>8.9929994330452998E-2</c:v>
                </c:pt>
                <c:pt idx="33">
                  <c:v>9.0923684052045803E-2</c:v>
                </c:pt>
                <c:pt idx="34">
                  <c:v>9.2901362451487696E-2</c:v>
                </c:pt>
                <c:pt idx="35">
                  <c:v>9.7923210343509495E-2</c:v>
                </c:pt>
                <c:pt idx="36">
                  <c:v>0.101395843345004</c:v>
                </c:pt>
                <c:pt idx="37">
                  <c:v>0.103390491311473</c:v>
                </c:pt>
                <c:pt idx="38">
                  <c:v>0.106703198521812</c:v>
                </c:pt>
                <c:pt idx="39">
                  <c:v>0.10781777532301801</c:v>
                </c:pt>
                <c:pt idx="40">
                  <c:v>0.110561284952937</c:v>
                </c:pt>
                <c:pt idx="41">
                  <c:v>0.112091131002147</c:v>
                </c:pt>
                <c:pt idx="42">
                  <c:v>0.113917816033327</c:v>
                </c:pt>
                <c:pt idx="43">
                  <c:v>0.115947700681993</c:v>
                </c:pt>
                <c:pt idx="44">
                  <c:v>0.117973958050595</c:v>
                </c:pt>
                <c:pt idx="45">
                  <c:v>0.119999542712579</c:v>
                </c:pt>
                <c:pt idx="46">
                  <c:v>0.122019671380578</c:v>
                </c:pt>
                <c:pt idx="47">
                  <c:v>0.124543335737033</c:v>
                </c:pt>
                <c:pt idx="48">
                  <c:v>0.12707049250517699</c:v>
                </c:pt>
                <c:pt idx="49">
                  <c:v>0.129596563952213</c:v>
                </c:pt>
                <c:pt idx="50">
                  <c:v>0.13161528879238801</c:v>
                </c:pt>
                <c:pt idx="51">
                  <c:v>0.133142963359101</c:v>
                </c:pt>
                <c:pt idx="52">
                  <c:v>0.13365465256617701</c:v>
                </c:pt>
                <c:pt idx="53">
                  <c:v>0.13416805005087101</c:v>
                </c:pt>
                <c:pt idx="54">
                  <c:v>0.13468605163035699</c:v>
                </c:pt>
                <c:pt idx="55">
                  <c:v>0.13520614222441499</c:v>
                </c:pt>
                <c:pt idx="56">
                  <c:v>0.13572440702657301</c:v>
                </c:pt>
                <c:pt idx="57">
                  <c:v>0.136251591202001</c:v>
                </c:pt>
                <c:pt idx="58">
                  <c:v>0.136794699580426</c:v>
                </c:pt>
                <c:pt idx="59">
                  <c:v>0.137350826322515</c:v>
                </c:pt>
                <c:pt idx="60">
                  <c:v>0.137557752508745</c:v>
                </c:pt>
                <c:pt idx="61">
                  <c:v>0.138119143933155</c:v>
                </c:pt>
                <c:pt idx="62">
                  <c:v>0.13815089512801401</c:v>
                </c:pt>
                <c:pt idx="63">
                  <c:v>0.13919408857775101</c:v>
                </c:pt>
                <c:pt idx="64">
                  <c:v>0.140234472479598</c:v>
                </c:pt>
                <c:pt idx="65">
                  <c:v>0.14075113602596201</c:v>
                </c:pt>
                <c:pt idx="66">
                  <c:v>0.14126970550502099</c:v>
                </c:pt>
                <c:pt idx="67">
                  <c:v>0.14238066126318699</c:v>
                </c:pt>
                <c:pt idx="68">
                  <c:v>0.14269690509241501</c:v>
                </c:pt>
                <c:pt idx="69">
                  <c:v>0.14282952177050001</c:v>
                </c:pt>
                <c:pt idx="70">
                  <c:v>0.14288034148647699</c:v>
                </c:pt>
              </c:numCache>
            </c:numRef>
          </c:xVal>
          <c:yVal>
            <c:numRef>
              <c:f>'Plot Data'!$E$1484:$E$1554</c:f>
              <c:numCache>
                <c:formatCode>General</c:formatCode>
                <c:ptCount val="71"/>
                <c:pt idx="0">
                  <c:v>1290.1307106786401</c:v>
                </c:pt>
                <c:pt idx="1">
                  <c:v>1293.93241531135</c:v>
                </c:pt>
                <c:pt idx="2">
                  <c:v>1288.0423426300799</c:v>
                </c:pt>
                <c:pt idx="3">
                  <c:v>1252.97990073398</c:v>
                </c:pt>
                <c:pt idx="4">
                  <c:v>1246.3783416405699</c:v>
                </c:pt>
                <c:pt idx="5">
                  <c:v>1250.65400761551</c:v>
                </c:pt>
                <c:pt idx="6">
                  <c:v>1250.2599544186301</c:v>
                </c:pt>
                <c:pt idx="7">
                  <c:v>1250.70637696581</c:v>
                </c:pt>
                <c:pt idx="8">
                  <c:v>1250.51000873762</c:v>
                </c:pt>
                <c:pt idx="9">
                  <c:v>1249.3225147861999</c:v>
                </c:pt>
                <c:pt idx="10">
                  <c:v>1247.7979060685</c:v>
                </c:pt>
                <c:pt idx="11">
                  <c:v>1245.88051002458</c:v>
                </c:pt>
                <c:pt idx="12">
                  <c:v>1252.1881341344899</c:v>
                </c:pt>
                <c:pt idx="13">
                  <c:v>1239.2858171558</c:v>
                </c:pt>
                <c:pt idx="14">
                  <c:v>1233.6273634020699</c:v>
                </c:pt>
                <c:pt idx="15">
                  <c:v>1239.3559229354801</c:v>
                </c:pt>
                <c:pt idx="16">
                  <c:v>1259.85387922933</c:v>
                </c:pt>
                <c:pt idx="17">
                  <c:v>1262.4968366231501</c:v>
                </c:pt>
                <c:pt idx="18">
                  <c:v>1262.97051558149</c:v>
                </c:pt>
                <c:pt idx="19">
                  <c:v>1266.24777895946</c:v>
                </c:pt>
                <c:pt idx="20">
                  <c:v>1267.3926311457601</c:v>
                </c:pt>
                <c:pt idx="21">
                  <c:v>1263.02721877415</c:v>
                </c:pt>
                <c:pt idx="22">
                  <c:v>1257.59232138736</c:v>
                </c:pt>
                <c:pt idx="23">
                  <c:v>1250.5682955411701</c:v>
                </c:pt>
                <c:pt idx="24">
                  <c:v>1248.8297283540401</c:v>
                </c:pt>
                <c:pt idx="25">
                  <c:v>1248.4692504694799</c:v>
                </c:pt>
                <c:pt idx="26">
                  <c:v>1248.4321627131999</c:v>
                </c:pt>
                <c:pt idx="27">
                  <c:v>1248.12199607857</c:v>
                </c:pt>
                <c:pt idx="28">
                  <c:v>1247.7994791630399</c:v>
                </c:pt>
                <c:pt idx="29">
                  <c:v>1247.57612593812</c:v>
                </c:pt>
                <c:pt idx="30">
                  <c:v>1247.32860478467</c:v>
                </c:pt>
                <c:pt idx="31">
                  <c:v>1247.2681141712601</c:v>
                </c:pt>
                <c:pt idx="32">
                  <c:v>1244.58552512813</c:v>
                </c:pt>
                <c:pt idx="33">
                  <c:v>1243.6532273605601</c:v>
                </c:pt>
                <c:pt idx="34">
                  <c:v>1245.2624693115299</c:v>
                </c:pt>
                <c:pt idx="35">
                  <c:v>1267.51814905385</c:v>
                </c:pt>
                <c:pt idx="36">
                  <c:v>1274.1988162549901</c:v>
                </c:pt>
                <c:pt idx="37">
                  <c:v>1280.8934798544401</c:v>
                </c:pt>
                <c:pt idx="38">
                  <c:v>1287.0182106173399</c:v>
                </c:pt>
                <c:pt idx="39">
                  <c:v>1288.5413657329</c:v>
                </c:pt>
                <c:pt idx="40">
                  <c:v>1290.27559027134</c:v>
                </c:pt>
                <c:pt idx="41">
                  <c:v>1290.95764079317</c:v>
                </c:pt>
                <c:pt idx="42">
                  <c:v>1290.54423757017</c:v>
                </c:pt>
                <c:pt idx="43">
                  <c:v>1290.0799668009099</c:v>
                </c:pt>
                <c:pt idx="44">
                  <c:v>1288.9217672457401</c:v>
                </c:pt>
                <c:pt idx="45">
                  <c:v>1287.2453847397601</c:v>
                </c:pt>
                <c:pt idx="46">
                  <c:v>1284.2920536778599</c:v>
                </c:pt>
                <c:pt idx="47">
                  <c:v>1279.1111354208699</c:v>
                </c:pt>
                <c:pt idx="48">
                  <c:v>1273.2968871975099</c:v>
                </c:pt>
                <c:pt idx="49">
                  <c:v>1267.4678878350001</c:v>
                </c:pt>
                <c:pt idx="50">
                  <c:v>1256.5242541995699</c:v>
                </c:pt>
                <c:pt idx="51">
                  <c:v>1249.24795686268</c:v>
                </c:pt>
                <c:pt idx="52">
                  <c:v>1248.63722268724</c:v>
                </c:pt>
                <c:pt idx="53">
                  <c:v>1250.57711984036</c:v>
                </c:pt>
                <c:pt idx="54">
                  <c:v>1250.58105093618</c:v>
                </c:pt>
                <c:pt idx="55">
                  <c:v>1249.03343160386</c:v>
                </c:pt>
                <c:pt idx="56">
                  <c:v>1245.16694969584</c:v>
                </c:pt>
                <c:pt idx="57">
                  <c:v>1242.5634189133</c:v>
                </c:pt>
                <c:pt idx="58">
                  <c:v>1238.1834710333301</c:v>
                </c:pt>
                <c:pt idx="59">
                  <c:v>1231.9094982245199</c:v>
                </c:pt>
                <c:pt idx="60">
                  <c:v>1229.39098486324</c:v>
                </c:pt>
                <c:pt idx="61">
                  <c:v>1225.6299731573199</c:v>
                </c:pt>
                <c:pt idx="62">
                  <c:v>1177.2486801693101</c:v>
                </c:pt>
                <c:pt idx="63">
                  <c:v>1165.9017662736501</c:v>
                </c:pt>
                <c:pt idx="64">
                  <c:v>1151.27753776754</c:v>
                </c:pt>
                <c:pt idx="65">
                  <c:v>1142.50285876511</c:v>
                </c:pt>
                <c:pt idx="66">
                  <c:v>1133.45490463294</c:v>
                </c:pt>
                <c:pt idx="67">
                  <c:v>1114.58227775209</c:v>
                </c:pt>
                <c:pt idx="68">
                  <c:v>1109.49727105087</c:v>
                </c:pt>
                <c:pt idx="69">
                  <c:v>1107.506625383</c:v>
                </c:pt>
                <c:pt idx="70">
                  <c:v>1106.7657356746199</c:v>
                </c:pt>
              </c:numCache>
            </c:numRef>
          </c:yVal>
          <c:smooth val="0"/>
          <c:extLst>
            <c:ext xmlns:c16="http://schemas.microsoft.com/office/drawing/2014/chart" uri="{C3380CC4-5D6E-409C-BE32-E72D297353CC}">
              <c16:uniqueId val="{0000001F-902D-494F-B91B-D83A38386C95}"/>
            </c:ext>
          </c:extLst>
        </c:ser>
        <c:ser>
          <c:idx val="32"/>
          <c:order val="32"/>
          <c:tx>
            <c:v>Flow Trajectories 1_21_1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Data'!$D$1557:$D$1570</c:f>
              <c:numCache>
                <c:formatCode>General</c:formatCode>
                <c:ptCount val="14"/>
                <c:pt idx="0">
                  <c:v>0.14288034148647699</c:v>
                </c:pt>
                <c:pt idx="1">
                  <c:v>0.14392996893915999</c:v>
                </c:pt>
                <c:pt idx="2">
                  <c:v>0.144951422042122</c:v>
                </c:pt>
                <c:pt idx="3">
                  <c:v>0.14649168927746201</c:v>
                </c:pt>
                <c:pt idx="4">
                  <c:v>0.15139873485598401</c:v>
                </c:pt>
                <c:pt idx="5">
                  <c:v>0.15649823722536399</c:v>
                </c:pt>
                <c:pt idx="6">
                  <c:v>0.15852176820868299</c:v>
                </c:pt>
                <c:pt idx="7">
                  <c:v>0.15855351453335301</c:v>
                </c:pt>
                <c:pt idx="8">
                  <c:v>0.158559864772325</c:v>
                </c:pt>
                <c:pt idx="9">
                  <c:v>0.162590732059785</c:v>
                </c:pt>
                <c:pt idx="10">
                  <c:v>0.16484675744583199</c:v>
                </c:pt>
                <c:pt idx="11">
                  <c:v>0.16779216218698001</c:v>
                </c:pt>
                <c:pt idx="12">
                  <c:v>0.16780009955095801</c:v>
                </c:pt>
                <c:pt idx="13">
                  <c:v>0.16780089326272499</c:v>
                </c:pt>
              </c:numCache>
            </c:numRef>
          </c:xVal>
          <c:yVal>
            <c:numRef>
              <c:f>'Plot Data'!$E$1557:$E$1570</c:f>
              <c:numCache>
                <c:formatCode>General</c:formatCode>
                <c:ptCount val="14"/>
                <c:pt idx="0">
                  <c:v>1119.2259707928099</c:v>
                </c:pt>
                <c:pt idx="1">
                  <c:v>1111.22248832126</c:v>
                </c:pt>
                <c:pt idx="2">
                  <c:v>1102.2797534536401</c:v>
                </c:pt>
                <c:pt idx="3">
                  <c:v>1084.17429703322</c:v>
                </c:pt>
                <c:pt idx="4">
                  <c:v>1038.68186537734</c:v>
                </c:pt>
                <c:pt idx="5">
                  <c:v>1004.78818549753</c:v>
                </c:pt>
                <c:pt idx="6">
                  <c:v>1018.89351484734</c:v>
                </c:pt>
                <c:pt idx="7">
                  <c:v>1019.08513284358</c:v>
                </c:pt>
                <c:pt idx="8">
                  <c:v>1059.05546987806</c:v>
                </c:pt>
                <c:pt idx="9">
                  <c:v>1099.11120109835</c:v>
                </c:pt>
                <c:pt idx="10">
                  <c:v>1074.20298866036</c:v>
                </c:pt>
                <c:pt idx="11">
                  <c:v>1046.1132136608201</c:v>
                </c:pt>
                <c:pt idx="12">
                  <c:v>1046.0860121386099</c:v>
                </c:pt>
                <c:pt idx="13">
                  <c:v>1046.08329247645</c:v>
                </c:pt>
              </c:numCache>
            </c:numRef>
          </c:yVal>
          <c:smooth val="0"/>
          <c:extLst>
            <c:ext xmlns:c16="http://schemas.microsoft.com/office/drawing/2014/chart" uri="{C3380CC4-5D6E-409C-BE32-E72D297353CC}">
              <c16:uniqueId val="{00000020-902D-494F-B91B-D83A38386C95}"/>
            </c:ext>
          </c:extLst>
        </c:ser>
        <c:ser>
          <c:idx val="33"/>
          <c:order val="33"/>
          <c:tx>
            <c:v>Flow Trajectories 1_22_0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Data'!$D$1573:$D$1687</c:f>
              <c:numCache>
                <c:formatCode>General</c:formatCode>
                <c:ptCount val="115"/>
                <c:pt idx="0">
                  <c:v>-5.8712495961303401E-5</c:v>
                </c:pt>
                <c:pt idx="1">
                  <c:v>5.3101024766100602E-3</c:v>
                </c:pt>
                <c:pt idx="2">
                  <c:v>6.2979410473738198E-3</c:v>
                </c:pt>
                <c:pt idx="3">
                  <c:v>8.3498824560216192E-3</c:v>
                </c:pt>
                <c:pt idx="4">
                  <c:v>9.3057251808620796E-3</c:v>
                </c:pt>
                <c:pt idx="5">
                  <c:v>1.39353973769746E-2</c:v>
                </c:pt>
                <c:pt idx="6">
                  <c:v>1.7302514300075001E-2</c:v>
                </c:pt>
                <c:pt idx="7">
                  <c:v>1.9890565427105801E-2</c:v>
                </c:pt>
                <c:pt idx="8">
                  <c:v>2.2270277940657699E-2</c:v>
                </c:pt>
                <c:pt idx="9">
                  <c:v>2.4415364559116599E-2</c:v>
                </c:pt>
                <c:pt idx="10">
                  <c:v>2.6432597571635401E-2</c:v>
                </c:pt>
                <c:pt idx="11">
                  <c:v>2.8358824593144E-2</c:v>
                </c:pt>
                <c:pt idx="12">
                  <c:v>3.02160268581224E-2</c:v>
                </c:pt>
                <c:pt idx="13">
                  <c:v>3.2027995405672902E-2</c:v>
                </c:pt>
                <c:pt idx="14">
                  <c:v>3.3817321444215599E-2</c:v>
                </c:pt>
                <c:pt idx="15">
                  <c:v>3.55948763943814E-2</c:v>
                </c:pt>
                <c:pt idx="16">
                  <c:v>3.7363464888075397E-2</c:v>
                </c:pt>
                <c:pt idx="17">
                  <c:v>3.9116747820863697E-2</c:v>
                </c:pt>
                <c:pt idx="18">
                  <c:v>4.0843742917978001E-2</c:v>
                </c:pt>
                <c:pt idx="19">
                  <c:v>4.2536303261524598E-2</c:v>
                </c:pt>
                <c:pt idx="20">
                  <c:v>4.41881938345111E-2</c:v>
                </c:pt>
                <c:pt idx="21">
                  <c:v>4.57981571985892E-2</c:v>
                </c:pt>
                <c:pt idx="22">
                  <c:v>4.7376101559541001E-2</c:v>
                </c:pt>
                <c:pt idx="23">
                  <c:v>4.9100928446187901E-2</c:v>
                </c:pt>
                <c:pt idx="24">
                  <c:v>5.0840467678371103E-2</c:v>
                </c:pt>
                <c:pt idx="25">
                  <c:v>5.2614712516552802E-2</c:v>
                </c:pt>
                <c:pt idx="26">
                  <c:v>5.4429136219631399E-2</c:v>
                </c:pt>
                <c:pt idx="27">
                  <c:v>5.6306383161543898E-2</c:v>
                </c:pt>
                <c:pt idx="28">
                  <c:v>5.8223457872018998E-2</c:v>
                </c:pt>
                <c:pt idx="29">
                  <c:v>5.8364041724274902E-2</c:v>
                </c:pt>
                <c:pt idx="30">
                  <c:v>5.8376743111044203E-2</c:v>
                </c:pt>
                <c:pt idx="31">
                  <c:v>5.8387732174452298E-2</c:v>
                </c:pt>
                <c:pt idx="32">
                  <c:v>5.8506727618550303E-2</c:v>
                </c:pt>
                <c:pt idx="33">
                  <c:v>5.8626183221701399E-2</c:v>
                </c:pt>
                <c:pt idx="34">
                  <c:v>5.8746194215213099E-2</c:v>
                </c:pt>
                <c:pt idx="35">
                  <c:v>5.8866565087098997E-2</c:v>
                </c:pt>
                <c:pt idx="36">
                  <c:v>5.8987216760331203E-2</c:v>
                </c:pt>
                <c:pt idx="37">
                  <c:v>5.9108390263091899E-2</c:v>
                </c:pt>
                <c:pt idx="38">
                  <c:v>5.9230098400604503E-2</c:v>
                </c:pt>
                <c:pt idx="39">
                  <c:v>5.9353328667197003E-2</c:v>
                </c:pt>
                <c:pt idx="40">
                  <c:v>5.9478630266313399E-2</c:v>
                </c:pt>
                <c:pt idx="41">
                  <c:v>5.9604174088523303E-2</c:v>
                </c:pt>
                <c:pt idx="42">
                  <c:v>5.97299406872547E-2</c:v>
                </c:pt>
                <c:pt idx="43">
                  <c:v>5.9844301611074201E-2</c:v>
                </c:pt>
                <c:pt idx="44">
                  <c:v>5.9958646935268499E-2</c:v>
                </c:pt>
                <c:pt idx="45">
                  <c:v>6.0072983982440702E-2</c:v>
                </c:pt>
                <c:pt idx="46">
                  <c:v>6.0198752971931502E-2</c:v>
                </c:pt>
                <c:pt idx="47">
                  <c:v>6.0324527542888799E-2</c:v>
                </c:pt>
                <c:pt idx="48">
                  <c:v>6.0427442828813599E-2</c:v>
                </c:pt>
                <c:pt idx="49">
                  <c:v>6.0553243825200401E-2</c:v>
                </c:pt>
                <c:pt idx="50">
                  <c:v>6.0679066486041398E-2</c:v>
                </c:pt>
                <c:pt idx="51">
                  <c:v>6.0690506122814201E-2</c:v>
                </c:pt>
                <c:pt idx="52">
                  <c:v>6.0704291241266597E-2</c:v>
                </c:pt>
                <c:pt idx="53">
                  <c:v>6.5884232621221298E-2</c:v>
                </c:pt>
                <c:pt idx="54">
                  <c:v>7.14041819919434E-2</c:v>
                </c:pt>
                <c:pt idx="55">
                  <c:v>7.6985683919576497E-2</c:v>
                </c:pt>
                <c:pt idx="56">
                  <c:v>7.8009270529259406E-2</c:v>
                </c:pt>
                <c:pt idx="57">
                  <c:v>7.91248405072979E-2</c:v>
                </c:pt>
                <c:pt idx="58">
                  <c:v>8.0639636495607597E-2</c:v>
                </c:pt>
                <c:pt idx="59">
                  <c:v>8.3189481922431099E-2</c:v>
                </c:pt>
                <c:pt idx="60">
                  <c:v>8.3412930297804597E-2</c:v>
                </c:pt>
                <c:pt idx="61">
                  <c:v>8.5096623830872603E-2</c:v>
                </c:pt>
                <c:pt idx="62">
                  <c:v>8.6737050813854799E-2</c:v>
                </c:pt>
                <c:pt idx="63">
                  <c:v>8.7385526753332193E-2</c:v>
                </c:pt>
                <c:pt idx="64">
                  <c:v>8.7515397685650295E-2</c:v>
                </c:pt>
                <c:pt idx="65">
                  <c:v>8.7540802442965096E-2</c:v>
                </c:pt>
                <c:pt idx="66">
                  <c:v>8.7662004518983302E-2</c:v>
                </c:pt>
                <c:pt idx="67">
                  <c:v>8.7782790051309303E-2</c:v>
                </c:pt>
                <c:pt idx="68">
                  <c:v>8.7903119376298106E-2</c:v>
                </c:pt>
                <c:pt idx="69">
                  <c:v>8.8035083537655198E-2</c:v>
                </c:pt>
                <c:pt idx="70">
                  <c:v>8.8155993318031298E-2</c:v>
                </c:pt>
                <c:pt idx="71">
                  <c:v>8.8276487421749594E-2</c:v>
                </c:pt>
                <c:pt idx="72">
                  <c:v>8.8396619503180798E-2</c:v>
                </c:pt>
                <c:pt idx="73">
                  <c:v>8.8516378274992993E-2</c:v>
                </c:pt>
                <c:pt idx="74">
                  <c:v>8.8635779478232299E-2</c:v>
                </c:pt>
                <c:pt idx="75">
                  <c:v>8.8754054026355403E-2</c:v>
                </c:pt>
                <c:pt idx="76">
                  <c:v>8.8884766124000106E-2</c:v>
                </c:pt>
                <c:pt idx="77">
                  <c:v>8.9003778095256794E-2</c:v>
                </c:pt>
                <c:pt idx="78">
                  <c:v>8.9098770140652303E-2</c:v>
                </c:pt>
                <c:pt idx="79">
                  <c:v>8.9112036155554297E-2</c:v>
                </c:pt>
                <c:pt idx="80">
                  <c:v>9.0325291843398006E-2</c:v>
                </c:pt>
                <c:pt idx="81">
                  <c:v>9.1857941829686193E-2</c:v>
                </c:pt>
                <c:pt idx="82">
                  <c:v>9.5397748668191104E-2</c:v>
                </c:pt>
                <c:pt idx="83">
                  <c:v>9.93932632236849E-2</c:v>
                </c:pt>
                <c:pt idx="84">
                  <c:v>0.103866048794254</c:v>
                </c:pt>
                <c:pt idx="85">
                  <c:v>0.107888684278883</c:v>
                </c:pt>
                <c:pt idx="86">
                  <c:v>0.110733985743199</c:v>
                </c:pt>
                <c:pt idx="87">
                  <c:v>0.112263979576537</c:v>
                </c:pt>
                <c:pt idx="88">
                  <c:v>0.11398929838025899</c:v>
                </c:pt>
                <c:pt idx="89">
                  <c:v>0.11602029834085099</c:v>
                </c:pt>
                <c:pt idx="90">
                  <c:v>0.11804667027231899</c:v>
                </c:pt>
                <c:pt idx="91">
                  <c:v>0.12007109742705301</c:v>
                </c:pt>
                <c:pt idx="92">
                  <c:v>0.12209162264976101</c:v>
                </c:pt>
                <c:pt idx="93">
                  <c:v>0.124615383424171</c:v>
                </c:pt>
                <c:pt idx="94">
                  <c:v>0.127141968936415</c:v>
                </c:pt>
                <c:pt idx="95">
                  <c:v>0.12966528284176301</c:v>
                </c:pt>
                <c:pt idx="96">
                  <c:v>0.13168648452116799</c:v>
                </c:pt>
                <c:pt idx="97">
                  <c:v>0.13321624064579901</c:v>
                </c:pt>
                <c:pt idx="98">
                  <c:v>0.133727493332984</c:v>
                </c:pt>
                <c:pt idx="99">
                  <c:v>0.134242239579414</c:v>
                </c:pt>
                <c:pt idx="100">
                  <c:v>0.13476202307437199</c:v>
                </c:pt>
                <c:pt idx="101">
                  <c:v>0.13528323789205901</c:v>
                </c:pt>
                <c:pt idx="102">
                  <c:v>0.13580247803405401</c:v>
                </c:pt>
                <c:pt idx="103">
                  <c:v>0.13633584504440399</c:v>
                </c:pt>
                <c:pt idx="104">
                  <c:v>0.13688358578842499</c:v>
                </c:pt>
                <c:pt idx="105">
                  <c:v>0.13744200453618799</c:v>
                </c:pt>
                <c:pt idx="106">
                  <c:v>0.13791839951802701</c:v>
                </c:pt>
                <c:pt idx="107">
                  <c:v>0.13795015071288599</c:v>
                </c:pt>
                <c:pt idx="108">
                  <c:v>0.13899103918692099</c:v>
                </c:pt>
                <c:pt idx="109">
                  <c:v>0.14003055367327999</c:v>
                </c:pt>
                <c:pt idx="110">
                  <c:v>0.14054581248171799</c:v>
                </c:pt>
                <c:pt idx="111">
                  <c:v>0.14106348349747699</c:v>
                </c:pt>
                <c:pt idx="112">
                  <c:v>0.14178693281419999</c:v>
                </c:pt>
                <c:pt idx="113">
                  <c:v>0.14237541606540499</c:v>
                </c:pt>
                <c:pt idx="114">
                  <c:v>0.14251020791937299</c:v>
                </c:pt>
              </c:numCache>
            </c:numRef>
          </c:xVal>
          <c:yVal>
            <c:numRef>
              <c:f>'Plot Data'!$E$1573:$E$1687</c:f>
              <c:numCache>
                <c:formatCode>General</c:formatCode>
                <c:ptCount val="115"/>
                <c:pt idx="0">
                  <c:v>1290.33070247621</c:v>
                </c:pt>
                <c:pt idx="1">
                  <c:v>1298.5550751825101</c:v>
                </c:pt>
                <c:pt idx="2">
                  <c:v>1300.48365647367</c:v>
                </c:pt>
                <c:pt idx="3">
                  <c:v>1285.4160712431501</c:v>
                </c:pt>
                <c:pt idx="4">
                  <c:v>1279.5522592058601</c:v>
                </c:pt>
                <c:pt idx="5">
                  <c:v>1280.6626471060399</c:v>
                </c:pt>
                <c:pt idx="6">
                  <c:v>1272.47893824995</c:v>
                </c:pt>
                <c:pt idx="7">
                  <c:v>1265.1338407784499</c:v>
                </c:pt>
                <c:pt idx="8">
                  <c:v>1261.5076463724299</c:v>
                </c:pt>
                <c:pt idx="9">
                  <c:v>1259.69659970515</c:v>
                </c:pt>
                <c:pt idx="10">
                  <c:v>1258.2803831976801</c:v>
                </c:pt>
                <c:pt idx="11">
                  <c:v>1256.9663185495399</c:v>
                </c:pt>
                <c:pt idx="12">
                  <c:v>1255.8074691071399</c:v>
                </c:pt>
                <c:pt idx="13">
                  <c:v>1254.9189521646699</c:v>
                </c:pt>
                <c:pt idx="14">
                  <c:v>1254.2034629662801</c:v>
                </c:pt>
                <c:pt idx="15">
                  <c:v>1253.57962193959</c:v>
                </c:pt>
                <c:pt idx="16">
                  <c:v>1252.7936836501799</c:v>
                </c:pt>
                <c:pt idx="17">
                  <c:v>1251.6921180295201</c:v>
                </c:pt>
                <c:pt idx="18">
                  <c:v>1250.2116062913899</c:v>
                </c:pt>
                <c:pt idx="19">
                  <c:v>1248.3951496746599</c:v>
                </c:pt>
                <c:pt idx="20">
                  <c:v>1246.4277698789101</c:v>
                </c:pt>
                <c:pt idx="21">
                  <c:v>1244.66828884707</c:v>
                </c:pt>
                <c:pt idx="22">
                  <c:v>1243.6437424025801</c:v>
                </c:pt>
                <c:pt idx="23">
                  <c:v>1243.46856471665</c:v>
                </c:pt>
                <c:pt idx="24">
                  <c:v>1244.2911248185901</c:v>
                </c:pt>
                <c:pt idx="25">
                  <c:v>1245.6892728365699</c:v>
                </c:pt>
                <c:pt idx="26">
                  <c:v>1247.5783625194999</c:v>
                </c:pt>
                <c:pt idx="27">
                  <c:v>1253.66305123447</c:v>
                </c:pt>
                <c:pt idx="28">
                  <c:v>1258.16704601997</c:v>
                </c:pt>
                <c:pt idx="29">
                  <c:v>1257.43586366823</c:v>
                </c:pt>
                <c:pt idx="30">
                  <c:v>1257.3689015060399</c:v>
                </c:pt>
                <c:pt idx="31">
                  <c:v>1257.3013246222099</c:v>
                </c:pt>
                <c:pt idx="32">
                  <c:v>1256.54022645484</c:v>
                </c:pt>
                <c:pt idx="33">
                  <c:v>1255.7512648295201</c:v>
                </c:pt>
                <c:pt idx="34">
                  <c:v>1254.9428191863001</c:v>
                </c:pt>
                <c:pt idx="35">
                  <c:v>1254.2192775727001</c:v>
                </c:pt>
                <c:pt idx="36">
                  <c:v>1253.50293715866</c:v>
                </c:pt>
                <c:pt idx="37">
                  <c:v>1252.7943475581999</c:v>
                </c:pt>
                <c:pt idx="38">
                  <c:v>1252.0926870441101</c:v>
                </c:pt>
                <c:pt idx="39">
                  <c:v>1251.3911638260499</c:v>
                </c:pt>
                <c:pt idx="40">
                  <c:v>1250.68204302562</c:v>
                </c:pt>
                <c:pt idx="41">
                  <c:v>1249.9783571548201</c:v>
                </c:pt>
                <c:pt idx="42">
                  <c:v>1249.2550730073899</c:v>
                </c:pt>
                <c:pt idx="43">
                  <c:v>1248.5676193264201</c:v>
                </c:pt>
                <c:pt idx="44">
                  <c:v>1247.87763196173</c:v>
                </c:pt>
                <c:pt idx="45">
                  <c:v>1247.1839653061099</c:v>
                </c:pt>
                <c:pt idx="46">
                  <c:v>1246.41529859043</c:v>
                </c:pt>
                <c:pt idx="47">
                  <c:v>1245.6392061054401</c:v>
                </c:pt>
                <c:pt idx="48">
                  <c:v>1244.9975741743201</c:v>
                </c:pt>
                <c:pt idx="49">
                  <c:v>1244.2038196788801</c:v>
                </c:pt>
                <c:pt idx="50">
                  <c:v>1243.3979670958199</c:v>
                </c:pt>
                <c:pt idx="51">
                  <c:v>1243.3240471224699</c:v>
                </c:pt>
                <c:pt idx="52">
                  <c:v>1243.1936424647699</c:v>
                </c:pt>
                <c:pt idx="53">
                  <c:v>1243.29476524797</c:v>
                </c:pt>
                <c:pt idx="54">
                  <c:v>1269.53550407937</c:v>
                </c:pt>
                <c:pt idx="55">
                  <c:v>1271.25979490536</c:v>
                </c:pt>
                <c:pt idx="56">
                  <c:v>1272.3582383196499</c:v>
                </c:pt>
                <c:pt idx="57">
                  <c:v>1273.47253205583</c:v>
                </c:pt>
                <c:pt idx="58">
                  <c:v>1276.28848675264</c:v>
                </c:pt>
                <c:pt idx="59">
                  <c:v>1274.42188034949</c:v>
                </c:pt>
                <c:pt idx="60">
                  <c:v>1274.9018980263099</c:v>
                </c:pt>
                <c:pt idx="61">
                  <c:v>1265.7197032122899</c:v>
                </c:pt>
                <c:pt idx="62">
                  <c:v>1257.2941465646099</c:v>
                </c:pt>
                <c:pt idx="63">
                  <c:v>1254.4734296404699</c:v>
                </c:pt>
                <c:pt idx="64">
                  <c:v>1253.96449557956</c:v>
                </c:pt>
                <c:pt idx="65">
                  <c:v>1253.86616288035</c:v>
                </c:pt>
                <c:pt idx="66">
                  <c:v>1253.2383233861001</c:v>
                </c:pt>
                <c:pt idx="67">
                  <c:v>1252.6021673556399</c:v>
                </c:pt>
                <c:pt idx="68">
                  <c:v>1251.8900714741901</c:v>
                </c:pt>
                <c:pt idx="69">
                  <c:v>1251.1632769662899</c:v>
                </c:pt>
                <c:pt idx="70">
                  <c:v>1250.5749191330599</c:v>
                </c:pt>
                <c:pt idx="71">
                  <c:v>1250.1125209450299</c:v>
                </c:pt>
                <c:pt idx="72">
                  <c:v>1249.6841812894299</c:v>
                </c:pt>
                <c:pt idx="73">
                  <c:v>1249.28513487226</c:v>
                </c:pt>
                <c:pt idx="74">
                  <c:v>1248.9105091367801</c:v>
                </c:pt>
                <c:pt idx="75">
                  <c:v>1248.6104056137401</c:v>
                </c:pt>
                <c:pt idx="76">
                  <c:v>1248.26718305535</c:v>
                </c:pt>
                <c:pt idx="77">
                  <c:v>1247.9506428877201</c:v>
                </c:pt>
                <c:pt idx="78">
                  <c:v>1247.70271464193</c:v>
                </c:pt>
                <c:pt idx="79">
                  <c:v>1247.6392570112901</c:v>
                </c:pt>
                <c:pt idx="80">
                  <c:v>1244.9624019473599</c:v>
                </c:pt>
                <c:pt idx="81">
                  <c:v>1244.06018470548</c:v>
                </c:pt>
                <c:pt idx="82">
                  <c:v>1252.90113084736</c:v>
                </c:pt>
                <c:pt idx="83">
                  <c:v>1270.66197189936</c:v>
                </c:pt>
                <c:pt idx="84">
                  <c:v>1279.8907198314901</c:v>
                </c:pt>
                <c:pt idx="85">
                  <c:v>1286.5720637444999</c:v>
                </c:pt>
                <c:pt idx="86">
                  <c:v>1287.85675417116</c:v>
                </c:pt>
                <c:pt idx="87">
                  <c:v>1288.47030865485</c:v>
                </c:pt>
                <c:pt idx="88">
                  <c:v>1287.77730481137</c:v>
                </c:pt>
                <c:pt idx="89">
                  <c:v>1287.1722855043499</c:v>
                </c:pt>
                <c:pt idx="90">
                  <c:v>1285.9743217103401</c:v>
                </c:pt>
                <c:pt idx="91">
                  <c:v>1284.12760791647</c:v>
                </c:pt>
                <c:pt idx="92">
                  <c:v>1281.1743383272401</c:v>
                </c:pt>
                <c:pt idx="93">
                  <c:v>1276.24633875717</c:v>
                </c:pt>
                <c:pt idx="94">
                  <c:v>1270.7534022289101</c:v>
                </c:pt>
                <c:pt idx="95">
                  <c:v>1264.7495627844301</c:v>
                </c:pt>
                <c:pt idx="96">
                  <c:v>1254.1859407557999</c:v>
                </c:pt>
                <c:pt idx="97">
                  <c:v>1247.28464570746</c:v>
                </c:pt>
                <c:pt idx="98">
                  <c:v>1248.80031847899</c:v>
                </c:pt>
                <c:pt idx="99">
                  <c:v>1249.9775067609401</c:v>
                </c:pt>
                <c:pt idx="100">
                  <c:v>1249.05119123397</c:v>
                </c:pt>
                <c:pt idx="101">
                  <c:v>1246.85361872302</c:v>
                </c:pt>
                <c:pt idx="102">
                  <c:v>1243.0323325598399</c:v>
                </c:pt>
                <c:pt idx="103">
                  <c:v>1240.33044631184</c:v>
                </c:pt>
                <c:pt idx="104">
                  <c:v>1235.4254747519601</c:v>
                </c:pt>
                <c:pt idx="105">
                  <c:v>1229.5017069487701</c:v>
                </c:pt>
                <c:pt idx="106">
                  <c:v>1225.85713737118</c:v>
                </c:pt>
                <c:pt idx="107">
                  <c:v>1176.6025009201701</c:v>
                </c:pt>
                <c:pt idx="108">
                  <c:v>1165.85832238444</c:v>
                </c:pt>
                <c:pt idx="109">
                  <c:v>1152.3947121029801</c:v>
                </c:pt>
                <c:pt idx="110">
                  <c:v>1143.9782242394101</c:v>
                </c:pt>
                <c:pt idx="111">
                  <c:v>1135.2183045737199</c:v>
                </c:pt>
                <c:pt idx="112">
                  <c:v>1122.6341641136501</c:v>
                </c:pt>
                <c:pt idx="113">
                  <c:v>1112.02852532522</c:v>
                </c:pt>
                <c:pt idx="114">
                  <c:v>1109.7789061625999</c:v>
                </c:pt>
              </c:numCache>
            </c:numRef>
          </c:yVal>
          <c:smooth val="0"/>
          <c:extLst>
            <c:ext xmlns:c16="http://schemas.microsoft.com/office/drawing/2014/chart" uri="{C3380CC4-5D6E-409C-BE32-E72D297353CC}">
              <c16:uniqueId val="{00000021-902D-494F-B91B-D83A38386C95}"/>
            </c:ext>
          </c:extLst>
        </c:ser>
        <c:ser>
          <c:idx val="34"/>
          <c:order val="34"/>
          <c:tx>
            <c:v>Flow Trajectories 1_22_1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Data'!$D$1690:$D$1703</c:f>
              <c:numCache>
                <c:formatCode>General</c:formatCode>
                <c:ptCount val="14"/>
                <c:pt idx="0">
                  <c:v>0.14251020791937299</c:v>
                </c:pt>
                <c:pt idx="1">
                  <c:v>0.14356131506223499</c:v>
                </c:pt>
                <c:pt idx="2">
                  <c:v>0.14458072162041799</c:v>
                </c:pt>
                <c:pt idx="3">
                  <c:v>0.148682599652398</c:v>
                </c:pt>
                <c:pt idx="4">
                  <c:v>0.15430773031843301</c:v>
                </c:pt>
                <c:pt idx="5">
                  <c:v>0.15836232229625199</c:v>
                </c:pt>
                <c:pt idx="6">
                  <c:v>0.158489248497382</c:v>
                </c:pt>
                <c:pt idx="7">
                  <c:v>0.158495598449574</c:v>
                </c:pt>
                <c:pt idx="8">
                  <c:v>0.158501948688546</c:v>
                </c:pt>
                <c:pt idx="9">
                  <c:v>0.15880605374943499</c:v>
                </c:pt>
                <c:pt idx="10">
                  <c:v>0.16286251091145501</c:v>
                </c:pt>
                <c:pt idx="11">
                  <c:v>0.165430343494439</c:v>
                </c:pt>
                <c:pt idx="12">
                  <c:v>0.16774528593420401</c:v>
                </c:pt>
                <c:pt idx="13">
                  <c:v>0.16775163585300501</c:v>
                </c:pt>
              </c:numCache>
            </c:numRef>
          </c:xVal>
          <c:yVal>
            <c:numRef>
              <c:f>'Plot Data'!$E$1690:$E$1703</c:f>
              <c:numCache>
                <c:formatCode>General</c:formatCode>
                <c:ptCount val="14"/>
                <c:pt idx="0">
                  <c:v>1123.1566308773499</c:v>
                </c:pt>
                <c:pt idx="1">
                  <c:v>1113.84184617656</c:v>
                </c:pt>
                <c:pt idx="2">
                  <c:v>1105.9095869120099</c:v>
                </c:pt>
                <c:pt idx="3">
                  <c:v>1061.9137292687899</c:v>
                </c:pt>
                <c:pt idx="4">
                  <c:v>1002.19318507835</c:v>
                </c:pt>
                <c:pt idx="5">
                  <c:v>1017.23707760687</c:v>
                </c:pt>
                <c:pt idx="6">
                  <c:v>1018.01355875363</c:v>
                </c:pt>
                <c:pt idx="7">
                  <c:v>1018.05227688769</c:v>
                </c:pt>
                <c:pt idx="8">
                  <c:v>1058.2346990358401</c:v>
                </c:pt>
                <c:pt idx="9">
                  <c:v>1063.2364814827399</c:v>
                </c:pt>
                <c:pt idx="10">
                  <c:v>1096.7192162323299</c:v>
                </c:pt>
                <c:pt idx="11">
                  <c:v>1064.51464624404</c:v>
                </c:pt>
                <c:pt idx="12">
                  <c:v>1045.8720607949001</c:v>
                </c:pt>
                <c:pt idx="13">
                  <c:v>1045.85054046911</c:v>
                </c:pt>
              </c:numCache>
            </c:numRef>
          </c:yVal>
          <c:smooth val="0"/>
          <c:extLst>
            <c:ext xmlns:c16="http://schemas.microsoft.com/office/drawing/2014/chart" uri="{C3380CC4-5D6E-409C-BE32-E72D297353CC}">
              <c16:uniqueId val="{00000022-902D-494F-B91B-D83A38386C95}"/>
            </c:ext>
          </c:extLst>
        </c:ser>
        <c:ser>
          <c:idx val="35"/>
          <c:order val="35"/>
          <c:tx>
            <c:v>Flow Trajectories 1_23</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Data'!$D$1706:$D$1759</c:f>
              <c:numCache>
                <c:formatCode>General</c:formatCode>
                <c:ptCount val="54"/>
                <c:pt idx="0">
                  <c:v>-5.8929455076556297E-5</c:v>
                </c:pt>
                <c:pt idx="1">
                  <c:v>5.2985109847579204E-3</c:v>
                </c:pt>
                <c:pt idx="2">
                  <c:v>1.04603991098131E-2</c:v>
                </c:pt>
                <c:pt idx="3">
                  <c:v>1.55588800682594E-2</c:v>
                </c:pt>
                <c:pt idx="4">
                  <c:v>2.0623825024109699E-2</c:v>
                </c:pt>
                <c:pt idx="5">
                  <c:v>2.62026594876455E-2</c:v>
                </c:pt>
                <c:pt idx="6">
                  <c:v>3.1280761629120302E-2</c:v>
                </c:pt>
                <c:pt idx="7">
                  <c:v>3.6868270865249297E-2</c:v>
                </c:pt>
                <c:pt idx="8">
                  <c:v>4.2458602956360399E-2</c:v>
                </c:pt>
                <c:pt idx="9">
                  <c:v>4.8050219232759199E-2</c:v>
                </c:pt>
                <c:pt idx="10">
                  <c:v>5.3132333059303101E-2</c:v>
                </c:pt>
                <c:pt idx="11">
                  <c:v>5.8721232784931597E-2</c:v>
                </c:pt>
                <c:pt idx="12">
                  <c:v>6.4318378358627498E-2</c:v>
                </c:pt>
                <c:pt idx="13">
                  <c:v>6.5030838758760603E-2</c:v>
                </c:pt>
                <c:pt idx="14">
                  <c:v>6.9650805902347707E-2</c:v>
                </c:pt>
                <c:pt idx="15">
                  <c:v>7.2200099110256002E-2</c:v>
                </c:pt>
                <c:pt idx="16">
                  <c:v>7.3524261406859096E-2</c:v>
                </c:pt>
                <c:pt idx="17">
                  <c:v>7.8611150928777296E-2</c:v>
                </c:pt>
                <c:pt idx="18">
                  <c:v>8.1656400879665803E-2</c:v>
                </c:pt>
                <c:pt idx="19">
                  <c:v>8.4306425749939004E-2</c:v>
                </c:pt>
                <c:pt idx="20">
                  <c:v>8.5218894556395794E-2</c:v>
                </c:pt>
                <c:pt idx="21">
                  <c:v>8.7758489831738201E-2</c:v>
                </c:pt>
                <c:pt idx="22">
                  <c:v>8.9786222361089602E-2</c:v>
                </c:pt>
                <c:pt idx="23">
                  <c:v>9.0802770674679401E-2</c:v>
                </c:pt>
                <c:pt idx="24">
                  <c:v>9.1919687182718507E-2</c:v>
                </c:pt>
                <c:pt idx="25">
                  <c:v>9.3952191543051303E-2</c:v>
                </c:pt>
                <c:pt idx="26">
                  <c:v>9.5986895323189006E-2</c:v>
                </c:pt>
                <c:pt idx="27">
                  <c:v>9.8024282642791005E-2</c:v>
                </c:pt>
                <c:pt idx="28">
                  <c:v>0.10056903165678401</c:v>
                </c:pt>
                <c:pt idx="29">
                  <c:v>0.102500599652438</c:v>
                </c:pt>
                <c:pt idx="30">
                  <c:v>0.104024210954289</c:v>
                </c:pt>
                <c:pt idx="31">
                  <c:v>0.104533710443811</c:v>
                </c:pt>
                <c:pt idx="32">
                  <c:v>0.104539550948595</c:v>
                </c:pt>
                <c:pt idx="33">
                  <c:v>0.104545366681652</c:v>
                </c:pt>
                <c:pt idx="34">
                  <c:v>0.10503276657096899</c:v>
                </c:pt>
                <c:pt idx="35">
                  <c:v>0.105566008093209</c:v>
                </c:pt>
                <c:pt idx="36">
                  <c:v>0.10661332797223801</c:v>
                </c:pt>
                <c:pt idx="37">
                  <c:v>0.107630888891375</c:v>
                </c:pt>
                <c:pt idx="38">
                  <c:v>0.10813554690530899</c:v>
                </c:pt>
                <c:pt idx="39">
                  <c:v>0.108638839512679</c:v>
                </c:pt>
                <c:pt idx="40">
                  <c:v>0.109144708537032</c:v>
                </c:pt>
                <c:pt idx="41">
                  <c:v>0.10965304503564501</c:v>
                </c:pt>
                <c:pt idx="42">
                  <c:v>0.110673643003734</c:v>
                </c:pt>
                <c:pt idx="43">
                  <c:v>0.114804730365633</c:v>
                </c:pt>
                <c:pt idx="44">
                  <c:v>0.11784714852979999</c:v>
                </c:pt>
                <c:pt idx="45">
                  <c:v>0.12310739705715</c:v>
                </c:pt>
                <c:pt idx="46">
                  <c:v>0.12818218140933799</c:v>
                </c:pt>
                <c:pt idx="47">
                  <c:v>0.12874009656802701</c:v>
                </c:pt>
                <c:pt idx="48">
                  <c:v>0.12874644680699901</c:v>
                </c:pt>
                <c:pt idx="49">
                  <c:v>0.13227721686713301</c:v>
                </c:pt>
                <c:pt idx="50">
                  <c:v>0.13431176908051801</c:v>
                </c:pt>
                <c:pt idx="51">
                  <c:v>0.136362151287857</c:v>
                </c:pt>
                <c:pt idx="52">
                  <c:v>0.13818789917431501</c:v>
                </c:pt>
                <c:pt idx="53">
                  <c:v>0.13819186783441401</c:v>
                </c:pt>
              </c:numCache>
            </c:numRef>
          </c:xVal>
          <c:yVal>
            <c:numRef>
              <c:f>'Plot Data'!$E$1706:$E$1759</c:f>
              <c:numCache>
                <c:formatCode>General</c:formatCode>
                <c:ptCount val="54"/>
                <c:pt idx="0">
                  <c:v>1289.9677544441299</c:v>
                </c:pt>
                <c:pt idx="1">
                  <c:v>1281.8640431204899</c:v>
                </c:pt>
                <c:pt idx="2">
                  <c:v>1242.7330238719901</c:v>
                </c:pt>
                <c:pt idx="3">
                  <c:v>1230.3214031837399</c:v>
                </c:pt>
                <c:pt idx="4">
                  <c:v>1241.43350431423</c:v>
                </c:pt>
                <c:pt idx="5">
                  <c:v>1247.6584499248299</c:v>
                </c:pt>
                <c:pt idx="6">
                  <c:v>1249.1311431521301</c:v>
                </c:pt>
                <c:pt idx="7">
                  <c:v>1249.57852171882</c:v>
                </c:pt>
                <c:pt idx="8">
                  <c:v>1248.31174487813</c:v>
                </c:pt>
                <c:pt idx="9">
                  <c:v>1246.1395266361901</c:v>
                </c:pt>
                <c:pt idx="10">
                  <c:v>1244.9224685269501</c:v>
                </c:pt>
                <c:pt idx="11">
                  <c:v>1244.4241342398</c:v>
                </c:pt>
                <c:pt idx="12">
                  <c:v>1238.13513412923</c:v>
                </c:pt>
                <c:pt idx="13">
                  <c:v>1237.01727030856</c:v>
                </c:pt>
                <c:pt idx="14">
                  <c:v>1231.17888522362</c:v>
                </c:pt>
                <c:pt idx="15">
                  <c:v>1223.9805929547999</c:v>
                </c:pt>
                <c:pt idx="16">
                  <c:v>1220.6753058878201</c:v>
                </c:pt>
                <c:pt idx="17">
                  <c:v>1214.6849175298701</c:v>
                </c:pt>
                <c:pt idx="18">
                  <c:v>1216.6321694512101</c:v>
                </c:pt>
                <c:pt idx="19">
                  <c:v>1226.02684645871</c:v>
                </c:pt>
                <c:pt idx="20">
                  <c:v>1228.5733016911199</c:v>
                </c:pt>
                <c:pt idx="21">
                  <c:v>1236.96993379991</c:v>
                </c:pt>
                <c:pt idx="22">
                  <c:v>1239.26072123062</c:v>
                </c:pt>
                <c:pt idx="23">
                  <c:v>1238.9181806407701</c:v>
                </c:pt>
                <c:pt idx="24">
                  <c:v>1238.7370306191499</c:v>
                </c:pt>
                <c:pt idx="25">
                  <c:v>1237.5378795258</c:v>
                </c:pt>
                <c:pt idx="26">
                  <c:v>1235.5831922702901</c:v>
                </c:pt>
                <c:pt idx="27">
                  <c:v>1231.9618621368199</c:v>
                </c:pt>
                <c:pt idx="28">
                  <c:v>1227.6897410161</c:v>
                </c:pt>
                <c:pt idx="29">
                  <c:v>1222.05286238401</c:v>
                </c:pt>
                <c:pt idx="30">
                  <c:v>1213.33674415622</c:v>
                </c:pt>
                <c:pt idx="31">
                  <c:v>1207.1821705809</c:v>
                </c:pt>
                <c:pt idx="32">
                  <c:v>1207.1029769188899</c:v>
                </c:pt>
                <c:pt idx="33">
                  <c:v>1156.6315725120701</c:v>
                </c:pt>
                <c:pt idx="34">
                  <c:v>1146.98462721805</c:v>
                </c:pt>
                <c:pt idx="35">
                  <c:v>1140.1640460569499</c:v>
                </c:pt>
                <c:pt idx="36">
                  <c:v>1125.53963155987</c:v>
                </c:pt>
                <c:pt idx="37">
                  <c:v>1120.3150987205399</c:v>
                </c:pt>
                <c:pt idx="38">
                  <c:v>1120.84829393119</c:v>
                </c:pt>
                <c:pt idx="39">
                  <c:v>1122.25089197341</c:v>
                </c:pt>
                <c:pt idx="40">
                  <c:v>1121.48967503635</c:v>
                </c:pt>
                <c:pt idx="41">
                  <c:v>1119.6628219300101</c:v>
                </c:pt>
                <c:pt idx="42">
                  <c:v>1115.1102465946301</c:v>
                </c:pt>
                <c:pt idx="43">
                  <c:v>1041.8694327419601</c:v>
                </c:pt>
                <c:pt idx="44">
                  <c:v>1051.6263689432801</c:v>
                </c:pt>
                <c:pt idx="45">
                  <c:v>991.63733077428401</c:v>
                </c:pt>
                <c:pt idx="46">
                  <c:v>1001.7495038606201</c:v>
                </c:pt>
                <c:pt idx="47">
                  <c:v>1003.39403060827</c:v>
                </c:pt>
                <c:pt idx="48">
                  <c:v>1053.1633030026101</c:v>
                </c:pt>
                <c:pt idx="49">
                  <c:v>1084.2371405061699</c:v>
                </c:pt>
                <c:pt idx="50">
                  <c:v>1079.9278218515699</c:v>
                </c:pt>
                <c:pt idx="51">
                  <c:v>1058.1613025915201</c:v>
                </c:pt>
                <c:pt idx="52">
                  <c:v>1042.73547393584</c:v>
                </c:pt>
                <c:pt idx="53">
                  <c:v>1042.7084449471599</c:v>
                </c:pt>
              </c:numCache>
            </c:numRef>
          </c:yVal>
          <c:smooth val="0"/>
          <c:extLst>
            <c:ext xmlns:c16="http://schemas.microsoft.com/office/drawing/2014/chart" uri="{C3380CC4-5D6E-409C-BE32-E72D297353CC}">
              <c16:uniqueId val="{00000023-902D-494F-B91B-D83A38386C95}"/>
            </c:ext>
          </c:extLst>
        </c:ser>
        <c:ser>
          <c:idx val="36"/>
          <c:order val="36"/>
          <c:tx>
            <c:v>Flow Trajectories 1_24_0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Data'!$D$1762:$D$1802</c:f>
              <c:numCache>
                <c:formatCode>General</c:formatCode>
                <c:ptCount val="41"/>
                <c:pt idx="0">
                  <c:v>-5.8929389366325699E-5</c:v>
                </c:pt>
                <c:pt idx="1">
                  <c:v>5.2985836305452904E-3</c:v>
                </c:pt>
                <c:pt idx="2">
                  <c:v>1.04606477084248E-2</c:v>
                </c:pt>
                <c:pt idx="3">
                  <c:v>1.55591228550852E-2</c:v>
                </c:pt>
                <c:pt idx="4">
                  <c:v>2.06239126908732E-2</c:v>
                </c:pt>
                <c:pt idx="5">
                  <c:v>2.62025642908141E-2</c:v>
                </c:pt>
                <c:pt idx="6">
                  <c:v>3.1788534132705097E-2</c:v>
                </c:pt>
                <c:pt idx="7">
                  <c:v>3.7376978165053802E-2</c:v>
                </c:pt>
                <c:pt idx="8">
                  <c:v>4.2459814327598801E-2</c:v>
                </c:pt>
                <c:pt idx="9">
                  <c:v>4.7542116831226097E-2</c:v>
                </c:pt>
                <c:pt idx="10">
                  <c:v>5.2623808325624598E-2</c:v>
                </c:pt>
                <c:pt idx="11">
                  <c:v>5.7704623962625198E-2</c:v>
                </c:pt>
                <c:pt idx="12">
                  <c:v>6.3294013192583501E-2</c:v>
                </c:pt>
                <c:pt idx="13">
                  <c:v>6.6343212658463893E-2</c:v>
                </c:pt>
                <c:pt idx="14">
                  <c:v>7.1639867157339998E-2</c:v>
                </c:pt>
                <c:pt idx="15">
                  <c:v>7.2353610980930294E-2</c:v>
                </c:pt>
                <c:pt idx="16">
                  <c:v>7.7467405666194505E-2</c:v>
                </c:pt>
                <c:pt idx="17">
                  <c:v>7.8991285301653502E-2</c:v>
                </c:pt>
                <c:pt idx="18">
                  <c:v>8.3048877373473898E-2</c:v>
                </c:pt>
                <c:pt idx="19">
                  <c:v>8.6083376548170401E-2</c:v>
                </c:pt>
                <c:pt idx="20">
                  <c:v>8.6489447776080294E-2</c:v>
                </c:pt>
                <c:pt idx="21">
                  <c:v>8.9537321241131201E-2</c:v>
                </c:pt>
                <c:pt idx="22">
                  <c:v>9.2570487773753304E-2</c:v>
                </c:pt>
                <c:pt idx="23">
                  <c:v>9.5609514838978699E-2</c:v>
                </c:pt>
                <c:pt idx="24">
                  <c:v>9.8654285847131998E-2</c:v>
                </c:pt>
                <c:pt idx="25">
                  <c:v>0.10078592085737</c:v>
                </c:pt>
                <c:pt idx="26">
                  <c:v>0.102816654337055</c:v>
                </c:pt>
                <c:pt idx="27">
                  <c:v>0.104848767517341</c:v>
                </c:pt>
                <c:pt idx="28">
                  <c:v>0.106884906391116</c:v>
                </c:pt>
                <c:pt idx="29">
                  <c:v>0.108414384150161</c:v>
                </c:pt>
                <c:pt idx="30">
                  <c:v>0.110350371285103</c:v>
                </c:pt>
                <c:pt idx="31">
                  <c:v>0.11188276981631</c:v>
                </c:pt>
                <c:pt idx="32">
                  <c:v>0.11321135167473199</c:v>
                </c:pt>
                <c:pt idx="33">
                  <c:v>0.11424461136198701</c:v>
                </c:pt>
                <c:pt idx="34">
                  <c:v>0.115536652179741</c:v>
                </c:pt>
                <c:pt idx="35">
                  <c:v>0.115727614109949</c:v>
                </c:pt>
                <c:pt idx="36">
                  <c:v>0.115759365304807</c:v>
                </c:pt>
                <c:pt idx="37">
                  <c:v>0.116801735770399</c:v>
                </c:pt>
                <c:pt idx="38">
                  <c:v>0.118174365505195</c:v>
                </c:pt>
                <c:pt idx="39">
                  <c:v>0.11831503529102901</c:v>
                </c:pt>
                <c:pt idx="40">
                  <c:v>0.11832774372944201</c:v>
                </c:pt>
              </c:numCache>
            </c:numRef>
          </c:xVal>
          <c:yVal>
            <c:numRef>
              <c:f>'Plot Data'!$E$1762:$E$1802</c:f>
              <c:numCache>
                <c:formatCode>General</c:formatCode>
                <c:ptCount val="41"/>
                <c:pt idx="0">
                  <c:v>1289.9656848050499</c:v>
                </c:pt>
                <c:pt idx="1">
                  <c:v>1281.8320621503899</c:v>
                </c:pt>
                <c:pt idx="2">
                  <c:v>1242.5549842210801</c:v>
                </c:pt>
                <c:pt idx="3">
                  <c:v>1230.12627084377</c:v>
                </c:pt>
                <c:pt idx="4">
                  <c:v>1241.3579295417501</c:v>
                </c:pt>
                <c:pt idx="5">
                  <c:v>1247.70089445745</c:v>
                </c:pt>
                <c:pt idx="6">
                  <c:v>1249.26526249981</c:v>
                </c:pt>
                <c:pt idx="7">
                  <c:v>1249.14172956732</c:v>
                </c:pt>
                <c:pt idx="8">
                  <c:v>1247.5244939823899</c:v>
                </c:pt>
                <c:pt idx="9">
                  <c:v>1246.1905121288401</c:v>
                </c:pt>
                <c:pt idx="10">
                  <c:v>1245.23323166967</c:v>
                </c:pt>
                <c:pt idx="11">
                  <c:v>1244.81251680833</c:v>
                </c:pt>
                <c:pt idx="12">
                  <c:v>1243.94338292457</c:v>
                </c:pt>
                <c:pt idx="13">
                  <c:v>1243.21587881966</c:v>
                </c:pt>
                <c:pt idx="14">
                  <c:v>1233.29861678256</c:v>
                </c:pt>
                <c:pt idx="15">
                  <c:v>1230.8241105878999</c:v>
                </c:pt>
                <c:pt idx="16">
                  <c:v>1220.2179735971699</c:v>
                </c:pt>
                <c:pt idx="17">
                  <c:v>1220.3651806662499</c:v>
                </c:pt>
                <c:pt idx="18">
                  <c:v>1225.5089399589201</c:v>
                </c:pt>
                <c:pt idx="19">
                  <c:v>1235.8647274059199</c:v>
                </c:pt>
                <c:pt idx="20">
                  <c:v>1237.24630754126</c:v>
                </c:pt>
                <c:pt idx="21">
                  <c:v>1250.67824214596</c:v>
                </c:pt>
                <c:pt idx="22">
                  <c:v>1259.3114968047601</c:v>
                </c:pt>
                <c:pt idx="23">
                  <c:v>1263.8725980204999</c:v>
                </c:pt>
                <c:pt idx="24">
                  <c:v>1265.2204921319101</c:v>
                </c:pt>
                <c:pt idx="25">
                  <c:v>1265.6958401752599</c:v>
                </c:pt>
                <c:pt idx="26">
                  <c:v>1266.0541482129099</c:v>
                </c:pt>
                <c:pt idx="27">
                  <c:v>1265.66216326584</c:v>
                </c:pt>
                <c:pt idx="28">
                  <c:v>1262.9627550222899</c:v>
                </c:pt>
                <c:pt idx="29">
                  <c:v>1260.1042008919201</c:v>
                </c:pt>
                <c:pt idx="30">
                  <c:v>1256.1998495554401</c:v>
                </c:pt>
                <c:pt idx="31">
                  <c:v>1250.2423973832299</c:v>
                </c:pt>
                <c:pt idx="32">
                  <c:v>1239.87869536638</c:v>
                </c:pt>
                <c:pt idx="33">
                  <c:v>1224.6734288975999</c:v>
                </c:pt>
                <c:pt idx="34">
                  <c:v>1203.5490989750699</c:v>
                </c:pt>
                <c:pt idx="35">
                  <c:v>1200.5849400648001</c:v>
                </c:pt>
                <c:pt idx="36">
                  <c:v>1165.5173097938</c:v>
                </c:pt>
                <c:pt idx="37">
                  <c:v>1152.89806459438</c:v>
                </c:pt>
                <c:pt idx="38">
                  <c:v>1131.4622262856001</c:v>
                </c:pt>
                <c:pt idx="39">
                  <c:v>1128.5371439281801</c:v>
                </c:pt>
                <c:pt idx="40">
                  <c:v>1128.26646808905</c:v>
                </c:pt>
              </c:numCache>
            </c:numRef>
          </c:yVal>
          <c:smooth val="0"/>
          <c:extLst>
            <c:ext xmlns:c16="http://schemas.microsoft.com/office/drawing/2014/chart" uri="{C3380CC4-5D6E-409C-BE32-E72D297353CC}">
              <c16:uniqueId val="{00000024-902D-494F-B91B-D83A38386C95}"/>
            </c:ext>
          </c:extLst>
        </c:ser>
        <c:ser>
          <c:idx val="37"/>
          <c:order val="37"/>
          <c:tx>
            <c:v>Flow Trajectories 1_24_1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Data'!$D$1805:$D$1821</c:f>
              <c:numCache>
                <c:formatCode>General</c:formatCode>
                <c:ptCount val="17"/>
                <c:pt idx="0">
                  <c:v>0.11832774372944201</c:v>
                </c:pt>
                <c:pt idx="1">
                  <c:v>0.11938000555613799</c:v>
                </c:pt>
                <c:pt idx="2">
                  <c:v>0.11988053575268</c:v>
                </c:pt>
                <c:pt idx="3">
                  <c:v>0.12038237908299</c:v>
                </c:pt>
                <c:pt idx="4">
                  <c:v>0.12139954174522299</c:v>
                </c:pt>
                <c:pt idx="5">
                  <c:v>0.12294924802735301</c:v>
                </c:pt>
                <c:pt idx="6">
                  <c:v>0.127348953365512</c:v>
                </c:pt>
                <c:pt idx="7">
                  <c:v>0.13256990572795899</c:v>
                </c:pt>
                <c:pt idx="8">
                  <c:v>0.136126811683458</c:v>
                </c:pt>
                <c:pt idx="9">
                  <c:v>0.13640589405933201</c:v>
                </c:pt>
                <c:pt idx="10">
                  <c:v>0.136418593715988</c:v>
                </c:pt>
                <c:pt idx="11">
                  <c:v>0.13642494395495999</c:v>
                </c:pt>
                <c:pt idx="12">
                  <c:v>0.13945572062539699</c:v>
                </c:pt>
                <c:pt idx="13">
                  <c:v>0.14221934569094799</c:v>
                </c:pt>
                <c:pt idx="14">
                  <c:v>0.145491195180594</c:v>
                </c:pt>
                <c:pt idx="15">
                  <c:v>0.14570948983624701</c:v>
                </c:pt>
                <c:pt idx="16">
                  <c:v>0.14571425211869099</c:v>
                </c:pt>
              </c:numCache>
            </c:numRef>
          </c:xVal>
          <c:yVal>
            <c:numRef>
              <c:f>'Plot Data'!$E$1805:$E$1821</c:f>
              <c:numCache>
                <c:formatCode>General</c:formatCode>
                <c:ptCount val="17"/>
                <c:pt idx="0">
                  <c:v>1118.66335054244</c:v>
                </c:pt>
                <c:pt idx="1">
                  <c:v>1111.9817740072399</c:v>
                </c:pt>
                <c:pt idx="2">
                  <c:v>1114.08988552152</c:v>
                </c:pt>
                <c:pt idx="3">
                  <c:v>1115.5950149699499</c:v>
                </c:pt>
                <c:pt idx="4">
                  <c:v>1112.0851486578899</c:v>
                </c:pt>
                <c:pt idx="5">
                  <c:v>1078.4711804522501</c:v>
                </c:pt>
                <c:pt idx="6">
                  <c:v>1063.7399250482199</c:v>
                </c:pt>
                <c:pt idx="7">
                  <c:v>1003.07650367834</c:v>
                </c:pt>
                <c:pt idx="8">
                  <c:v>1001.02041458316</c:v>
                </c:pt>
                <c:pt idx="9">
                  <c:v>1002.21168941433</c:v>
                </c:pt>
                <c:pt idx="10">
                  <c:v>1002.2669455529</c:v>
                </c:pt>
                <c:pt idx="11">
                  <c:v>1065.1689082227899</c:v>
                </c:pt>
                <c:pt idx="12">
                  <c:v>1088.17806510784</c:v>
                </c:pt>
                <c:pt idx="13">
                  <c:v>1061.6716340231601</c:v>
                </c:pt>
                <c:pt idx="14">
                  <c:v>1029.8712559355599</c:v>
                </c:pt>
                <c:pt idx="15">
                  <c:v>1029.44998810935</c:v>
                </c:pt>
                <c:pt idx="16">
                  <c:v>1029.44066918464</c:v>
                </c:pt>
              </c:numCache>
            </c:numRef>
          </c:yVal>
          <c:smooth val="0"/>
          <c:extLst>
            <c:ext xmlns:c16="http://schemas.microsoft.com/office/drawing/2014/chart" uri="{C3380CC4-5D6E-409C-BE32-E72D297353CC}">
              <c16:uniqueId val="{00000025-902D-494F-B91B-D83A38386C95}"/>
            </c:ext>
          </c:extLst>
        </c:ser>
        <c:ser>
          <c:idx val="38"/>
          <c:order val="38"/>
          <c:tx>
            <c:v>Flow Trajectories 1_25</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Data'!$D$1824:$D$1883</c:f>
              <c:numCache>
                <c:formatCode>General</c:formatCode>
                <c:ptCount val="60"/>
                <c:pt idx="0">
                  <c:v>-5.8930512619438698E-5</c:v>
                </c:pt>
                <c:pt idx="1">
                  <c:v>5.2964809771699596E-3</c:v>
                </c:pt>
                <c:pt idx="2">
                  <c:v>1.04652876400606E-2</c:v>
                </c:pt>
                <c:pt idx="3">
                  <c:v>1.5560801531062899E-2</c:v>
                </c:pt>
                <c:pt idx="4">
                  <c:v>2.11328086784946E-2</c:v>
                </c:pt>
                <c:pt idx="5">
                  <c:v>2.6711938680170799E-2</c:v>
                </c:pt>
                <c:pt idx="6">
                  <c:v>3.2296407776772902E-2</c:v>
                </c:pt>
                <c:pt idx="7">
                  <c:v>3.7886272274592799E-2</c:v>
                </c:pt>
                <c:pt idx="8">
                  <c:v>4.2969781050363101E-2</c:v>
                </c:pt>
                <c:pt idx="9">
                  <c:v>4.8050766242473099E-2</c:v>
                </c:pt>
                <c:pt idx="10">
                  <c:v>5.3639735442767303E-2</c:v>
                </c:pt>
                <c:pt idx="11">
                  <c:v>5.8720492877701903E-2</c:v>
                </c:pt>
                <c:pt idx="12">
                  <c:v>6.3797777539968903E-2</c:v>
                </c:pt>
                <c:pt idx="13">
                  <c:v>6.9384323393784197E-2</c:v>
                </c:pt>
                <c:pt idx="14">
                  <c:v>7.4489530935258397E-2</c:v>
                </c:pt>
                <c:pt idx="15">
                  <c:v>7.6526900183451194E-2</c:v>
                </c:pt>
                <c:pt idx="16">
                  <c:v>7.7848157334201001E-2</c:v>
                </c:pt>
                <c:pt idx="17">
                  <c:v>8.2717878589422394E-2</c:v>
                </c:pt>
                <c:pt idx="18">
                  <c:v>8.3223617321939294E-2</c:v>
                </c:pt>
                <c:pt idx="19">
                  <c:v>8.6757702104956202E-2</c:v>
                </c:pt>
                <c:pt idx="20">
                  <c:v>8.7766157495982905E-2</c:v>
                </c:pt>
                <c:pt idx="21">
                  <c:v>9.1332460371381902E-2</c:v>
                </c:pt>
                <c:pt idx="22">
                  <c:v>9.2040534958451103E-2</c:v>
                </c:pt>
                <c:pt idx="23">
                  <c:v>9.2085232151869201E-2</c:v>
                </c:pt>
                <c:pt idx="24">
                  <c:v>9.5630817461190801E-2</c:v>
                </c:pt>
                <c:pt idx="25">
                  <c:v>9.9381644383499806E-2</c:v>
                </c:pt>
                <c:pt idx="26">
                  <c:v>0.102929793998804</c:v>
                </c:pt>
                <c:pt idx="27">
                  <c:v>0.105970960476492</c:v>
                </c:pt>
                <c:pt idx="28">
                  <c:v>0.109013301333017</c:v>
                </c:pt>
                <c:pt idx="29">
                  <c:v>0.11205601771118</c:v>
                </c:pt>
                <c:pt idx="30">
                  <c:v>0.114591451466533</c:v>
                </c:pt>
                <c:pt idx="31">
                  <c:v>0.117129786279269</c:v>
                </c:pt>
                <c:pt idx="32">
                  <c:v>0.11905998369521301</c:v>
                </c:pt>
                <c:pt idx="33">
                  <c:v>0.121094514021722</c:v>
                </c:pt>
                <c:pt idx="34">
                  <c:v>0.123130671478384</c:v>
                </c:pt>
                <c:pt idx="35">
                  <c:v>0.124657881401814</c:v>
                </c:pt>
                <c:pt idx="36">
                  <c:v>0.126191876891945</c:v>
                </c:pt>
                <c:pt idx="37">
                  <c:v>0.127222342554898</c:v>
                </c:pt>
                <c:pt idx="38">
                  <c:v>0.12826635769413899</c:v>
                </c:pt>
                <c:pt idx="39">
                  <c:v>0.12888576706829699</c:v>
                </c:pt>
                <c:pt idx="40">
                  <c:v>0.12993347583428</c:v>
                </c:pt>
                <c:pt idx="41">
                  <c:v>0.13097955624806501</c:v>
                </c:pt>
                <c:pt idx="42">
                  <c:v>0.13100499949681799</c:v>
                </c:pt>
                <c:pt idx="43">
                  <c:v>0.13101134973578901</c:v>
                </c:pt>
                <c:pt idx="44">
                  <c:v>0.13204323691356701</c:v>
                </c:pt>
                <c:pt idx="45">
                  <c:v>0.13255699186290401</c:v>
                </c:pt>
                <c:pt idx="46">
                  <c:v>0.13307451616495999</c:v>
                </c:pt>
                <c:pt idx="47">
                  <c:v>0.13359247240909899</c:v>
                </c:pt>
                <c:pt idx="48">
                  <c:v>0.134622469475596</c:v>
                </c:pt>
                <c:pt idx="49">
                  <c:v>0.13972739564957501</c:v>
                </c:pt>
                <c:pt idx="50">
                  <c:v>0.14227147995704301</c:v>
                </c:pt>
                <c:pt idx="51">
                  <c:v>0.146855195465738</c:v>
                </c:pt>
                <c:pt idx="52">
                  <c:v>0.14913923077008101</c:v>
                </c:pt>
                <c:pt idx="53">
                  <c:v>0.149215431994491</c:v>
                </c:pt>
                <c:pt idx="54">
                  <c:v>0.149221782214563</c:v>
                </c:pt>
                <c:pt idx="55">
                  <c:v>0.149228132453535</c:v>
                </c:pt>
                <c:pt idx="56">
                  <c:v>0.15429745991871099</c:v>
                </c:pt>
                <c:pt idx="57">
                  <c:v>0.15790044441832399</c:v>
                </c:pt>
                <c:pt idx="58">
                  <c:v>0.15815020267980501</c:v>
                </c:pt>
                <c:pt idx="59">
                  <c:v>0.15815179011654801</c:v>
                </c:pt>
              </c:numCache>
            </c:numRef>
          </c:xVal>
          <c:yVal>
            <c:numRef>
              <c:f>'Plot Data'!$E$1824:$E$1883</c:f>
              <c:numCache>
                <c:formatCode>General</c:formatCode>
                <c:ptCount val="60"/>
                <c:pt idx="0">
                  <c:v>1290.0014325582999</c:v>
                </c:pt>
                <c:pt idx="1">
                  <c:v>1282.7378052408901</c:v>
                </c:pt>
                <c:pt idx="2">
                  <c:v>1239.7988006896101</c:v>
                </c:pt>
                <c:pt idx="3">
                  <c:v>1229.25955568125</c:v>
                </c:pt>
                <c:pt idx="4">
                  <c:v>1241.1286563312899</c:v>
                </c:pt>
                <c:pt idx="5">
                  <c:v>1247.2546279825301</c:v>
                </c:pt>
                <c:pt idx="6">
                  <c:v>1249.6926186502001</c:v>
                </c:pt>
                <c:pt idx="7">
                  <c:v>1248.71469820777</c:v>
                </c:pt>
                <c:pt idx="8">
                  <c:v>1246.66897306438</c:v>
                </c:pt>
                <c:pt idx="9">
                  <c:v>1246.1855958077299</c:v>
                </c:pt>
                <c:pt idx="10">
                  <c:v>1245.6813123807499</c:v>
                </c:pt>
                <c:pt idx="11">
                  <c:v>1245.3233037646401</c:v>
                </c:pt>
                <c:pt idx="12">
                  <c:v>1247.1699504446101</c:v>
                </c:pt>
                <c:pt idx="13">
                  <c:v>1248.1789774276299</c:v>
                </c:pt>
                <c:pt idx="14">
                  <c:v>1230.5346010953001</c:v>
                </c:pt>
                <c:pt idx="15">
                  <c:v>1226.5404199668401</c:v>
                </c:pt>
                <c:pt idx="16">
                  <c:v>1225.9671463419299</c:v>
                </c:pt>
                <c:pt idx="17">
                  <c:v>1231.37777232958</c:v>
                </c:pt>
                <c:pt idx="18">
                  <c:v>1233.0526238355701</c:v>
                </c:pt>
                <c:pt idx="19">
                  <c:v>1248.17901154995</c:v>
                </c:pt>
                <c:pt idx="20">
                  <c:v>1252.9750696037199</c:v>
                </c:pt>
                <c:pt idx="21">
                  <c:v>1267.0722915445999</c:v>
                </c:pt>
                <c:pt idx="22">
                  <c:v>1268.9775789211701</c:v>
                </c:pt>
                <c:pt idx="23">
                  <c:v>1269.08517146382</c:v>
                </c:pt>
                <c:pt idx="24">
                  <c:v>1275.82613138172</c:v>
                </c:pt>
                <c:pt idx="25">
                  <c:v>1279.32889564073</c:v>
                </c:pt>
                <c:pt idx="26">
                  <c:v>1282.2062480101699</c:v>
                </c:pt>
                <c:pt idx="27">
                  <c:v>1284.5732678066399</c:v>
                </c:pt>
                <c:pt idx="28">
                  <c:v>1286.4243745088199</c:v>
                </c:pt>
                <c:pt idx="29">
                  <c:v>1288.0988929964301</c:v>
                </c:pt>
                <c:pt idx="30">
                  <c:v>1289.3064497432799</c:v>
                </c:pt>
                <c:pt idx="31">
                  <c:v>1289.63303056771</c:v>
                </c:pt>
                <c:pt idx="32">
                  <c:v>1289.3471302272601</c:v>
                </c:pt>
                <c:pt idx="33">
                  <c:v>1288.4988896619</c:v>
                </c:pt>
                <c:pt idx="34">
                  <c:v>1286.9854160878999</c:v>
                </c:pt>
                <c:pt idx="35">
                  <c:v>1285.4051794867501</c:v>
                </c:pt>
                <c:pt idx="36">
                  <c:v>1280.6899516066101</c:v>
                </c:pt>
                <c:pt idx="37">
                  <c:v>1273.2978778936899</c:v>
                </c:pt>
                <c:pt idx="38">
                  <c:v>1260.17778637013</c:v>
                </c:pt>
                <c:pt idx="39">
                  <c:v>1249.1371490049301</c:v>
                </c:pt>
                <c:pt idx="40">
                  <c:v>1224.0758506751899</c:v>
                </c:pt>
                <c:pt idx="41">
                  <c:v>1199.8120415502301</c:v>
                </c:pt>
                <c:pt idx="42">
                  <c:v>1199.1548678326999</c:v>
                </c:pt>
                <c:pt idx="43">
                  <c:v>1153.3290761732101</c:v>
                </c:pt>
                <c:pt idx="44">
                  <c:v>1140.88301873774</c:v>
                </c:pt>
                <c:pt idx="45">
                  <c:v>1133.7491436595001</c:v>
                </c:pt>
                <c:pt idx="46">
                  <c:v>1124.99952445795</c:v>
                </c:pt>
                <c:pt idx="47">
                  <c:v>1115.0572435787701</c:v>
                </c:pt>
                <c:pt idx="48">
                  <c:v>1095.6297477155199</c:v>
                </c:pt>
                <c:pt idx="49">
                  <c:v>1067.6529229559901</c:v>
                </c:pt>
                <c:pt idx="50">
                  <c:v>1060.0302349891999</c:v>
                </c:pt>
                <c:pt idx="51">
                  <c:v>1037.9651697223901</c:v>
                </c:pt>
                <c:pt idx="52">
                  <c:v>1039.10533649278</c:v>
                </c:pt>
                <c:pt idx="53">
                  <c:v>1039.1374249523601</c:v>
                </c:pt>
                <c:pt idx="54">
                  <c:v>1039.14006220741</c:v>
                </c:pt>
                <c:pt idx="55">
                  <c:v>1093.5588559897301</c:v>
                </c:pt>
                <c:pt idx="56">
                  <c:v>1110.5424394189599</c:v>
                </c:pt>
                <c:pt idx="57">
                  <c:v>1052.6585574749899</c:v>
                </c:pt>
                <c:pt idx="58">
                  <c:v>1051.2668083726701</c:v>
                </c:pt>
                <c:pt idx="59">
                  <c:v>1051.25796270964</c:v>
                </c:pt>
              </c:numCache>
            </c:numRef>
          </c:yVal>
          <c:smooth val="0"/>
          <c:extLst>
            <c:ext xmlns:c16="http://schemas.microsoft.com/office/drawing/2014/chart" uri="{C3380CC4-5D6E-409C-BE32-E72D297353CC}">
              <c16:uniqueId val="{00000026-902D-494F-B91B-D83A38386C95}"/>
            </c:ext>
          </c:extLst>
        </c:ser>
        <c:ser>
          <c:idx val="39"/>
          <c:order val="39"/>
          <c:tx>
            <c:v>Flow Trajectories 1_26</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Data'!$D$1886:$D$1950</c:f>
              <c:numCache>
                <c:formatCode>General</c:formatCode>
                <c:ptCount val="65"/>
                <c:pt idx="0">
                  <c:v>-5.8932558347161899E-5</c:v>
                </c:pt>
                <c:pt idx="1">
                  <c:v>5.2902741641233202E-3</c:v>
                </c:pt>
                <c:pt idx="2">
                  <c:v>6.8432797976105096E-3</c:v>
                </c:pt>
                <c:pt idx="3">
                  <c:v>1.21084681503466E-2</c:v>
                </c:pt>
                <c:pt idx="4">
                  <c:v>1.71831817494052E-2</c:v>
                </c:pt>
                <c:pt idx="5">
                  <c:v>2.2757825188173399E-2</c:v>
                </c:pt>
                <c:pt idx="6">
                  <c:v>2.83360017360022E-2</c:v>
                </c:pt>
                <c:pt idx="7">
                  <c:v>3.3921629229136697E-2</c:v>
                </c:pt>
                <c:pt idx="8">
                  <c:v>3.9512935882264698E-2</c:v>
                </c:pt>
                <c:pt idx="9">
                  <c:v>4.4595165620171497E-2</c:v>
                </c:pt>
                <c:pt idx="10">
                  <c:v>5.0183614156079602E-2</c:v>
                </c:pt>
                <c:pt idx="11">
                  <c:v>5.5264951694670897E-2</c:v>
                </c:pt>
                <c:pt idx="12">
                  <c:v>6.03436678696102E-2</c:v>
                </c:pt>
                <c:pt idx="13">
                  <c:v>6.5415227820258798E-2</c:v>
                </c:pt>
                <c:pt idx="14">
                  <c:v>7.0493399019579794E-2</c:v>
                </c:pt>
                <c:pt idx="15">
                  <c:v>7.5605768520095304E-2</c:v>
                </c:pt>
                <c:pt idx="16">
                  <c:v>8.0681483968801995E-2</c:v>
                </c:pt>
                <c:pt idx="17">
                  <c:v>8.27077318763101E-2</c:v>
                </c:pt>
                <c:pt idx="18">
                  <c:v>8.5838783859242901E-2</c:v>
                </c:pt>
                <c:pt idx="19">
                  <c:v>8.94639108667728E-2</c:v>
                </c:pt>
                <c:pt idx="20">
                  <c:v>9.1479861222331496E-2</c:v>
                </c:pt>
                <c:pt idx="21">
                  <c:v>9.5523377363618905E-2</c:v>
                </c:pt>
                <c:pt idx="22">
                  <c:v>9.9576585640741094E-2</c:v>
                </c:pt>
                <c:pt idx="23">
                  <c:v>0.10059049807296</c:v>
                </c:pt>
                <c:pt idx="24">
                  <c:v>0.10466526265421899</c:v>
                </c:pt>
                <c:pt idx="25">
                  <c:v>0.108415266203493</c:v>
                </c:pt>
                <c:pt idx="26">
                  <c:v>0.111960600789096</c:v>
                </c:pt>
                <c:pt idx="27">
                  <c:v>0.115507057966344</c:v>
                </c:pt>
                <c:pt idx="28">
                  <c:v>0.119053528192946</c:v>
                </c:pt>
                <c:pt idx="29">
                  <c:v>0.122095228402831</c:v>
                </c:pt>
                <c:pt idx="30">
                  <c:v>0.123616500693276</c:v>
                </c:pt>
                <c:pt idx="31">
                  <c:v>0.12392121815515</c:v>
                </c:pt>
                <c:pt idx="32">
                  <c:v>0.123941537726423</c:v>
                </c:pt>
                <c:pt idx="33">
                  <c:v>0.12698503020851201</c:v>
                </c:pt>
                <c:pt idx="34">
                  <c:v>0.130127530451564</c:v>
                </c:pt>
                <c:pt idx="35">
                  <c:v>0.13266158653738599</c:v>
                </c:pt>
                <c:pt idx="36">
                  <c:v>0.13519717007648299</c:v>
                </c:pt>
                <c:pt idx="37">
                  <c:v>0.13773520935014799</c:v>
                </c:pt>
                <c:pt idx="38">
                  <c:v>0.139767246702484</c:v>
                </c:pt>
                <c:pt idx="39">
                  <c:v>0.141802850259827</c:v>
                </c:pt>
                <c:pt idx="40">
                  <c:v>0.14333443929327699</c:v>
                </c:pt>
                <c:pt idx="41">
                  <c:v>0.14435970117010799</c:v>
                </c:pt>
                <c:pt idx="42">
                  <c:v>0.14539208533092801</c:v>
                </c:pt>
                <c:pt idx="43">
                  <c:v>0.14642921652127</c:v>
                </c:pt>
                <c:pt idx="44">
                  <c:v>0.14694950903284801</c:v>
                </c:pt>
                <c:pt idx="45">
                  <c:v>0.14747492495262099</c:v>
                </c:pt>
                <c:pt idx="46">
                  <c:v>0.14853490457547799</c:v>
                </c:pt>
                <c:pt idx="47">
                  <c:v>0.14959566898746701</c:v>
                </c:pt>
                <c:pt idx="48">
                  <c:v>0.15013076146486901</c:v>
                </c:pt>
                <c:pt idx="49">
                  <c:v>0.15016251265972699</c:v>
                </c:pt>
                <c:pt idx="50">
                  <c:v>0.15119191495666101</c:v>
                </c:pt>
                <c:pt idx="51">
                  <c:v>0.15170321225137501</c:v>
                </c:pt>
                <c:pt idx="52">
                  <c:v>0.152212289612976</c:v>
                </c:pt>
                <c:pt idx="53">
                  <c:v>0.15272456946872301</c:v>
                </c:pt>
                <c:pt idx="54">
                  <c:v>0.15374674576682501</c:v>
                </c:pt>
                <c:pt idx="55">
                  <c:v>0.15935535196053399</c:v>
                </c:pt>
                <c:pt idx="56">
                  <c:v>0.16037739633530401</c:v>
                </c:pt>
                <c:pt idx="57">
                  <c:v>0.164549059070774</c:v>
                </c:pt>
                <c:pt idx="58">
                  <c:v>0.16708456401315899</c:v>
                </c:pt>
                <c:pt idx="59">
                  <c:v>0.167236930255174</c:v>
                </c:pt>
                <c:pt idx="60">
                  <c:v>0.167243280370963</c:v>
                </c:pt>
                <c:pt idx="61">
                  <c:v>0.167249630609934</c:v>
                </c:pt>
                <c:pt idx="62">
                  <c:v>0.16874201232573699</c:v>
                </c:pt>
                <c:pt idx="63">
                  <c:v>0.173151561478875</c:v>
                </c:pt>
                <c:pt idx="64">
                  <c:v>0.176055387650875</c:v>
                </c:pt>
              </c:numCache>
            </c:numRef>
          </c:xVal>
          <c:yVal>
            <c:numRef>
              <c:f>'Plot Data'!$E$1886:$E$1950</c:f>
              <c:numCache>
                <c:formatCode>General</c:formatCode>
                <c:ptCount val="65"/>
                <c:pt idx="0">
                  <c:v>1290.0559539932301</c:v>
                </c:pt>
                <c:pt idx="1">
                  <c:v>1285.19065343741</c:v>
                </c:pt>
                <c:pt idx="2">
                  <c:v>1273.9041314891999</c:v>
                </c:pt>
                <c:pt idx="3">
                  <c:v>1227.0072956774</c:v>
                </c:pt>
                <c:pt idx="4">
                  <c:v>1231.1235962446699</c:v>
                </c:pt>
                <c:pt idx="5">
                  <c:v>1241.0441190923</c:v>
                </c:pt>
                <c:pt idx="6">
                  <c:v>1247.8542949591999</c:v>
                </c:pt>
                <c:pt idx="7">
                  <c:v>1249.4926817222299</c:v>
                </c:pt>
                <c:pt idx="8">
                  <c:v>1247.63741014834</c:v>
                </c:pt>
                <c:pt idx="9">
                  <c:v>1246.3785139101001</c:v>
                </c:pt>
                <c:pt idx="10">
                  <c:v>1246.2298957919099</c:v>
                </c:pt>
                <c:pt idx="11">
                  <c:v>1245.4831241843401</c:v>
                </c:pt>
                <c:pt idx="12">
                  <c:v>1246.4619759353</c:v>
                </c:pt>
                <c:pt idx="13">
                  <c:v>1251.83304861947</c:v>
                </c:pt>
                <c:pt idx="14">
                  <c:v>1253.01255027152</c:v>
                </c:pt>
                <c:pt idx="15">
                  <c:v>1231.57876680701</c:v>
                </c:pt>
                <c:pt idx="16">
                  <c:v>1234.79811020285</c:v>
                </c:pt>
                <c:pt idx="17">
                  <c:v>1239.03736932979</c:v>
                </c:pt>
                <c:pt idx="18">
                  <c:v>1251.44670683343</c:v>
                </c:pt>
                <c:pt idx="19">
                  <c:v>1268.9996750231601</c:v>
                </c:pt>
                <c:pt idx="20">
                  <c:v>1275.9821887047401</c:v>
                </c:pt>
                <c:pt idx="21">
                  <c:v>1283.7527293112</c:v>
                </c:pt>
                <c:pt idx="22">
                  <c:v>1287.3809218315901</c:v>
                </c:pt>
                <c:pt idx="23">
                  <c:v>1288.0458290029801</c:v>
                </c:pt>
                <c:pt idx="24">
                  <c:v>1290.92617419407</c:v>
                </c:pt>
                <c:pt idx="25">
                  <c:v>1293.6218273852301</c:v>
                </c:pt>
                <c:pt idx="26">
                  <c:v>1296.37592464881</c:v>
                </c:pt>
                <c:pt idx="27">
                  <c:v>1298.6497298306899</c:v>
                </c:pt>
                <c:pt idx="28">
                  <c:v>1300.75607780211</c:v>
                </c:pt>
                <c:pt idx="29">
                  <c:v>1302.0001973349199</c:v>
                </c:pt>
                <c:pt idx="30">
                  <c:v>1302.55454038729</c:v>
                </c:pt>
                <c:pt idx="31">
                  <c:v>1302.66788119742</c:v>
                </c:pt>
                <c:pt idx="32">
                  <c:v>1302.6754987506399</c:v>
                </c:pt>
                <c:pt idx="33">
                  <c:v>1303.6482700554</c:v>
                </c:pt>
                <c:pt idx="34">
                  <c:v>1304.8803381177099</c:v>
                </c:pt>
                <c:pt idx="35">
                  <c:v>1305.8697295372499</c:v>
                </c:pt>
                <c:pt idx="36">
                  <c:v>1306.5707914690099</c:v>
                </c:pt>
                <c:pt idx="37">
                  <c:v>1306.78967754258</c:v>
                </c:pt>
                <c:pt idx="38">
                  <c:v>1306.6136750504099</c:v>
                </c:pt>
                <c:pt idx="39">
                  <c:v>1305.89141202972</c:v>
                </c:pt>
                <c:pt idx="40">
                  <c:v>1304.23028173632</c:v>
                </c:pt>
                <c:pt idx="41">
                  <c:v>1302.0002725767299</c:v>
                </c:pt>
                <c:pt idx="42">
                  <c:v>1297.79789260609</c:v>
                </c:pt>
                <c:pt idx="43">
                  <c:v>1290.9339962055601</c:v>
                </c:pt>
                <c:pt idx="44">
                  <c:v>1284.72818614519</c:v>
                </c:pt>
                <c:pt idx="45">
                  <c:v>1275.3982023127101</c:v>
                </c:pt>
                <c:pt idx="46">
                  <c:v>1251.09572347638</c:v>
                </c:pt>
                <c:pt idx="47">
                  <c:v>1226.0684113145501</c:v>
                </c:pt>
                <c:pt idx="48">
                  <c:v>1216.89347264609</c:v>
                </c:pt>
                <c:pt idx="49">
                  <c:v>1134.5300255054001</c:v>
                </c:pt>
                <c:pt idx="50">
                  <c:v>1123.9490401261801</c:v>
                </c:pt>
                <c:pt idx="51">
                  <c:v>1119.2485637361499</c:v>
                </c:pt>
                <c:pt idx="52">
                  <c:v>1114.81540002822</c:v>
                </c:pt>
                <c:pt idx="53">
                  <c:v>1109.58315349023</c:v>
                </c:pt>
                <c:pt idx="54">
                  <c:v>1100.8588792774001</c:v>
                </c:pt>
                <c:pt idx="55">
                  <c:v>1077.9968981847801</c:v>
                </c:pt>
                <c:pt idx="56">
                  <c:v>1069.95758551323</c:v>
                </c:pt>
                <c:pt idx="57">
                  <c:v>1057.3298602027801</c:v>
                </c:pt>
                <c:pt idx="58">
                  <c:v>1060.7230092944901</c:v>
                </c:pt>
                <c:pt idx="59">
                  <c:v>1061.03651574017</c:v>
                </c:pt>
                <c:pt idx="60">
                  <c:v>1061.0499668777099</c:v>
                </c:pt>
                <c:pt idx="61">
                  <c:v>1113.84652925193</c:v>
                </c:pt>
                <c:pt idx="62">
                  <c:v>1148.19156700337</c:v>
                </c:pt>
                <c:pt idx="63">
                  <c:v>1112.81760535188</c:v>
                </c:pt>
                <c:pt idx="64">
                  <c:v>1066.58741408076</c:v>
                </c:pt>
              </c:numCache>
            </c:numRef>
          </c:yVal>
          <c:smooth val="0"/>
          <c:extLst>
            <c:ext xmlns:c16="http://schemas.microsoft.com/office/drawing/2014/chart" uri="{C3380CC4-5D6E-409C-BE32-E72D297353CC}">
              <c16:uniqueId val="{00000027-902D-494F-B91B-D83A38386C95}"/>
            </c:ext>
          </c:extLst>
        </c:ser>
        <c:ser>
          <c:idx val="40"/>
          <c:order val="40"/>
          <c:tx>
            <c:v>Flow Trajectories 1_27</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Data'!$D$1953:$D$2031</c:f>
              <c:numCache>
                <c:formatCode>General</c:formatCode>
                <c:ptCount val="79"/>
                <c:pt idx="0">
                  <c:v>-5.8934513142760097E-5</c:v>
                </c:pt>
                <c:pt idx="1">
                  <c:v>5.2766545330991703E-3</c:v>
                </c:pt>
                <c:pt idx="2">
                  <c:v>9.9655784605777002E-3</c:v>
                </c:pt>
                <c:pt idx="3">
                  <c:v>1.50504210391233E-2</c:v>
                </c:pt>
                <c:pt idx="4">
                  <c:v>2.0626934824873999E-2</c:v>
                </c:pt>
                <c:pt idx="5">
                  <c:v>2.5700852524992299E-2</c:v>
                </c:pt>
                <c:pt idx="6">
                  <c:v>3.1283929790357198E-2</c:v>
                </c:pt>
                <c:pt idx="7">
                  <c:v>3.6874434833501002E-2</c:v>
                </c:pt>
                <c:pt idx="8">
                  <c:v>4.1955584423070402E-2</c:v>
                </c:pt>
                <c:pt idx="9">
                  <c:v>4.70364352368004E-2</c:v>
                </c:pt>
                <c:pt idx="10">
                  <c:v>5.2625209979739802E-2</c:v>
                </c:pt>
                <c:pt idx="11">
                  <c:v>5.7706150455693703E-2</c:v>
                </c:pt>
                <c:pt idx="12">
                  <c:v>6.2779461537272499E-2</c:v>
                </c:pt>
                <c:pt idx="13">
                  <c:v>6.7842149025280796E-2</c:v>
                </c:pt>
                <c:pt idx="14">
                  <c:v>7.0375421729045595E-2</c:v>
                </c:pt>
                <c:pt idx="15">
                  <c:v>7.0781914839822602E-2</c:v>
                </c:pt>
                <c:pt idx="16">
                  <c:v>7.0822559250897796E-2</c:v>
                </c:pt>
                <c:pt idx="17">
                  <c:v>7.3406392731416303E-2</c:v>
                </c:pt>
                <c:pt idx="18">
                  <c:v>7.8688725918564295E-2</c:v>
                </c:pt>
                <c:pt idx="19">
                  <c:v>8.4047525938764495E-2</c:v>
                </c:pt>
                <c:pt idx="20">
                  <c:v>8.7070941105108698E-2</c:v>
                </c:pt>
                <c:pt idx="21">
                  <c:v>9.0694375088212903E-2</c:v>
                </c:pt>
                <c:pt idx="22">
                  <c:v>9.2209464239362604E-2</c:v>
                </c:pt>
                <c:pt idx="23">
                  <c:v>9.63567730631011E-2</c:v>
                </c:pt>
                <c:pt idx="24">
                  <c:v>0.10091637680721501</c:v>
                </c:pt>
                <c:pt idx="25">
                  <c:v>0.101422763995712</c:v>
                </c:pt>
                <c:pt idx="26">
                  <c:v>0.10294395364971699</c:v>
                </c:pt>
                <c:pt idx="27">
                  <c:v>0.106392115751393</c:v>
                </c:pt>
                <c:pt idx="28">
                  <c:v>0.110550568534925</c:v>
                </c:pt>
                <c:pt idx="29">
                  <c:v>0.11470432185543999</c:v>
                </c:pt>
                <c:pt idx="30">
                  <c:v>0.11876017780303399</c:v>
                </c:pt>
                <c:pt idx="31">
                  <c:v>0.122811924509211</c:v>
                </c:pt>
                <c:pt idx="32">
                  <c:v>0.12636016160357599</c:v>
                </c:pt>
                <c:pt idx="33">
                  <c:v>0.13011117472579101</c:v>
                </c:pt>
                <c:pt idx="34">
                  <c:v>0.13416525313696501</c:v>
                </c:pt>
                <c:pt idx="35">
                  <c:v>0.13568508776525601</c:v>
                </c:pt>
                <c:pt idx="36">
                  <c:v>0.13791328253941601</c:v>
                </c:pt>
                <c:pt idx="37">
                  <c:v>0.14105221207551999</c:v>
                </c:pt>
                <c:pt idx="38">
                  <c:v>0.14459889310566901</c:v>
                </c:pt>
                <c:pt idx="39">
                  <c:v>0.147638966496899</c:v>
                </c:pt>
                <c:pt idx="40">
                  <c:v>0.150678963875824</c:v>
                </c:pt>
                <c:pt idx="41">
                  <c:v>0.15371798306759701</c:v>
                </c:pt>
                <c:pt idx="42">
                  <c:v>0.15625117429385399</c:v>
                </c:pt>
                <c:pt idx="43">
                  <c:v>0.15878465978568501</c:v>
                </c:pt>
                <c:pt idx="44">
                  <c:v>0.16081186632406699</c:v>
                </c:pt>
                <c:pt idx="45">
                  <c:v>0.162841602679382</c:v>
                </c:pt>
                <c:pt idx="46">
                  <c:v>0.16436667653477499</c:v>
                </c:pt>
                <c:pt idx="47">
                  <c:v>0.16538756730374901</c:v>
                </c:pt>
                <c:pt idx="48">
                  <c:v>0.16641032797819</c:v>
                </c:pt>
                <c:pt idx="49">
                  <c:v>0.16713176477664299</c:v>
                </c:pt>
                <c:pt idx="50">
                  <c:v>0.167650629755217</c:v>
                </c:pt>
                <c:pt idx="51">
                  <c:v>0.168172324903934</c:v>
                </c:pt>
                <c:pt idx="52">
                  <c:v>0.16870294986126899</c:v>
                </c:pt>
                <c:pt idx="53">
                  <c:v>0.169241726287466</c:v>
                </c:pt>
                <c:pt idx="54">
                  <c:v>0.16978371898220801</c:v>
                </c:pt>
                <c:pt idx="55">
                  <c:v>0.170327713321723</c:v>
                </c:pt>
                <c:pt idx="56">
                  <c:v>0.17086480820253799</c:v>
                </c:pt>
                <c:pt idx="57">
                  <c:v>0.17129374769586</c:v>
                </c:pt>
                <c:pt idx="58">
                  <c:v>0.17166609635140201</c:v>
                </c:pt>
                <c:pt idx="59">
                  <c:v>0.171984862346579</c:v>
                </c:pt>
                <c:pt idx="60">
                  <c:v>0.17248992744913</c:v>
                </c:pt>
                <c:pt idx="61">
                  <c:v>0.172851519158505</c:v>
                </c:pt>
                <c:pt idx="62">
                  <c:v>0.17288335257592299</c:v>
                </c:pt>
                <c:pt idx="63">
                  <c:v>0.17291510377078101</c:v>
                </c:pt>
                <c:pt idx="64">
                  <c:v>0.17342232580716499</c:v>
                </c:pt>
                <c:pt idx="65">
                  <c:v>0.17393251389740499</c:v>
                </c:pt>
                <c:pt idx="66">
                  <c:v>0.17444061596610999</c:v>
                </c:pt>
                <c:pt idx="67">
                  <c:v>0.17494761381600399</c:v>
                </c:pt>
                <c:pt idx="68">
                  <c:v>0.18003817913814599</c:v>
                </c:pt>
                <c:pt idx="69">
                  <c:v>0.181055261162264</c:v>
                </c:pt>
                <c:pt idx="70">
                  <c:v>0.18287789108324601</c:v>
                </c:pt>
                <c:pt idx="71">
                  <c:v>0.18653410175531099</c:v>
                </c:pt>
                <c:pt idx="72">
                  <c:v>0.18830667691011099</c:v>
                </c:pt>
                <c:pt idx="73">
                  <c:v>0.188351122441725</c:v>
                </c:pt>
                <c:pt idx="74">
                  <c:v>0.188357472680697</c:v>
                </c:pt>
                <c:pt idx="75">
                  <c:v>0.19345204583259301</c:v>
                </c:pt>
                <c:pt idx="76">
                  <c:v>0.19657593085339101</c:v>
                </c:pt>
                <c:pt idx="77">
                  <c:v>0.19701979146825499</c:v>
                </c:pt>
                <c:pt idx="78">
                  <c:v>0.1970823948157</c:v>
                </c:pt>
              </c:numCache>
            </c:numRef>
          </c:xVal>
          <c:yVal>
            <c:numRef>
              <c:f>'Plot Data'!$E$1953:$E$2031</c:f>
              <c:numCache>
                <c:formatCode>General</c:formatCode>
                <c:ptCount val="79"/>
                <c:pt idx="0">
                  <c:v>1290.0892478708199</c:v>
                </c:pt>
                <c:pt idx="1">
                  <c:v>1289.86136998798</c:v>
                </c:pt>
                <c:pt idx="2">
                  <c:v>1236.4932743090001</c:v>
                </c:pt>
                <c:pt idx="3">
                  <c:v>1231.94795216853</c:v>
                </c:pt>
                <c:pt idx="4">
                  <c:v>1240.76634958863</c:v>
                </c:pt>
                <c:pt idx="5">
                  <c:v>1245.3610514915599</c:v>
                </c:pt>
                <c:pt idx="6">
                  <c:v>1248.7255993398201</c:v>
                </c:pt>
                <c:pt idx="7">
                  <c:v>1247.3943159591799</c:v>
                </c:pt>
                <c:pt idx="8">
                  <c:v>1246.81595039576</c:v>
                </c:pt>
                <c:pt idx="9">
                  <c:v>1246.4069518000099</c:v>
                </c:pt>
                <c:pt idx="10">
                  <c:v>1246.0410288108801</c:v>
                </c:pt>
                <c:pt idx="11">
                  <c:v>1245.58591982242</c:v>
                </c:pt>
                <c:pt idx="12">
                  <c:v>1249.9632564430101</c:v>
                </c:pt>
                <c:pt idx="13">
                  <c:v>1259.90023654782</c:v>
                </c:pt>
                <c:pt idx="14">
                  <c:v>1263.44526352092</c:v>
                </c:pt>
                <c:pt idx="15">
                  <c:v>1263.3565894534199</c:v>
                </c:pt>
                <c:pt idx="16">
                  <c:v>1263.33294908485</c:v>
                </c:pt>
                <c:pt idx="17">
                  <c:v>1244.4184782464699</c:v>
                </c:pt>
                <c:pt idx="18">
                  <c:v>1243.7840353224899</c:v>
                </c:pt>
                <c:pt idx="19">
                  <c:v>1259.5093906262</c:v>
                </c:pt>
                <c:pt idx="20">
                  <c:v>1271.29312295814</c:v>
                </c:pt>
                <c:pt idx="21">
                  <c:v>1284.7333325888201</c:v>
                </c:pt>
                <c:pt idx="22">
                  <c:v>1287.79904166751</c:v>
                </c:pt>
                <c:pt idx="23">
                  <c:v>1293.41703066543</c:v>
                </c:pt>
                <c:pt idx="24">
                  <c:v>1296.57682331097</c:v>
                </c:pt>
                <c:pt idx="25">
                  <c:v>1296.9276754259399</c:v>
                </c:pt>
                <c:pt idx="26">
                  <c:v>1297.66106408223</c:v>
                </c:pt>
                <c:pt idx="27">
                  <c:v>1299.08903931598</c:v>
                </c:pt>
                <c:pt idx="28">
                  <c:v>1300.69424382169</c:v>
                </c:pt>
                <c:pt idx="29">
                  <c:v>1303.0153020333501</c:v>
                </c:pt>
                <c:pt idx="30">
                  <c:v>1304.6642445929001</c:v>
                </c:pt>
                <c:pt idx="31">
                  <c:v>1306.7343448968099</c:v>
                </c:pt>
                <c:pt idx="32">
                  <c:v>1308.00032840626</c:v>
                </c:pt>
                <c:pt idx="33">
                  <c:v>1309.21723091269</c:v>
                </c:pt>
                <c:pt idx="34">
                  <c:v>1310.5903393846299</c:v>
                </c:pt>
                <c:pt idx="35">
                  <c:v>1311.1544489610101</c:v>
                </c:pt>
                <c:pt idx="36">
                  <c:v>1312.0937458883</c:v>
                </c:pt>
                <c:pt idx="37">
                  <c:v>1313.31031317358</c:v>
                </c:pt>
                <c:pt idx="38">
                  <c:v>1314.3382148584001</c:v>
                </c:pt>
                <c:pt idx="39">
                  <c:v>1315.13928634168</c:v>
                </c:pt>
                <c:pt idx="40">
                  <c:v>1315.87486234998</c:v>
                </c:pt>
                <c:pt idx="41">
                  <c:v>1316.67887654332</c:v>
                </c:pt>
                <c:pt idx="42">
                  <c:v>1317.2282412484301</c:v>
                </c:pt>
                <c:pt idx="43">
                  <c:v>1317.7399986174501</c:v>
                </c:pt>
                <c:pt idx="44">
                  <c:v>1318.02007124243</c:v>
                </c:pt>
                <c:pt idx="45">
                  <c:v>1318.0673308840201</c:v>
                </c:pt>
                <c:pt idx="46">
                  <c:v>1317.8014868760499</c:v>
                </c:pt>
                <c:pt idx="47">
                  <c:v>1317.1377760381099</c:v>
                </c:pt>
                <c:pt idx="48">
                  <c:v>1316.6444791113299</c:v>
                </c:pt>
                <c:pt idx="49">
                  <c:v>1313.2965843694899</c:v>
                </c:pt>
                <c:pt idx="50">
                  <c:v>1310.4160800135901</c:v>
                </c:pt>
                <c:pt idx="51">
                  <c:v>1307.34548179034</c:v>
                </c:pt>
                <c:pt idx="52">
                  <c:v>1299.9313677991399</c:v>
                </c:pt>
                <c:pt idx="53">
                  <c:v>1289.9380649483701</c:v>
                </c:pt>
                <c:pt idx="54">
                  <c:v>1279.7877395696801</c:v>
                </c:pt>
                <c:pt idx="55">
                  <c:v>1267.2805828986</c:v>
                </c:pt>
                <c:pt idx="56">
                  <c:v>1252.5547965799201</c:v>
                </c:pt>
                <c:pt idx="57">
                  <c:v>1240.80344224089</c:v>
                </c:pt>
                <c:pt idx="58">
                  <c:v>1231.26697891803</c:v>
                </c:pt>
                <c:pt idx="59">
                  <c:v>1225.3569652595199</c:v>
                </c:pt>
                <c:pt idx="60">
                  <c:v>1217.74575771013</c:v>
                </c:pt>
                <c:pt idx="61">
                  <c:v>1211.2395587886899</c:v>
                </c:pt>
                <c:pt idx="62">
                  <c:v>1210.67518033032</c:v>
                </c:pt>
                <c:pt idx="63">
                  <c:v>1135.2955113478499</c:v>
                </c:pt>
                <c:pt idx="64">
                  <c:v>1133.3521701567599</c:v>
                </c:pt>
                <c:pt idx="65">
                  <c:v>1131.1215658179101</c:v>
                </c:pt>
                <c:pt idx="66">
                  <c:v>1131.05340455128</c:v>
                </c:pt>
                <c:pt idx="67">
                  <c:v>1131.5016450954899</c:v>
                </c:pt>
                <c:pt idx="68">
                  <c:v>1124.6435140405299</c:v>
                </c:pt>
                <c:pt idx="69">
                  <c:v>1122.5302908623501</c:v>
                </c:pt>
                <c:pt idx="70">
                  <c:v>1127.5183629384801</c:v>
                </c:pt>
                <c:pt idx="71">
                  <c:v>1126.29432163823</c:v>
                </c:pt>
                <c:pt idx="72">
                  <c:v>1131.1671908118001</c:v>
                </c:pt>
                <c:pt idx="73">
                  <c:v>1131.3248162248401</c:v>
                </c:pt>
                <c:pt idx="74">
                  <c:v>1165.9370443944999</c:v>
                </c:pt>
                <c:pt idx="75">
                  <c:v>1158.67823815613</c:v>
                </c:pt>
                <c:pt idx="76">
                  <c:v>1095.2743413179901</c:v>
                </c:pt>
                <c:pt idx="77">
                  <c:v>1090.0179311048701</c:v>
                </c:pt>
                <c:pt idx="78">
                  <c:v>1089.2773185718299</c:v>
                </c:pt>
              </c:numCache>
            </c:numRef>
          </c:yVal>
          <c:smooth val="0"/>
          <c:extLst>
            <c:ext xmlns:c16="http://schemas.microsoft.com/office/drawing/2014/chart" uri="{C3380CC4-5D6E-409C-BE32-E72D297353CC}">
              <c16:uniqueId val="{00000028-902D-494F-B91B-D83A38386C95}"/>
            </c:ext>
          </c:extLst>
        </c:ser>
        <c:ser>
          <c:idx val="41"/>
          <c:order val="41"/>
          <c:tx>
            <c:v>Flow Trajectories 1_28</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Data'!$D$2034:$D$2114</c:f>
              <c:numCache>
                <c:formatCode>General</c:formatCode>
                <c:ptCount val="81"/>
                <c:pt idx="0">
                  <c:v>-5.87124504291639E-5</c:v>
                </c:pt>
                <c:pt idx="1">
                  <c:v>5.2569924994515498E-3</c:v>
                </c:pt>
                <c:pt idx="2">
                  <c:v>6.2714107896543001E-3</c:v>
                </c:pt>
                <c:pt idx="3">
                  <c:v>8.9000916556990703E-3</c:v>
                </c:pt>
                <c:pt idx="4">
                  <c:v>1.3988030878610801E-2</c:v>
                </c:pt>
                <c:pt idx="5">
                  <c:v>1.9581724422887199E-2</c:v>
                </c:pt>
                <c:pt idx="6">
                  <c:v>2.4671130181192401E-2</c:v>
                </c:pt>
                <c:pt idx="7">
                  <c:v>2.97593490156614E-2</c:v>
                </c:pt>
                <c:pt idx="8">
                  <c:v>3.4841204954772803E-2</c:v>
                </c:pt>
                <c:pt idx="9">
                  <c:v>3.99182805939685E-2</c:v>
                </c:pt>
                <c:pt idx="10">
                  <c:v>4.5501874648135897E-2</c:v>
                </c:pt>
                <c:pt idx="11">
                  <c:v>5.1088471275008498E-2</c:v>
                </c:pt>
                <c:pt idx="12">
                  <c:v>5.6168388117269499E-2</c:v>
                </c:pt>
                <c:pt idx="13">
                  <c:v>6.1240495397605899E-2</c:v>
                </c:pt>
                <c:pt idx="14">
                  <c:v>6.6299393363069198E-2</c:v>
                </c:pt>
                <c:pt idx="15">
                  <c:v>7.0326018544083505E-2</c:v>
                </c:pt>
                <c:pt idx="16">
                  <c:v>7.1838557772785097E-2</c:v>
                </c:pt>
                <c:pt idx="17">
                  <c:v>7.6954114092652307E-2</c:v>
                </c:pt>
                <c:pt idx="18">
                  <c:v>8.2509302616695201E-2</c:v>
                </c:pt>
                <c:pt idx="19">
                  <c:v>8.4019952854095803E-2</c:v>
                </c:pt>
                <c:pt idx="20">
                  <c:v>8.7243327344107002E-2</c:v>
                </c:pt>
                <c:pt idx="21">
                  <c:v>9.1894858248427497E-2</c:v>
                </c:pt>
                <c:pt idx="22">
                  <c:v>9.64549213071106E-2</c:v>
                </c:pt>
                <c:pt idx="23">
                  <c:v>0.101526761223471</c:v>
                </c:pt>
                <c:pt idx="24">
                  <c:v>0.105073477989859</c:v>
                </c:pt>
                <c:pt idx="25">
                  <c:v>0.105479459156988</c:v>
                </c:pt>
                <c:pt idx="26">
                  <c:v>0.105560724195276</c:v>
                </c:pt>
                <c:pt idx="27">
                  <c:v>0.107095980348374</c:v>
                </c:pt>
                <c:pt idx="28">
                  <c:v>0.108209114150899</c:v>
                </c:pt>
                <c:pt idx="29">
                  <c:v>0.113276187090212</c:v>
                </c:pt>
                <c:pt idx="30">
                  <c:v>0.117340927580902</c:v>
                </c:pt>
                <c:pt idx="31">
                  <c:v>0.121904012939533</c:v>
                </c:pt>
                <c:pt idx="32">
                  <c:v>0.125970252235896</c:v>
                </c:pt>
                <c:pt idx="33">
                  <c:v>0.12951243367718401</c:v>
                </c:pt>
                <c:pt idx="34">
                  <c:v>0.13153462663207399</c:v>
                </c:pt>
                <c:pt idx="35">
                  <c:v>0.13467850043304599</c:v>
                </c:pt>
                <c:pt idx="36">
                  <c:v>0.13782507655895901</c:v>
                </c:pt>
                <c:pt idx="37">
                  <c:v>0.13964914634655401</c:v>
                </c:pt>
                <c:pt idx="38">
                  <c:v>0.143399712404507</c:v>
                </c:pt>
                <c:pt idx="39">
                  <c:v>0.14745250306684801</c:v>
                </c:pt>
                <c:pt idx="40">
                  <c:v>0.15100062655670701</c:v>
                </c:pt>
                <c:pt idx="41">
                  <c:v>0.15465121386745501</c:v>
                </c:pt>
                <c:pt idx="42">
                  <c:v>0.15769500842865</c:v>
                </c:pt>
                <c:pt idx="43">
                  <c:v>0.16073353162612899</c:v>
                </c:pt>
                <c:pt idx="44">
                  <c:v>0.16377390837838901</c:v>
                </c:pt>
                <c:pt idx="45">
                  <c:v>0.166812982282632</c:v>
                </c:pt>
                <c:pt idx="46">
                  <c:v>0.169447406270577</c:v>
                </c:pt>
                <c:pt idx="47">
                  <c:v>0.17147476600136199</c:v>
                </c:pt>
                <c:pt idx="48">
                  <c:v>0.17421194028786999</c:v>
                </c:pt>
                <c:pt idx="49">
                  <c:v>0.17624010345552099</c:v>
                </c:pt>
                <c:pt idx="50">
                  <c:v>0.17827031613793801</c:v>
                </c:pt>
                <c:pt idx="51">
                  <c:v>0.17959232515607801</c:v>
                </c:pt>
                <c:pt idx="52">
                  <c:v>0.180613476593557</c:v>
                </c:pt>
                <c:pt idx="53">
                  <c:v>0.18164341082798799</c:v>
                </c:pt>
                <c:pt idx="54">
                  <c:v>0.18216290683796901</c:v>
                </c:pt>
                <c:pt idx="55">
                  <c:v>0.18289549014471601</c:v>
                </c:pt>
                <c:pt idx="56">
                  <c:v>0.18352167956990501</c:v>
                </c:pt>
                <c:pt idx="57">
                  <c:v>0.18405807994942699</c:v>
                </c:pt>
                <c:pt idx="58">
                  <c:v>0.18460240918854601</c:v>
                </c:pt>
                <c:pt idx="59">
                  <c:v>0.185153008249242</c:v>
                </c:pt>
                <c:pt idx="60">
                  <c:v>0.185706112918017</c:v>
                </c:pt>
                <c:pt idx="61">
                  <c:v>0.18624856628782899</c:v>
                </c:pt>
                <c:pt idx="62">
                  <c:v>0.186692159175327</c:v>
                </c:pt>
                <c:pt idx="63">
                  <c:v>0.187086418578364</c:v>
                </c:pt>
                <c:pt idx="64">
                  <c:v>0.18734471575461001</c:v>
                </c:pt>
                <c:pt idx="65">
                  <c:v>0.18760341080979101</c:v>
                </c:pt>
                <c:pt idx="66">
                  <c:v>0.18763521511486</c:v>
                </c:pt>
                <c:pt idx="67">
                  <c:v>0.187641565353832</c:v>
                </c:pt>
                <c:pt idx="68">
                  <c:v>0.18865997430836201</c:v>
                </c:pt>
                <c:pt idx="69">
                  <c:v>0.189675096929005</c:v>
                </c:pt>
                <c:pt idx="70">
                  <c:v>0.19071176709312099</c:v>
                </c:pt>
                <c:pt idx="71">
                  <c:v>0.19222334100612301</c:v>
                </c:pt>
                <c:pt idx="72">
                  <c:v>0.19735115981249801</c:v>
                </c:pt>
                <c:pt idx="73">
                  <c:v>0.200918968950132</c:v>
                </c:pt>
                <c:pt idx="74">
                  <c:v>0.20365041206734599</c:v>
                </c:pt>
                <c:pt idx="75">
                  <c:v>0.203828091989257</c:v>
                </c:pt>
                <c:pt idx="76">
                  <c:v>0.203847140806942</c:v>
                </c:pt>
                <c:pt idx="77">
                  <c:v>0.20385349104591399</c:v>
                </c:pt>
                <c:pt idx="78">
                  <c:v>0.20946989446905301</c:v>
                </c:pt>
                <c:pt idx="79">
                  <c:v>0.212567502934178</c:v>
                </c:pt>
                <c:pt idx="80">
                  <c:v>0.212584406372616</c:v>
                </c:pt>
              </c:numCache>
            </c:numRef>
          </c:xVal>
          <c:yVal>
            <c:numRef>
              <c:f>'Plot Data'!$E$2034:$E$2114</c:f>
              <c:numCache>
                <c:formatCode>General</c:formatCode>
                <c:ptCount val="81"/>
                <c:pt idx="0">
                  <c:v>1290.2306093392699</c:v>
                </c:pt>
                <c:pt idx="1">
                  <c:v>1295.4248602543601</c:v>
                </c:pt>
                <c:pt idx="2">
                  <c:v>1291.36488362665</c:v>
                </c:pt>
                <c:pt idx="3">
                  <c:v>1260.7790249854099</c:v>
                </c:pt>
                <c:pt idx="4">
                  <c:v>1258.0312140973101</c:v>
                </c:pt>
                <c:pt idx="5">
                  <c:v>1257.59394040808</c:v>
                </c:pt>
                <c:pt idx="6">
                  <c:v>1253.62804132512</c:v>
                </c:pt>
                <c:pt idx="7">
                  <c:v>1249.1432723617099</c:v>
                </c:pt>
                <c:pt idx="8">
                  <c:v>1248.2533157693799</c:v>
                </c:pt>
                <c:pt idx="9">
                  <c:v>1250.23372393262</c:v>
                </c:pt>
                <c:pt idx="10">
                  <c:v>1252.72739324292</c:v>
                </c:pt>
                <c:pt idx="11">
                  <c:v>1253.41652691324</c:v>
                </c:pt>
                <c:pt idx="12">
                  <c:v>1253.21923495703</c:v>
                </c:pt>
                <c:pt idx="13">
                  <c:v>1257.1225538930801</c:v>
                </c:pt>
                <c:pt idx="14">
                  <c:v>1266.82043811105</c:v>
                </c:pt>
                <c:pt idx="15">
                  <c:v>1282.6272703910399</c:v>
                </c:pt>
                <c:pt idx="16">
                  <c:v>1283.1546031008299</c:v>
                </c:pt>
                <c:pt idx="17">
                  <c:v>1272.0843803512801</c:v>
                </c:pt>
                <c:pt idx="18">
                  <c:v>1284.4023166019299</c:v>
                </c:pt>
                <c:pt idx="19">
                  <c:v>1289.1085639135199</c:v>
                </c:pt>
                <c:pt idx="20">
                  <c:v>1297.0931466924501</c:v>
                </c:pt>
                <c:pt idx="21">
                  <c:v>1302.3491474054399</c:v>
                </c:pt>
                <c:pt idx="22">
                  <c:v>1305.36827678246</c:v>
                </c:pt>
                <c:pt idx="23">
                  <c:v>1306.9539274825399</c:v>
                </c:pt>
                <c:pt idx="24">
                  <c:v>1308.3389949182999</c:v>
                </c:pt>
                <c:pt idx="25">
                  <c:v>1308.72818827534</c:v>
                </c:pt>
                <c:pt idx="26">
                  <c:v>1308.8117322051301</c:v>
                </c:pt>
                <c:pt idx="27">
                  <c:v>1308.67136112447</c:v>
                </c:pt>
                <c:pt idx="28">
                  <c:v>1309.40649337745</c:v>
                </c:pt>
                <c:pt idx="29">
                  <c:v>1310.8615458914801</c:v>
                </c:pt>
                <c:pt idx="30">
                  <c:v>1310.52535349647</c:v>
                </c:pt>
                <c:pt idx="31">
                  <c:v>1311.29530260467</c:v>
                </c:pt>
                <c:pt idx="32">
                  <c:v>1312.0907932606999</c:v>
                </c:pt>
                <c:pt idx="33">
                  <c:v>1313.7773416785101</c:v>
                </c:pt>
                <c:pt idx="34">
                  <c:v>1314.5674545808099</c:v>
                </c:pt>
                <c:pt idx="35">
                  <c:v>1315.2501677922601</c:v>
                </c:pt>
                <c:pt idx="36">
                  <c:v>1315.64925920204</c:v>
                </c:pt>
                <c:pt idx="37">
                  <c:v>1316.1934703351701</c:v>
                </c:pt>
                <c:pt idx="38">
                  <c:v>1317.0786850834299</c:v>
                </c:pt>
                <c:pt idx="39">
                  <c:v>1317.7614492957</c:v>
                </c:pt>
                <c:pt idx="40">
                  <c:v>1318.3967125085201</c:v>
                </c:pt>
                <c:pt idx="41">
                  <c:v>1318.7966392487699</c:v>
                </c:pt>
                <c:pt idx="42">
                  <c:v>1319.1095432485099</c:v>
                </c:pt>
                <c:pt idx="43">
                  <c:v>1319.61754233223</c:v>
                </c:pt>
                <c:pt idx="44">
                  <c:v>1320.0912175046401</c:v>
                </c:pt>
                <c:pt idx="45">
                  <c:v>1320.6353178602001</c:v>
                </c:pt>
                <c:pt idx="46">
                  <c:v>1320.96680130084</c:v>
                </c:pt>
                <c:pt idx="47">
                  <c:v>1321.20173913432</c:v>
                </c:pt>
                <c:pt idx="48">
                  <c:v>1321.4504874550701</c:v>
                </c:pt>
                <c:pt idx="49">
                  <c:v>1321.5444108853701</c:v>
                </c:pt>
                <c:pt idx="50">
                  <c:v>1321.4438320203799</c:v>
                </c:pt>
                <c:pt idx="51">
                  <c:v>1320.82453521804</c:v>
                </c:pt>
                <c:pt idx="52">
                  <c:v>1319.4904417626699</c:v>
                </c:pt>
                <c:pt idx="53">
                  <c:v>1317.3790606764201</c:v>
                </c:pt>
                <c:pt idx="54">
                  <c:v>1315.59440729326</c:v>
                </c:pt>
                <c:pt idx="55">
                  <c:v>1311.0127453766399</c:v>
                </c:pt>
                <c:pt idx="56">
                  <c:v>1307.0768607692</c:v>
                </c:pt>
                <c:pt idx="57">
                  <c:v>1297.63495349747</c:v>
                </c:pt>
                <c:pt idx="58">
                  <c:v>1287.1623543754299</c:v>
                </c:pt>
                <c:pt idx="59">
                  <c:v>1275.6424813937299</c:v>
                </c:pt>
                <c:pt idx="60">
                  <c:v>1261.8995537773301</c:v>
                </c:pt>
                <c:pt idx="61">
                  <c:v>1247.13155322172</c:v>
                </c:pt>
                <c:pt idx="62">
                  <c:v>1234.50607249579</c:v>
                </c:pt>
                <c:pt idx="63">
                  <c:v>1225.0635587235399</c:v>
                </c:pt>
                <c:pt idx="64">
                  <c:v>1220.5993201451499</c:v>
                </c:pt>
                <c:pt idx="65">
                  <c:v>1216.6278423226399</c:v>
                </c:pt>
                <c:pt idx="66">
                  <c:v>1216.1725735119201</c:v>
                </c:pt>
                <c:pt idx="67">
                  <c:v>1133.7407539153601</c:v>
                </c:pt>
                <c:pt idx="68">
                  <c:v>1128.31622887054</c:v>
                </c:pt>
                <c:pt idx="69">
                  <c:v>1130.6072026587101</c:v>
                </c:pt>
                <c:pt idx="70">
                  <c:v>1146.3555261246399</c:v>
                </c:pt>
                <c:pt idx="71">
                  <c:v>1158.2868203483999</c:v>
                </c:pt>
                <c:pt idx="72">
                  <c:v>1112.9215220654301</c:v>
                </c:pt>
                <c:pt idx="73">
                  <c:v>1097.8674363658799</c:v>
                </c:pt>
                <c:pt idx="74">
                  <c:v>1111.2382715475401</c:v>
                </c:pt>
                <c:pt idx="75">
                  <c:v>1112.20057378159</c:v>
                </c:pt>
                <c:pt idx="76">
                  <c:v>1112.3043309412501</c:v>
                </c:pt>
                <c:pt idx="77">
                  <c:v>1161.4278850443</c:v>
                </c:pt>
                <c:pt idx="78">
                  <c:v>1141.4036090372099</c:v>
                </c:pt>
                <c:pt idx="79">
                  <c:v>1086.13746891305</c:v>
                </c:pt>
                <c:pt idx="80">
                  <c:v>1085.92325232638</c:v>
                </c:pt>
              </c:numCache>
            </c:numRef>
          </c:yVal>
          <c:smooth val="0"/>
          <c:extLst>
            <c:ext xmlns:c16="http://schemas.microsoft.com/office/drawing/2014/chart" uri="{C3380CC4-5D6E-409C-BE32-E72D297353CC}">
              <c16:uniqueId val="{00000029-902D-494F-B91B-D83A38386C95}"/>
            </c:ext>
          </c:extLst>
        </c:ser>
        <c:ser>
          <c:idx val="42"/>
          <c:order val="42"/>
          <c:tx>
            <c:v>Flow Trajectories 1_29</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Data'!$D$2117:$D$2145</c:f>
              <c:numCache>
                <c:formatCode>General</c:formatCode>
                <c:ptCount val="29"/>
                <c:pt idx="0">
                  <c:v>-5.89305861348043E-5</c:v>
                </c:pt>
                <c:pt idx="1">
                  <c:v>5.2961187184928597E-3</c:v>
                </c:pt>
                <c:pt idx="2">
                  <c:v>1.04642767894556E-2</c:v>
                </c:pt>
                <c:pt idx="3">
                  <c:v>1.5560545364519699E-2</c:v>
                </c:pt>
                <c:pt idx="4">
                  <c:v>2.0625966609903401E-2</c:v>
                </c:pt>
                <c:pt idx="5">
                  <c:v>2.5900301653439501E-2</c:v>
                </c:pt>
                <c:pt idx="6">
                  <c:v>3.1484676673264503E-2</c:v>
                </c:pt>
                <c:pt idx="7">
                  <c:v>3.70732922055396E-2</c:v>
                </c:pt>
                <c:pt idx="8">
                  <c:v>4.2663472302357203E-2</c:v>
                </c:pt>
                <c:pt idx="9">
                  <c:v>4.77461731524709E-2</c:v>
                </c:pt>
                <c:pt idx="10">
                  <c:v>5.0795547460511702E-2</c:v>
                </c:pt>
                <c:pt idx="11">
                  <c:v>5.5876418404144597E-2</c:v>
                </c:pt>
                <c:pt idx="12">
                  <c:v>6.1473758629061299E-2</c:v>
                </c:pt>
                <c:pt idx="13">
                  <c:v>6.5553646968387599E-2</c:v>
                </c:pt>
                <c:pt idx="14">
                  <c:v>7.0641527107625293E-2</c:v>
                </c:pt>
                <c:pt idx="15">
                  <c:v>7.5831243386432295E-2</c:v>
                </c:pt>
                <c:pt idx="16">
                  <c:v>7.8382480164318105E-2</c:v>
                </c:pt>
                <c:pt idx="17">
                  <c:v>8.03030837234808E-2</c:v>
                </c:pt>
                <c:pt idx="18">
                  <c:v>8.2327906393562994E-2</c:v>
                </c:pt>
                <c:pt idx="19">
                  <c:v>8.3851905206287394E-2</c:v>
                </c:pt>
                <c:pt idx="20">
                  <c:v>8.53749418641392E-2</c:v>
                </c:pt>
                <c:pt idx="21">
                  <c:v>8.68989838971157E-2</c:v>
                </c:pt>
                <c:pt idx="22">
                  <c:v>8.8932983725779E-2</c:v>
                </c:pt>
                <c:pt idx="23">
                  <c:v>9.1983138704809897E-2</c:v>
                </c:pt>
                <c:pt idx="24">
                  <c:v>9.5509193386465505E-2</c:v>
                </c:pt>
                <c:pt idx="25">
                  <c:v>9.5720390879657502E-2</c:v>
                </c:pt>
                <c:pt idx="26">
                  <c:v>9.5725341187351598E-2</c:v>
                </c:pt>
                <c:pt idx="27">
                  <c:v>9.6280918641441907E-2</c:v>
                </c:pt>
                <c:pt idx="28">
                  <c:v>9.6353103485288902E-2</c:v>
                </c:pt>
              </c:numCache>
            </c:numRef>
          </c:xVal>
          <c:yVal>
            <c:numRef>
              <c:f>'Plot Data'!$E$2117:$E$2145</c:f>
              <c:numCache>
                <c:formatCode>General</c:formatCode>
                <c:ptCount val="29"/>
                <c:pt idx="0">
                  <c:v>1290.0027674604601</c:v>
                </c:pt>
                <c:pt idx="1">
                  <c:v>1282.87160876547</c:v>
                </c:pt>
                <c:pt idx="2">
                  <c:v>1240.4943590609801</c:v>
                </c:pt>
                <c:pt idx="3">
                  <c:v>1229.4705269257299</c:v>
                </c:pt>
                <c:pt idx="4">
                  <c:v>1240.31399170795</c:v>
                </c:pt>
                <c:pt idx="5">
                  <c:v>1246.7572135806799</c:v>
                </c:pt>
                <c:pt idx="6">
                  <c:v>1249.2897174575901</c:v>
                </c:pt>
                <c:pt idx="7">
                  <c:v>1249.0949389141999</c:v>
                </c:pt>
                <c:pt idx="8">
                  <c:v>1247.9081824141599</c:v>
                </c:pt>
                <c:pt idx="9">
                  <c:v>1246.32082778477</c:v>
                </c:pt>
                <c:pt idx="10">
                  <c:v>1245.51532444485</c:v>
                </c:pt>
                <c:pt idx="11">
                  <c:v>1245.07243390333</c:v>
                </c:pt>
                <c:pt idx="12">
                  <c:v>1238.6260801410799</c:v>
                </c:pt>
                <c:pt idx="13">
                  <c:v>1226.5948619559899</c:v>
                </c:pt>
                <c:pt idx="14">
                  <c:v>1220.4214232961399</c:v>
                </c:pt>
                <c:pt idx="15">
                  <c:v>1211.6757396676201</c:v>
                </c:pt>
                <c:pt idx="16">
                  <c:v>1200.8978226597701</c:v>
                </c:pt>
                <c:pt idx="17">
                  <c:v>1206.8570816308199</c:v>
                </c:pt>
                <c:pt idx="18">
                  <c:v>1212.5717665520301</c:v>
                </c:pt>
                <c:pt idx="19">
                  <c:v>1212.7416381545299</c:v>
                </c:pt>
                <c:pt idx="20">
                  <c:v>1213.65381855852</c:v>
                </c:pt>
                <c:pt idx="21">
                  <c:v>1213.61594021576</c:v>
                </c:pt>
                <c:pt idx="22">
                  <c:v>1212.06052403336</c:v>
                </c:pt>
                <c:pt idx="23">
                  <c:v>1208.4977566866501</c:v>
                </c:pt>
                <c:pt idx="24">
                  <c:v>1222.3343409266099</c:v>
                </c:pt>
                <c:pt idx="25">
                  <c:v>1223.8144132832599</c:v>
                </c:pt>
                <c:pt idx="26">
                  <c:v>1182.31244293788</c:v>
                </c:pt>
                <c:pt idx="27">
                  <c:v>1179.81691276124</c:v>
                </c:pt>
                <c:pt idx="28">
                  <c:v>1179.0161379546701</c:v>
                </c:pt>
              </c:numCache>
            </c:numRef>
          </c:yVal>
          <c:smooth val="0"/>
          <c:extLst>
            <c:ext xmlns:c16="http://schemas.microsoft.com/office/drawing/2014/chart" uri="{C3380CC4-5D6E-409C-BE32-E72D297353CC}">
              <c16:uniqueId val="{0000002A-902D-494F-B91B-D83A38386C95}"/>
            </c:ext>
          </c:extLst>
        </c:ser>
        <c:ser>
          <c:idx val="43"/>
          <c:order val="43"/>
          <c:tx>
            <c:v>Flow Trajectories 1_30_0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Data'!$D$2148:$D$2213</c:f>
              <c:numCache>
                <c:formatCode>General</c:formatCode>
                <c:ptCount val="66"/>
                <c:pt idx="0">
                  <c:v>-5.8932557434187403E-5</c:v>
                </c:pt>
                <c:pt idx="1">
                  <c:v>5.2896568796009904E-3</c:v>
                </c:pt>
                <c:pt idx="2">
                  <c:v>1.04732722869838E-2</c:v>
                </c:pt>
                <c:pt idx="3">
                  <c:v>1.5563572904402599E-2</c:v>
                </c:pt>
                <c:pt idx="4">
                  <c:v>2.11362236639994E-2</c:v>
                </c:pt>
                <c:pt idx="5">
                  <c:v>2.6714483836558101E-2</c:v>
                </c:pt>
                <c:pt idx="6">
                  <c:v>3.2297724890298501E-2</c:v>
                </c:pt>
                <c:pt idx="7">
                  <c:v>3.7887749807441397E-2</c:v>
                </c:pt>
                <c:pt idx="8">
                  <c:v>4.2970241241292298E-2</c:v>
                </c:pt>
                <c:pt idx="9">
                  <c:v>4.8051804080899298E-2</c:v>
                </c:pt>
                <c:pt idx="10">
                  <c:v>5.3133318781755402E-2</c:v>
                </c:pt>
                <c:pt idx="11">
                  <c:v>5.87243681115956E-2</c:v>
                </c:pt>
                <c:pt idx="12">
                  <c:v>6.1792362076112099E-2</c:v>
                </c:pt>
                <c:pt idx="13">
                  <c:v>6.70899107959438E-2</c:v>
                </c:pt>
                <c:pt idx="14">
                  <c:v>6.9123661050977503E-2</c:v>
                </c:pt>
                <c:pt idx="15">
                  <c:v>6.9530277024837495E-2</c:v>
                </c:pt>
                <c:pt idx="16">
                  <c:v>7.4735074407760102E-2</c:v>
                </c:pt>
                <c:pt idx="17">
                  <c:v>7.6774514571722893E-2</c:v>
                </c:pt>
                <c:pt idx="18">
                  <c:v>7.8291199369392397E-2</c:v>
                </c:pt>
                <c:pt idx="19">
                  <c:v>7.9303096039322493E-2</c:v>
                </c:pt>
                <c:pt idx="20">
                  <c:v>8.0821044589164406E-2</c:v>
                </c:pt>
                <c:pt idx="21">
                  <c:v>8.2945203214940699E-2</c:v>
                </c:pt>
                <c:pt idx="22">
                  <c:v>8.3654896509457094E-2</c:v>
                </c:pt>
                <c:pt idx="23">
                  <c:v>8.6231346578227203E-2</c:v>
                </c:pt>
                <c:pt idx="24">
                  <c:v>8.8760499454679301E-2</c:v>
                </c:pt>
                <c:pt idx="25">
                  <c:v>8.9262122964141002E-2</c:v>
                </c:pt>
                <c:pt idx="26">
                  <c:v>9.2225279245368094E-2</c:v>
                </c:pt>
                <c:pt idx="27">
                  <c:v>9.5645724333939697E-2</c:v>
                </c:pt>
                <c:pt idx="28">
                  <c:v>9.7119250863765397E-2</c:v>
                </c:pt>
                <c:pt idx="29">
                  <c:v>0.100137183271272</c:v>
                </c:pt>
                <c:pt idx="30">
                  <c:v>0.10321225656831</c:v>
                </c:pt>
                <c:pt idx="31">
                  <c:v>0.10526117189911</c:v>
                </c:pt>
                <c:pt idx="32">
                  <c:v>0.106993244939078</c:v>
                </c:pt>
                <c:pt idx="33">
                  <c:v>0.10852140677922099</c:v>
                </c:pt>
                <c:pt idx="34">
                  <c:v>0.11024637757047701</c:v>
                </c:pt>
                <c:pt idx="35">
                  <c:v>0.111765593911394</c:v>
                </c:pt>
                <c:pt idx="36">
                  <c:v>0.11378671806485199</c:v>
                </c:pt>
                <c:pt idx="37">
                  <c:v>0.115302225471183</c:v>
                </c:pt>
                <c:pt idx="38">
                  <c:v>0.117312359393069</c:v>
                </c:pt>
                <c:pt idx="39">
                  <c:v>0.118822776626577</c:v>
                </c:pt>
                <c:pt idx="40">
                  <c:v>0.120335600841129</c:v>
                </c:pt>
                <c:pt idx="41">
                  <c:v>0.12184894156039799</c:v>
                </c:pt>
                <c:pt idx="42">
                  <c:v>0.123868046455322</c:v>
                </c:pt>
                <c:pt idx="43">
                  <c:v>0.12638880859815399</c:v>
                </c:pt>
                <c:pt idx="44">
                  <c:v>0.129416221279118</c:v>
                </c:pt>
                <c:pt idx="45">
                  <c:v>0.13143152093327601</c:v>
                </c:pt>
                <c:pt idx="46">
                  <c:v>0.13244829332980901</c:v>
                </c:pt>
                <c:pt idx="47">
                  <c:v>0.13347560511919199</c:v>
                </c:pt>
                <c:pt idx="48">
                  <c:v>0.13400347526068601</c:v>
                </c:pt>
                <c:pt idx="49">
                  <c:v>0.13451986411282699</c:v>
                </c:pt>
                <c:pt idx="50">
                  <c:v>0.13502624147464601</c:v>
                </c:pt>
                <c:pt idx="51">
                  <c:v>0.135542264529569</c:v>
                </c:pt>
                <c:pt idx="52">
                  <c:v>0.13606505959454099</c:v>
                </c:pt>
                <c:pt idx="53">
                  <c:v>0.136438046260587</c:v>
                </c:pt>
                <c:pt idx="54">
                  <c:v>0.13699774896672401</c:v>
                </c:pt>
                <c:pt idx="55">
                  <c:v>0.13756597199026999</c:v>
                </c:pt>
                <c:pt idx="56">
                  <c:v>0.13780463004320201</c:v>
                </c:pt>
                <c:pt idx="57">
                  <c:v>0.13783638123806</c:v>
                </c:pt>
                <c:pt idx="58">
                  <c:v>0.139393502647151</c:v>
                </c:pt>
                <c:pt idx="59">
                  <c:v>0.14011281551202501</c:v>
                </c:pt>
                <c:pt idx="60">
                  <c:v>0.14062315125629701</c:v>
                </c:pt>
                <c:pt idx="61">
                  <c:v>0.14113518047515899</c:v>
                </c:pt>
                <c:pt idx="62">
                  <c:v>0.14216291590833299</c:v>
                </c:pt>
                <c:pt idx="63">
                  <c:v>0.14349260840513001</c:v>
                </c:pt>
                <c:pt idx="64">
                  <c:v>0.14369474352984499</c:v>
                </c:pt>
                <c:pt idx="65">
                  <c:v>0.14370744442715899</c:v>
                </c:pt>
              </c:numCache>
            </c:numRef>
          </c:xVal>
          <c:yVal>
            <c:numRef>
              <c:f>'Plot Data'!$E$2148:$E$2213</c:f>
              <c:numCache>
                <c:formatCode>General</c:formatCode>
                <c:ptCount val="66"/>
                <c:pt idx="0">
                  <c:v>1290.0539406617399</c:v>
                </c:pt>
                <c:pt idx="1">
                  <c:v>1285.40386110694</c:v>
                </c:pt>
                <c:pt idx="2">
                  <c:v>1235.1761036768901</c:v>
                </c:pt>
                <c:pt idx="3">
                  <c:v>1227.8658530292801</c:v>
                </c:pt>
                <c:pt idx="4">
                  <c:v>1239.48894411983</c:v>
                </c:pt>
                <c:pt idx="5">
                  <c:v>1246.35711577232</c:v>
                </c:pt>
                <c:pt idx="6">
                  <c:v>1249.52565239102</c:v>
                </c:pt>
                <c:pt idx="7">
                  <c:v>1248.48984461386</c:v>
                </c:pt>
                <c:pt idx="8">
                  <c:v>1247.0668098434401</c:v>
                </c:pt>
                <c:pt idx="9">
                  <c:v>1246.2108917887199</c:v>
                </c:pt>
                <c:pt idx="10">
                  <c:v>1245.3509867846201</c:v>
                </c:pt>
                <c:pt idx="11">
                  <c:v>1243.2835382926501</c:v>
                </c:pt>
                <c:pt idx="12">
                  <c:v>1228.6297718225601</c:v>
                </c:pt>
                <c:pt idx="13">
                  <c:v>1215.5288005734201</c:v>
                </c:pt>
                <c:pt idx="14">
                  <c:v>1213.84712407556</c:v>
                </c:pt>
                <c:pt idx="15">
                  <c:v>1213.0098117873499</c:v>
                </c:pt>
                <c:pt idx="16">
                  <c:v>1204.9899167854401</c:v>
                </c:pt>
                <c:pt idx="17">
                  <c:v>1190.8302292682899</c:v>
                </c:pt>
                <c:pt idx="18">
                  <c:v>1187.6195048340101</c:v>
                </c:pt>
                <c:pt idx="19">
                  <c:v>1193.33260308068</c:v>
                </c:pt>
                <c:pt idx="20">
                  <c:v>1201.9703503850401</c:v>
                </c:pt>
                <c:pt idx="21">
                  <c:v>1212.29489893292</c:v>
                </c:pt>
                <c:pt idx="22">
                  <c:v>1214.0813191253001</c:v>
                </c:pt>
                <c:pt idx="23">
                  <c:v>1214.89792652287</c:v>
                </c:pt>
                <c:pt idx="24">
                  <c:v>1221.1286153147901</c:v>
                </c:pt>
                <c:pt idx="25">
                  <c:v>1224.7695500453899</c:v>
                </c:pt>
                <c:pt idx="26">
                  <c:v>1244.03634528671</c:v>
                </c:pt>
                <c:pt idx="27">
                  <c:v>1254.71145504472</c:v>
                </c:pt>
                <c:pt idx="28">
                  <c:v>1264.4212492209499</c:v>
                </c:pt>
                <c:pt idx="29">
                  <c:v>1255.72706507884</c:v>
                </c:pt>
                <c:pt idx="30">
                  <c:v>1239.6121962458601</c:v>
                </c:pt>
                <c:pt idx="31">
                  <c:v>1233.0461348152501</c:v>
                </c:pt>
                <c:pt idx="32">
                  <c:v>1226.14968205381</c:v>
                </c:pt>
                <c:pt idx="33">
                  <c:v>1223.1164855158099</c:v>
                </c:pt>
                <c:pt idx="34">
                  <c:v>1217.56600895723</c:v>
                </c:pt>
                <c:pt idx="35">
                  <c:v>1213.6820022858401</c:v>
                </c:pt>
                <c:pt idx="36">
                  <c:v>1208.285536569</c:v>
                </c:pt>
                <c:pt idx="37">
                  <c:v>1206.73433530334</c:v>
                </c:pt>
                <c:pt idx="38">
                  <c:v>1201.85688906771</c:v>
                </c:pt>
                <c:pt idx="39">
                  <c:v>1198.2016015577401</c:v>
                </c:pt>
                <c:pt idx="40">
                  <c:v>1194.9818048340001</c:v>
                </c:pt>
                <c:pt idx="41">
                  <c:v>1192.37883600853</c:v>
                </c:pt>
                <c:pt idx="42">
                  <c:v>1190.0260809807</c:v>
                </c:pt>
                <c:pt idx="43">
                  <c:v>1183.07579603259</c:v>
                </c:pt>
                <c:pt idx="44">
                  <c:v>1172.6509116138</c:v>
                </c:pt>
                <c:pt idx="45">
                  <c:v>1172.58848032624</c:v>
                </c:pt>
                <c:pt idx="46">
                  <c:v>1174.6210638083301</c:v>
                </c:pt>
                <c:pt idx="47">
                  <c:v>1173.4007785829699</c:v>
                </c:pt>
                <c:pt idx="48">
                  <c:v>1173.29937886517</c:v>
                </c:pt>
                <c:pt idx="49">
                  <c:v>1183.4657910909</c:v>
                </c:pt>
                <c:pt idx="50">
                  <c:v>1187.5869896091299</c:v>
                </c:pt>
                <c:pt idx="51">
                  <c:v>1186.9928647828201</c:v>
                </c:pt>
                <c:pt idx="52">
                  <c:v>1185.8850233206099</c:v>
                </c:pt>
                <c:pt idx="53">
                  <c:v>1189.15738102513</c:v>
                </c:pt>
                <c:pt idx="54">
                  <c:v>1189.5444726031201</c:v>
                </c:pt>
                <c:pt idx="55">
                  <c:v>1188.1676522959399</c:v>
                </c:pt>
                <c:pt idx="56">
                  <c:v>1188.3338167708</c:v>
                </c:pt>
                <c:pt idx="57">
                  <c:v>1167.4150189352999</c:v>
                </c:pt>
                <c:pt idx="58">
                  <c:v>1151.7927809063001</c:v>
                </c:pt>
                <c:pt idx="59">
                  <c:v>1145.10554645199</c:v>
                </c:pt>
                <c:pt idx="60">
                  <c:v>1139.6023335203799</c:v>
                </c:pt>
                <c:pt idx="61">
                  <c:v>1134.52387370219</c:v>
                </c:pt>
                <c:pt idx="62">
                  <c:v>1124.3332078921701</c:v>
                </c:pt>
                <c:pt idx="63">
                  <c:v>1113.9349291458</c:v>
                </c:pt>
                <c:pt idx="64">
                  <c:v>1112.2577408526099</c:v>
                </c:pt>
                <c:pt idx="65">
                  <c:v>1112.1750744624801</c:v>
                </c:pt>
              </c:numCache>
            </c:numRef>
          </c:yVal>
          <c:smooth val="0"/>
          <c:extLst>
            <c:ext xmlns:c16="http://schemas.microsoft.com/office/drawing/2014/chart" uri="{C3380CC4-5D6E-409C-BE32-E72D297353CC}">
              <c16:uniqueId val="{0000002B-902D-494F-B91B-D83A38386C95}"/>
            </c:ext>
          </c:extLst>
        </c:ser>
        <c:ser>
          <c:idx val="44"/>
          <c:order val="44"/>
          <c:tx>
            <c:v>Flow Trajectories 1_30_1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Data'!$D$2216:$D$2229</c:f>
              <c:numCache>
                <c:formatCode>General</c:formatCode>
                <c:ptCount val="14"/>
                <c:pt idx="0">
                  <c:v>0.14370744442715899</c:v>
                </c:pt>
                <c:pt idx="1">
                  <c:v>0.145414993654538</c:v>
                </c:pt>
                <c:pt idx="2">
                  <c:v>0.14746360316200099</c:v>
                </c:pt>
                <c:pt idx="3">
                  <c:v>0.15269160206402199</c:v>
                </c:pt>
                <c:pt idx="4">
                  <c:v>0.153718197770804</c:v>
                </c:pt>
                <c:pt idx="5">
                  <c:v>0.15412549578804399</c:v>
                </c:pt>
                <c:pt idx="6">
                  <c:v>0.158265728958846</c:v>
                </c:pt>
                <c:pt idx="7">
                  <c:v>0.158367265200482</c:v>
                </c:pt>
                <c:pt idx="8">
                  <c:v>0.15837361517599899</c:v>
                </c:pt>
                <c:pt idx="9">
                  <c:v>0.15837996541496999</c:v>
                </c:pt>
                <c:pt idx="10">
                  <c:v>0.162913017917095</c:v>
                </c:pt>
                <c:pt idx="11">
                  <c:v>0.165082790061678</c:v>
                </c:pt>
                <c:pt idx="12">
                  <c:v>0.16751248816375799</c:v>
                </c:pt>
                <c:pt idx="13">
                  <c:v>0.16751883791664199</c:v>
                </c:pt>
              </c:numCache>
            </c:numRef>
          </c:xVal>
          <c:yVal>
            <c:numRef>
              <c:f>'Plot Data'!$E$2216:$E$2229</c:f>
              <c:numCache>
                <c:formatCode>General</c:formatCode>
                <c:ptCount val="14"/>
                <c:pt idx="0">
                  <c:v>1122.8449533286</c:v>
                </c:pt>
                <c:pt idx="1">
                  <c:v>1111.2619333692101</c:v>
                </c:pt>
                <c:pt idx="2">
                  <c:v>1094.4286807072599</c:v>
                </c:pt>
                <c:pt idx="3">
                  <c:v>1033.9616256030699</c:v>
                </c:pt>
                <c:pt idx="4">
                  <c:v>1017.00731210316</c:v>
                </c:pt>
                <c:pt idx="5">
                  <c:v>1009.75143859274</c:v>
                </c:pt>
                <c:pt idx="6">
                  <c:v>1017.38551099671</c:v>
                </c:pt>
                <c:pt idx="7">
                  <c:v>1017.98636352479</c:v>
                </c:pt>
                <c:pt idx="8">
                  <c:v>1018.02389606861</c:v>
                </c:pt>
                <c:pt idx="9">
                  <c:v>1069.7038242414501</c:v>
                </c:pt>
                <c:pt idx="10">
                  <c:v>1114.57147826658</c:v>
                </c:pt>
                <c:pt idx="11">
                  <c:v>1073.0032159362399</c:v>
                </c:pt>
                <c:pt idx="12">
                  <c:v>1046.86786696788</c:v>
                </c:pt>
                <c:pt idx="13">
                  <c:v>1046.84797256974</c:v>
                </c:pt>
              </c:numCache>
            </c:numRef>
          </c:yVal>
          <c:smooth val="0"/>
          <c:extLst>
            <c:ext xmlns:c16="http://schemas.microsoft.com/office/drawing/2014/chart" uri="{C3380CC4-5D6E-409C-BE32-E72D297353CC}">
              <c16:uniqueId val="{0000002C-902D-494F-B91B-D83A38386C95}"/>
            </c:ext>
          </c:extLst>
        </c:ser>
        <c:ser>
          <c:idx val="45"/>
          <c:order val="45"/>
          <c:tx>
            <c:v>Flow Trajectories 1_31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Data'!$D$2232:$D$2452</c:f>
              <c:numCache>
                <c:formatCode>General</c:formatCode>
                <c:ptCount val="221"/>
                <c:pt idx="0">
                  <c:v>-5.8934433932462101E-5</c:v>
                </c:pt>
                <c:pt idx="1">
                  <c:v>5.2765681668910103E-3</c:v>
                </c:pt>
                <c:pt idx="2">
                  <c:v>9.9666209479730896E-3</c:v>
                </c:pt>
                <c:pt idx="3">
                  <c:v>1.5051015292803499E-2</c:v>
                </c:pt>
                <c:pt idx="4">
                  <c:v>2.0625926451859299E-2</c:v>
                </c:pt>
                <c:pt idx="5">
                  <c:v>2.5192388529342601E-2</c:v>
                </c:pt>
                <c:pt idx="6">
                  <c:v>3.0471226393501499E-2</c:v>
                </c:pt>
                <c:pt idx="7">
                  <c:v>3.6059802490832002E-2</c:v>
                </c:pt>
                <c:pt idx="8">
                  <c:v>4.1649841143027097E-2</c:v>
                </c:pt>
                <c:pt idx="9">
                  <c:v>4.7239460223111499E-2</c:v>
                </c:pt>
                <c:pt idx="10">
                  <c:v>5.2321605854113003E-2</c:v>
                </c:pt>
                <c:pt idx="11">
                  <c:v>5.7907894455700701E-2</c:v>
                </c:pt>
                <c:pt idx="12">
                  <c:v>6.3030770427095706E-2</c:v>
                </c:pt>
                <c:pt idx="13">
                  <c:v>6.8614523507995101E-2</c:v>
                </c:pt>
                <c:pt idx="14">
                  <c:v>7.0142022127727799E-2</c:v>
                </c:pt>
                <c:pt idx="15">
                  <c:v>7.3381454170074106E-2</c:v>
                </c:pt>
                <c:pt idx="16">
                  <c:v>7.5420082085304097E-2</c:v>
                </c:pt>
                <c:pt idx="17">
                  <c:v>7.6274495962756206E-2</c:v>
                </c:pt>
                <c:pt idx="18">
                  <c:v>7.7144281375044907E-2</c:v>
                </c:pt>
                <c:pt idx="19">
                  <c:v>7.8701127843117696E-2</c:v>
                </c:pt>
                <c:pt idx="20">
                  <c:v>8.1220043719835502E-2</c:v>
                </c:pt>
                <c:pt idx="21">
                  <c:v>8.4349206267529397E-2</c:v>
                </c:pt>
                <c:pt idx="22">
                  <c:v>8.63640783101597E-2</c:v>
                </c:pt>
                <c:pt idx="23">
                  <c:v>8.8359089665572904E-2</c:v>
                </c:pt>
                <c:pt idx="24">
                  <c:v>9.0816810777509901E-2</c:v>
                </c:pt>
                <c:pt idx="25">
                  <c:v>9.5201648036145503E-2</c:v>
                </c:pt>
                <c:pt idx="26">
                  <c:v>9.6594033202461502E-2</c:v>
                </c:pt>
                <c:pt idx="27">
                  <c:v>9.7077681268917193E-2</c:v>
                </c:pt>
                <c:pt idx="28">
                  <c:v>9.7255361304234206E-2</c:v>
                </c:pt>
                <c:pt idx="29">
                  <c:v>9.7388922199508801E-2</c:v>
                </c:pt>
                <c:pt idx="30">
                  <c:v>9.7514750698212693E-2</c:v>
                </c:pt>
                <c:pt idx="31">
                  <c:v>9.7640563519550902E-2</c:v>
                </c:pt>
                <c:pt idx="32">
                  <c:v>9.7766329889033193E-2</c:v>
                </c:pt>
                <c:pt idx="33">
                  <c:v>9.7904663498772901E-2</c:v>
                </c:pt>
                <c:pt idx="34">
                  <c:v>9.8030828751943896E-2</c:v>
                </c:pt>
                <c:pt idx="35">
                  <c:v>9.8156919482826094E-2</c:v>
                </c:pt>
                <c:pt idx="36">
                  <c:v>9.8282935100590205E-2</c:v>
                </c:pt>
                <c:pt idx="37">
                  <c:v>9.84088754719223E-2</c:v>
                </c:pt>
                <c:pt idx="38">
                  <c:v>9.8534740930371206E-2</c:v>
                </c:pt>
                <c:pt idx="39">
                  <c:v>9.8660537547288901E-2</c:v>
                </c:pt>
                <c:pt idx="40">
                  <c:v>9.8786262041515693E-2</c:v>
                </c:pt>
                <c:pt idx="41">
                  <c:v>9.8925085535182103E-2</c:v>
                </c:pt>
                <c:pt idx="42">
                  <c:v>9.9051297744259206E-2</c:v>
                </c:pt>
                <c:pt idx="43">
                  <c:v>9.9177469434769405E-2</c:v>
                </c:pt>
                <c:pt idx="44">
                  <c:v>9.9303594094643094E-2</c:v>
                </c:pt>
                <c:pt idx="45">
                  <c:v>9.9429648827201803E-2</c:v>
                </c:pt>
                <c:pt idx="46">
                  <c:v>9.9555639187026299E-2</c:v>
                </c:pt>
                <c:pt idx="47">
                  <c:v>9.9681568921185307E-2</c:v>
                </c:pt>
                <c:pt idx="48">
                  <c:v>9.9820363272174903E-2</c:v>
                </c:pt>
                <c:pt idx="49">
                  <c:v>9.9946754954298195E-2</c:v>
                </c:pt>
                <c:pt idx="50">
                  <c:v>0.10007311389048899</c:v>
                </c:pt>
                <c:pt idx="51">
                  <c:v>0.10019944331873799</c:v>
                </c:pt>
                <c:pt idx="52">
                  <c:v>0.10032574784133801</c:v>
                </c:pt>
                <c:pt idx="53">
                  <c:v>0.10045202629137601</c:v>
                </c:pt>
                <c:pt idx="54">
                  <c:v>0.100578287211016</c:v>
                </c:pt>
                <c:pt idx="55">
                  <c:v>0.10071721962151001</c:v>
                </c:pt>
                <c:pt idx="56">
                  <c:v>0.10084388441934</c:v>
                </c:pt>
                <c:pt idx="57">
                  <c:v>0.100970530992082</c:v>
                </c:pt>
                <c:pt idx="58">
                  <c:v>0.101097160995131</c:v>
                </c:pt>
                <c:pt idx="59">
                  <c:v>0.10122377401799</c:v>
                </c:pt>
                <c:pt idx="60">
                  <c:v>0.101350369634544</c:v>
                </c:pt>
                <c:pt idx="61">
                  <c:v>0.10147694743324499</c:v>
                </c:pt>
                <c:pt idx="62">
                  <c:v>0.10160350718554</c:v>
                </c:pt>
                <c:pt idx="63">
                  <c:v>0.101742859481274</c:v>
                </c:pt>
                <c:pt idx="64">
                  <c:v>0.10188238531286101</c:v>
                </c:pt>
                <c:pt idx="65">
                  <c:v>0.10200922317915399</c:v>
                </c:pt>
                <c:pt idx="66">
                  <c:v>0.102136051647105</c:v>
                </c:pt>
                <c:pt idx="67">
                  <c:v>0.10226285741092001</c:v>
                </c:pt>
                <c:pt idx="68">
                  <c:v>0.10238963730872799</c:v>
                </c:pt>
                <c:pt idx="69">
                  <c:v>0.10251639358570901</c:v>
                </c:pt>
                <c:pt idx="70">
                  <c:v>0.10264312423078201</c:v>
                </c:pt>
                <c:pt idx="71">
                  <c:v>0.10278274100201699</c:v>
                </c:pt>
                <c:pt idx="72">
                  <c:v>0.102909667497247</c:v>
                </c:pt>
                <c:pt idx="73">
                  <c:v>0.103036580967308</c:v>
                </c:pt>
                <c:pt idx="74">
                  <c:v>0.103163480087411</c:v>
                </c:pt>
                <c:pt idx="75">
                  <c:v>0.103290363519203</c:v>
                </c:pt>
                <c:pt idx="76">
                  <c:v>0.103417229914954</c:v>
                </c:pt>
                <c:pt idx="77">
                  <c:v>0.10354407503360601</c:v>
                </c:pt>
                <c:pt idx="78">
                  <c:v>0.103683600524502</c:v>
                </c:pt>
                <c:pt idx="79">
                  <c:v>0.103810564201664</c:v>
                </c:pt>
                <c:pt idx="80">
                  <c:v>0.103937519979552</c:v>
                </c:pt>
                <c:pt idx="81">
                  <c:v>0.104064465416631</c:v>
                </c:pt>
                <c:pt idx="82">
                  <c:v>0.104191398589351</c:v>
                </c:pt>
                <c:pt idx="83">
                  <c:v>0.104318317515012</c:v>
                </c:pt>
                <c:pt idx="84">
                  <c:v>0.10444522015032701</c:v>
                </c:pt>
                <c:pt idx="85">
                  <c:v>0.104572102802672</c:v>
                </c:pt>
                <c:pt idx="86">
                  <c:v>0.10471172192122299</c:v>
                </c:pt>
                <c:pt idx="87">
                  <c:v>0.104838706455085</c:v>
                </c:pt>
                <c:pt idx="88">
                  <c:v>0.10496568469329499</c:v>
                </c:pt>
                <c:pt idx="89">
                  <c:v>0.105092645370661</c:v>
                </c:pt>
                <c:pt idx="90">
                  <c:v>0.105219594734888</c:v>
                </c:pt>
                <c:pt idx="91">
                  <c:v>0.105346533207778</c:v>
                </c:pt>
                <c:pt idx="92">
                  <c:v>0.105473457875894</c:v>
                </c:pt>
                <c:pt idx="93">
                  <c:v>0.105600361413487</c:v>
                </c:pt>
                <c:pt idx="94">
                  <c:v>0.105739997248204</c:v>
                </c:pt>
                <c:pt idx="95">
                  <c:v>0.10586698049248</c:v>
                </c:pt>
                <c:pt idx="96">
                  <c:v>0.10599396054431599</c:v>
                </c:pt>
                <c:pt idx="97">
                  <c:v>0.106120934783462</c:v>
                </c:pt>
                <c:pt idx="98">
                  <c:v>0.106247900403075</c:v>
                </c:pt>
                <c:pt idx="99">
                  <c:v>0.106374854403293</c:v>
                </c:pt>
                <c:pt idx="100">
                  <c:v>0.10650180144543001</c:v>
                </c:pt>
                <c:pt idx="101">
                  <c:v>0.106628735828268</c:v>
                </c:pt>
                <c:pt idx="102">
                  <c:v>0.106768425394039</c:v>
                </c:pt>
                <c:pt idx="103">
                  <c:v>0.106895436117078</c:v>
                </c:pt>
                <c:pt idx="104">
                  <c:v>0.106971636792587</c:v>
                </c:pt>
                <c:pt idx="105">
                  <c:v>0.10709863031396299</c:v>
                </c:pt>
                <c:pt idx="106">
                  <c:v>0.107225616847187</c:v>
                </c:pt>
                <c:pt idx="107">
                  <c:v>0.10735259379171699</c:v>
                </c:pt>
                <c:pt idx="108">
                  <c:v>0.107479558709776</c:v>
                </c:pt>
                <c:pt idx="109">
                  <c:v>0.107606509341791</c:v>
                </c:pt>
                <c:pt idx="110">
                  <c:v>0.107746181207051</c:v>
                </c:pt>
                <c:pt idx="111">
                  <c:v>0.107885911614527</c:v>
                </c:pt>
                <c:pt idx="112">
                  <c:v>0.10801293579934999</c:v>
                </c:pt>
                <c:pt idx="113">
                  <c:v>0.108139954759881</c:v>
                </c:pt>
                <c:pt idx="114">
                  <c:v>0.108266967416403</c:v>
                </c:pt>
                <c:pt idx="115">
                  <c:v>0.108393971720356</c:v>
                </c:pt>
                <c:pt idx="116">
                  <c:v>0.108520964768286</c:v>
                </c:pt>
                <c:pt idx="117">
                  <c:v>0.10864793764710901</c:v>
                </c:pt>
                <c:pt idx="118">
                  <c:v>0.108787640665156</c:v>
                </c:pt>
                <c:pt idx="119">
                  <c:v>0.108927370227115</c:v>
                </c:pt>
                <c:pt idx="120">
                  <c:v>0.109067100858391</c:v>
                </c:pt>
                <c:pt idx="121">
                  <c:v>0.10920683254472</c:v>
                </c:pt>
                <c:pt idx="122">
                  <c:v>0.109333857631709</c:v>
                </c:pt>
                <c:pt idx="123">
                  <c:v>0.109460876853928</c:v>
                </c:pt>
                <c:pt idx="124">
                  <c:v>0.109587873698806</c:v>
                </c:pt>
                <c:pt idx="125">
                  <c:v>0.109727565227059</c:v>
                </c:pt>
                <c:pt idx="126">
                  <c:v>0.109867283421933</c:v>
                </c:pt>
                <c:pt idx="127">
                  <c:v>0.11000700347379699</c:v>
                </c:pt>
                <c:pt idx="128">
                  <c:v>0.110134012323567</c:v>
                </c:pt>
                <c:pt idx="129">
                  <c:v>0.11027371183864999</c:v>
                </c:pt>
                <c:pt idx="130">
                  <c:v>0.110400713004361</c:v>
                </c:pt>
                <c:pt idx="131">
                  <c:v>0.11052769546980699</c:v>
                </c:pt>
                <c:pt idx="132">
                  <c:v>0.110654668018085</c:v>
                </c:pt>
                <c:pt idx="133">
                  <c:v>0.110794360556602</c:v>
                </c:pt>
                <c:pt idx="134">
                  <c:v>0.11093407419474299</c:v>
                </c:pt>
                <c:pt idx="135">
                  <c:v>0.111073790843083</c:v>
                </c:pt>
                <c:pt idx="136">
                  <c:v>0.111213510478917</c:v>
                </c:pt>
                <c:pt idx="137">
                  <c:v>0.111353215463688</c:v>
                </c:pt>
                <c:pt idx="138">
                  <c:v>0.11148021508633101</c:v>
                </c:pt>
                <c:pt idx="139">
                  <c:v>0.11160720393693201</c:v>
                </c:pt>
                <c:pt idx="140">
                  <c:v>0.11174688156240201</c:v>
                </c:pt>
                <c:pt idx="141">
                  <c:v>0.111886595762986</c:v>
                </c:pt>
                <c:pt idx="142">
                  <c:v>0.112026312723952</c:v>
                </c:pt>
                <c:pt idx="143">
                  <c:v>0.112166032280397</c:v>
                </c:pt>
                <c:pt idx="144">
                  <c:v>0.112293048267289</c:v>
                </c:pt>
                <c:pt idx="145">
                  <c:v>0.112432748161267</c:v>
                </c:pt>
                <c:pt idx="146">
                  <c:v>0.112559749913844</c:v>
                </c:pt>
                <c:pt idx="147">
                  <c:v>0.11268673972170801</c:v>
                </c:pt>
                <c:pt idx="148">
                  <c:v>0.112826432693092</c:v>
                </c:pt>
                <c:pt idx="149">
                  <c:v>0.112966144955922</c:v>
                </c:pt>
                <c:pt idx="150">
                  <c:v>0.11310586029833899</c:v>
                </c:pt>
                <c:pt idx="151">
                  <c:v>0.113232871766019</c:v>
                </c:pt>
                <c:pt idx="152">
                  <c:v>0.113372569816528</c:v>
                </c:pt>
                <c:pt idx="153">
                  <c:v>0.113512270382439</c:v>
                </c:pt>
                <c:pt idx="154">
                  <c:v>0.113651973441576</c:v>
                </c:pt>
                <c:pt idx="155">
                  <c:v>0.11379167896621301</c:v>
                </c:pt>
                <c:pt idx="156">
                  <c:v>0.113931386923307</c:v>
                </c:pt>
                <c:pt idx="157">
                  <c:v>0.114071097274781</c:v>
                </c:pt>
                <c:pt idx="158">
                  <c:v>0.11419809553322099</c:v>
                </c:pt>
                <c:pt idx="159">
                  <c:v>0.114337780939334</c:v>
                </c:pt>
                <c:pt idx="160">
                  <c:v>0.114477469728638</c:v>
                </c:pt>
                <c:pt idx="161">
                  <c:v>0.114617161860049</c:v>
                </c:pt>
                <c:pt idx="162">
                  <c:v>0.11475685728047</c:v>
                </c:pt>
                <c:pt idx="163">
                  <c:v>0.114896555925111</c:v>
                </c:pt>
                <c:pt idx="164">
                  <c:v>0.115036257717927</c:v>
                </c:pt>
                <c:pt idx="165">
                  <c:v>0.115175962572166</c:v>
                </c:pt>
                <c:pt idx="166">
                  <c:v>0.115315670391026</c:v>
                </c:pt>
                <c:pt idx="167">
                  <c:v>0.11545538106839</c:v>
                </c:pt>
                <c:pt idx="168">
                  <c:v>0.11559509448963901</c:v>
                </c:pt>
                <c:pt idx="169">
                  <c:v>0.115722094107384</c:v>
                </c:pt>
                <c:pt idx="170">
                  <c:v>0.115849090393311</c:v>
                </c:pt>
                <c:pt idx="171">
                  <c:v>0.11601139516084601</c:v>
                </c:pt>
                <c:pt idx="172">
                  <c:v>0.116192851399525</c:v>
                </c:pt>
                <c:pt idx="173">
                  <c:v>0.116400840284493</c:v>
                </c:pt>
                <c:pt idx="174">
                  <c:v>0.116622771848703</c:v>
                </c:pt>
                <c:pt idx="175">
                  <c:v>0.116844088978606</c:v>
                </c:pt>
                <c:pt idx="176">
                  <c:v>0.117143170783297</c:v>
                </c:pt>
                <c:pt idx="177">
                  <c:v>0.11749183462964601</c:v>
                </c:pt>
                <c:pt idx="178">
                  <c:v>0.117925428569418</c:v>
                </c:pt>
                <c:pt idx="179">
                  <c:v>0.11850850796455301</c:v>
                </c:pt>
                <c:pt idx="180">
                  <c:v>0.119337676562262</c:v>
                </c:pt>
                <c:pt idx="181">
                  <c:v>0.12037493728005901</c:v>
                </c:pt>
                <c:pt idx="182">
                  <c:v>0.121940141998928</c:v>
                </c:pt>
                <c:pt idx="183">
                  <c:v>0.12398809534545301</c:v>
                </c:pt>
                <c:pt idx="184">
                  <c:v>0.12620433487413699</c:v>
                </c:pt>
                <c:pt idx="185">
                  <c:v>0.12809521012552999</c:v>
                </c:pt>
                <c:pt idx="186">
                  <c:v>0.130562049676579</c:v>
                </c:pt>
                <c:pt idx="187">
                  <c:v>0.133804015054095</c:v>
                </c:pt>
                <c:pt idx="188">
                  <c:v>0.13583356421371101</c:v>
                </c:pt>
                <c:pt idx="189">
                  <c:v>0.13603684505213001</c:v>
                </c:pt>
                <c:pt idx="190">
                  <c:v>0.137591560486754</c:v>
                </c:pt>
                <c:pt idx="191">
                  <c:v>0.13799917603346501</c:v>
                </c:pt>
                <c:pt idx="192">
                  <c:v>0.139056550084699</c:v>
                </c:pt>
                <c:pt idx="193">
                  <c:v>0.14111485133623</c:v>
                </c:pt>
                <c:pt idx="194">
                  <c:v>0.14194879786008499</c:v>
                </c:pt>
                <c:pt idx="195">
                  <c:v>0.142447325591498</c:v>
                </c:pt>
                <c:pt idx="196">
                  <c:v>0.142957518609684</c:v>
                </c:pt>
                <c:pt idx="197">
                  <c:v>0.14348040812097801</c:v>
                </c:pt>
                <c:pt idx="198">
                  <c:v>0.144006024634069</c:v>
                </c:pt>
                <c:pt idx="199">
                  <c:v>0.14454744168083</c:v>
                </c:pt>
                <c:pt idx="200">
                  <c:v>0.14510608004535999</c:v>
                </c:pt>
                <c:pt idx="201">
                  <c:v>0.145661848346021</c:v>
                </c:pt>
                <c:pt idx="202">
                  <c:v>0.14646459295742401</c:v>
                </c:pt>
                <c:pt idx="203">
                  <c:v>0.14649634415228199</c:v>
                </c:pt>
                <c:pt idx="204">
                  <c:v>0.147539970338712</c:v>
                </c:pt>
                <c:pt idx="205">
                  <c:v>0.14867671113932501</c:v>
                </c:pt>
                <c:pt idx="206">
                  <c:v>0.14971101252686</c:v>
                </c:pt>
                <c:pt idx="207">
                  <c:v>0.15074127395439099</c:v>
                </c:pt>
                <c:pt idx="208">
                  <c:v>0.15103454626388799</c:v>
                </c:pt>
                <c:pt idx="209">
                  <c:v>0.152574983913529</c:v>
                </c:pt>
                <c:pt idx="210">
                  <c:v>0.155126133311176</c:v>
                </c:pt>
                <c:pt idx="211">
                  <c:v>0.15870202047614099</c:v>
                </c:pt>
                <c:pt idx="212">
                  <c:v>0.16381053683184599</c:v>
                </c:pt>
                <c:pt idx="213">
                  <c:v>0.16533412846617901</c:v>
                </c:pt>
                <c:pt idx="214">
                  <c:v>0.16551191777211599</c:v>
                </c:pt>
                <c:pt idx="215">
                  <c:v>0.165518267960653</c:v>
                </c:pt>
                <c:pt idx="216">
                  <c:v>0.165524618199625</c:v>
                </c:pt>
                <c:pt idx="217">
                  <c:v>0.168535529775032</c:v>
                </c:pt>
                <c:pt idx="218">
                  <c:v>0.171707256450609</c:v>
                </c:pt>
                <c:pt idx="219">
                  <c:v>0.17456721598968</c:v>
                </c:pt>
                <c:pt idx="220">
                  <c:v>0.174569597157922</c:v>
                </c:pt>
              </c:numCache>
            </c:numRef>
          </c:xVal>
          <c:yVal>
            <c:numRef>
              <c:f>'Plot Data'!$E$2232:$E$2452</c:f>
              <c:numCache>
                <c:formatCode>General</c:formatCode>
                <c:ptCount val="221"/>
                <c:pt idx="0">
                  <c:v>1290.0949640040701</c:v>
                </c:pt>
                <c:pt idx="1">
                  <c:v>1289.8966518912</c:v>
                </c:pt>
                <c:pt idx="2">
                  <c:v>1235.70111987682</c:v>
                </c:pt>
                <c:pt idx="3">
                  <c:v>1231.6357008935199</c:v>
                </c:pt>
                <c:pt idx="4">
                  <c:v>1241.57992165365</c:v>
                </c:pt>
                <c:pt idx="5">
                  <c:v>1245.62888163809</c:v>
                </c:pt>
                <c:pt idx="6">
                  <c:v>1248.7614942334701</c:v>
                </c:pt>
                <c:pt idx="7">
                  <c:v>1248.6165469728701</c:v>
                </c:pt>
                <c:pt idx="8">
                  <c:v>1247.5090616647501</c:v>
                </c:pt>
                <c:pt idx="9">
                  <c:v>1246.64201583504</c:v>
                </c:pt>
                <c:pt idx="10">
                  <c:v>1245.3780792923401</c:v>
                </c:pt>
                <c:pt idx="11">
                  <c:v>1246.33078540156</c:v>
                </c:pt>
                <c:pt idx="12">
                  <c:v>1214.0521858964</c:v>
                </c:pt>
                <c:pt idx="13">
                  <c:v>1215.4119879945399</c:v>
                </c:pt>
                <c:pt idx="14">
                  <c:v>1212.65641318906</c:v>
                </c:pt>
                <c:pt idx="15">
                  <c:v>1208.4658512015901</c:v>
                </c:pt>
                <c:pt idx="16">
                  <c:v>1191.0135882929501</c:v>
                </c:pt>
                <c:pt idx="17">
                  <c:v>1188.40265408095</c:v>
                </c:pt>
                <c:pt idx="18">
                  <c:v>1189.70435805128</c:v>
                </c:pt>
                <c:pt idx="19">
                  <c:v>1202.2218123882101</c:v>
                </c:pt>
                <c:pt idx="20">
                  <c:v>1223.4065996675699</c:v>
                </c:pt>
                <c:pt idx="21">
                  <c:v>1233.90779362841</c:v>
                </c:pt>
                <c:pt idx="22">
                  <c:v>1240.6322880954399</c:v>
                </c:pt>
                <c:pt idx="23">
                  <c:v>1254.33657042338</c:v>
                </c:pt>
                <c:pt idx="24">
                  <c:v>1275.4318515518901</c:v>
                </c:pt>
                <c:pt idx="25">
                  <c:v>1310.43019039716</c:v>
                </c:pt>
                <c:pt idx="26">
                  <c:v>1312.6583011195801</c:v>
                </c:pt>
                <c:pt idx="27">
                  <c:v>1313.18610898887</c:v>
                </c:pt>
                <c:pt idx="28">
                  <c:v>1313.37148527663</c:v>
                </c:pt>
                <c:pt idx="29">
                  <c:v>1313.5070108132199</c:v>
                </c:pt>
                <c:pt idx="30">
                  <c:v>1313.57619283125</c:v>
                </c:pt>
                <c:pt idx="31">
                  <c:v>1313.64387984368</c:v>
                </c:pt>
                <c:pt idx="32">
                  <c:v>1313.68706323794</c:v>
                </c:pt>
                <c:pt idx="33">
                  <c:v>1313.71848109793</c:v>
                </c:pt>
                <c:pt idx="34">
                  <c:v>1313.76664926188</c:v>
                </c:pt>
                <c:pt idx="35">
                  <c:v>1313.8194721100299</c:v>
                </c:pt>
                <c:pt idx="36">
                  <c:v>1313.87625524347</c:v>
                </c:pt>
                <c:pt idx="37">
                  <c:v>1313.9363100657399</c:v>
                </c:pt>
                <c:pt idx="38">
                  <c:v>1313.9989571920401</c:v>
                </c:pt>
                <c:pt idx="39">
                  <c:v>1314.06352385019</c:v>
                </c:pt>
                <c:pt idx="40">
                  <c:v>1314.1293763456599</c:v>
                </c:pt>
                <c:pt idx="41">
                  <c:v>1314.21938925627</c:v>
                </c:pt>
                <c:pt idx="42">
                  <c:v>1314.30416071585</c:v>
                </c:pt>
                <c:pt idx="43">
                  <c:v>1314.3884517332599</c:v>
                </c:pt>
                <c:pt idx="44">
                  <c:v>1314.4520536600701</c:v>
                </c:pt>
                <c:pt idx="45">
                  <c:v>1314.49818687123</c:v>
                </c:pt>
                <c:pt idx="46">
                  <c:v>1314.5507452335901</c:v>
                </c:pt>
                <c:pt idx="47">
                  <c:v>1314.6091748674901</c:v>
                </c:pt>
                <c:pt idx="48">
                  <c:v>1314.6890681008199</c:v>
                </c:pt>
                <c:pt idx="49">
                  <c:v>1314.75448853694</c:v>
                </c:pt>
                <c:pt idx="50">
                  <c:v>1314.7921018565801</c:v>
                </c:pt>
                <c:pt idx="51">
                  <c:v>1314.83401639419</c:v>
                </c:pt>
                <c:pt idx="52">
                  <c:v>1314.8804883626301</c:v>
                </c:pt>
                <c:pt idx="53">
                  <c:v>1314.92370242683</c:v>
                </c:pt>
                <c:pt idx="54">
                  <c:v>1314.9560772648099</c:v>
                </c:pt>
                <c:pt idx="55">
                  <c:v>1314.9891545108801</c:v>
                </c:pt>
                <c:pt idx="56">
                  <c:v>1315.00980511385</c:v>
                </c:pt>
                <c:pt idx="57">
                  <c:v>1315.02789560582</c:v>
                </c:pt>
                <c:pt idx="58">
                  <c:v>1315.0457057009401</c:v>
                </c:pt>
                <c:pt idx="59">
                  <c:v>1315.0629063644899</c:v>
                </c:pt>
                <c:pt idx="60">
                  <c:v>1315.0791788689301</c:v>
                </c:pt>
                <c:pt idx="61">
                  <c:v>1315.0942152238899</c:v>
                </c:pt>
                <c:pt idx="62">
                  <c:v>1315.1077185020399</c:v>
                </c:pt>
                <c:pt idx="63">
                  <c:v>1315.1245912837501</c:v>
                </c:pt>
                <c:pt idx="64">
                  <c:v>1315.14518983016</c:v>
                </c:pt>
                <c:pt idx="65">
                  <c:v>1315.16162587739</c:v>
                </c:pt>
                <c:pt idx="66">
                  <c:v>1315.1755947266599</c:v>
                </c:pt>
                <c:pt idx="67">
                  <c:v>1315.18748817969</c:v>
                </c:pt>
                <c:pt idx="68">
                  <c:v>1315.19686712818</c:v>
                </c:pt>
                <c:pt idx="69">
                  <c:v>1315.2034112537001</c:v>
                </c:pt>
                <c:pt idx="70">
                  <c:v>1315.2070695569901</c:v>
                </c:pt>
                <c:pt idx="71">
                  <c:v>1315.2166520031799</c:v>
                </c:pt>
                <c:pt idx="72">
                  <c:v>1315.2240197794199</c:v>
                </c:pt>
                <c:pt idx="73">
                  <c:v>1315.22836976804</c:v>
                </c:pt>
                <c:pt idx="74">
                  <c:v>1315.2296449074499</c:v>
                </c:pt>
                <c:pt idx="75">
                  <c:v>1315.2277896467499</c:v>
                </c:pt>
                <c:pt idx="76">
                  <c:v>1315.2227498422801</c:v>
                </c:pt>
                <c:pt idx="77">
                  <c:v>1315.2144541679199</c:v>
                </c:pt>
                <c:pt idx="78">
                  <c:v>1315.22539468782</c:v>
                </c:pt>
                <c:pt idx="79">
                  <c:v>1315.2477664616099</c:v>
                </c:pt>
                <c:pt idx="80">
                  <c:v>1315.26611140827</c:v>
                </c:pt>
                <c:pt idx="81">
                  <c:v>1315.2804838458601</c:v>
                </c:pt>
                <c:pt idx="82">
                  <c:v>1315.29094508405</c:v>
                </c:pt>
                <c:pt idx="83">
                  <c:v>1315.2975548378199</c:v>
                </c:pt>
                <c:pt idx="84">
                  <c:v>1315.3003711972401</c:v>
                </c:pt>
                <c:pt idx="85">
                  <c:v>1315.2994586688301</c:v>
                </c:pt>
                <c:pt idx="86">
                  <c:v>1315.29848560596</c:v>
                </c:pt>
                <c:pt idx="87">
                  <c:v>1315.30047208714</c:v>
                </c:pt>
                <c:pt idx="88">
                  <c:v>1315.2989301354601</c:v>
                </c:pt>
                <c:pt idx="89">
                  <c:v>1315.3370227176399</c:v>
                </c:pt>
                <c:pt idx="90">
                  <c:v>1315.38162174325</c:v>
                </c:pt>
                <c:pt idx="91">
                  <c:v>1315.4212478321399</c:v>
                </c:pt>
                <c:pt idx="92">
                  <c:v>1315.45606993912</c:v>
                </c:pt>
                <c:pt idx="93">
                  <c:v>1315.48625110545</c:v>
                </c:pt>
                <c:pt idx="94">
                  <c:v>1315.5199560614301</c:v>
                </c:pt>
                <c:pt idx="95">
                  <c:v>1315.5508957693</c:v>
                </c:pt>
                <c:pt idx="96">
                  <c:v>1315.57755975144</c:v>
                </c:pt>
                <c:pt idx="97">
                  <c:v>1315.6000885608901</c:v>
                </c:pt>
                <c:pt idx="98">
                  <c:v>1315.61862113643</c:v>
                </c:pt>
                <c:pt idx="99">
                  <c:v>1315.6332948229699</c:v>
                </c:pt>
                <c:pt idx="100">
                  <c:v>1315.6399092641</c:v>
                </c:pt>
                <c:pt idx="101">
                  <c:v>1315.64046634742</c:v>
                </c:pt>
                <c:pt idx="102">
                  <c:v>1315.6439374051499</c:v>
                </c:pt>
                <c:pt idx="103">
                  <c:v>1315.64679820576</c:v>
                </c:pt>
                <c:pt idx="104">
                  <c:v>1315.64855690026</c:v>
                </c:pt>
                <c:pt idx="105">
                  <c:v>1315.64991365848</c:v>
                </c:pt>
                <c:pt idx="106">
                  <c:v>1315.64720144373</c:v>
                </c:pt>
                <c:pt idx="107">
                  <c:v>1315.6402694061001</c:v>
                </c:pt>
                <c:pt idx="108">
                  <c:v>1315.6289952823599</c:v>
                </c:pt>
                <c:pt idx="109">
                  <c:v>1315.6132875087301</c:v>
                </c:pt>
                <c:pt idx="110">
                  <c:v>1315.59588620556</c:v>
                </c:pt>
                <c:pt idx="111">
                  <c:v>1315.5805668328301</c:v>
                </c:pt>
                <c:pt idx="112">
                  <c:v>1315.5552668161599</c:v>
                </c:pt>
                <c:pt idx="113">
                  <c:v>1315.5259412155699</c:v>
                </c:pt>
                <c:pt idx="114">
                  <c:v>1315.4939251667599</c:v>
                </c:pt>
                <c:pt idx="115">
                  <c:v>1315.45918074829</c:v>
                </c:pt>
                <c:pt idx="116">
                  <c:v>1315.4216876646699</c:v>
                </c:pt>
                <c:pt idx="117">
                  <c:v>1315.3814526674601</c:v>
                </c:pt>
                <c:pt idx="118">
                  <c:v>1315.34082411138</c:v>
                </c:pt>
                <c:pt idx="119">
                  <c:v>1315.30188284627</c:v>
                </c:pt>
                <c:pt idx="120">
                  <c:v>1315.26098082205</c:v>
                </c:pt>
                <c:pt idx="121">
                  <c:v>1315.218099854</c:v>
                </c:pt>
                <c:pt idx="122">
                  <c:v>1315.17457144901</c:v>
                </c:pt>
                <c:pt idx="123">
                  <c:v>1315.12826349649</c:v>
                </c:pt>
                <c:pt idx="124">
                  <c:v>1315.1000839377</c:v>
                </c:pt>
                <c:pt idx="125">
                  <c:v>1315.0734660036901</c:v>
                </c:pt>
                <c:pt idx="126">
                  <c:v>1315.0517050835799</c:v>
                </c:pt>
                <c:pt idx="127">
                  <c:v>1315.0285478384701</c:v>
                </c:pt>
                <c:pt idx="128">
                  <c:v>1315.0119313202699</c:v>
                </c:pt>
                <c:pt idx="129">
                  <c:v>1315.0001017352999</c:v>
                </c:pt>
                <c:pt idx="130">
                  <c:v>1314.98947266195</c:v>
                </c:pt>
                <c:pt idx="131">
                  <c:v>1314.9743247650899</c:v>
                </c:pt>
                <c:pt idx="132">
                  <c:v>1314.9577923629899</c:v>
                </c:pt>
                <c:pt idx="133">
                  <c:v>1314.9425813644</c:v>
                </c:pt>
                <c:pt idx="134">
                  <c:v>1314.9319138616299</c:v>
                </c:pt>
                <c:pt idx="135">
                  <c:v>1314.92156566625</c:v>
                </c:pt>
                <c:pt idx="136">
                  <c:v>1314.9115937144099</c:v>
                </c:pt>
                <c:pt idx="137">
                  <c:v>1314.9043447776801</c:v>
                </c:pt>
                <c:pt idx="138">
                  <c:v>1314.8921787985601</c:v>
                </c:pt>
                <c:pt idx="139">
                  <c:v>1314.87665812861</c:v>
                </c:pt>
                <c:pt idx="140">
                  <c:v>1314.85653534117</c:v>
                </c:pt>
                <c:pt idx="141">
                  <c:v>1314.84137507583</c:v>
                </c:pt>
                <c:pt idx="142">
                  <c:v>1314.8241794856399</c:v>
                </c:pt>
                <c:pt idx="143">
                  <c:v>1314.80500204193</c:v>
                </c:pt>
                <c:pt idx="144">
                  <c:v>1314.78629872637</c:v>
                </c:pt>
                <c:pt idx="145">
                  <c:v>1314.7681971334</c:v>
                </c:pt>
                <c:pt idx="146">
                  <c:v>1314.7526372262801</c:v>
                </c:pt>
                <c:pt idx="147">
                  <c:v>1314.7347440956801</c:v>
                </c:pt>
                <c:pt idx="148">
                  <c:v>1314.7198439661599</c:v>
                </c:pt>
                <c:pt idx="149">
                  <c:v>1314.7105458492999</c:v>
                </c:pt>
                <c:pt idx="150">
                  <c:v>1314.70403577927</c:v>
                </c:pt>
                <c:pt idx="151">
                  <c:v>1314.6997752540401</c:v>
                </c:pt>
                <c:pt idx="152">
                  <c:v>1314.6918224052499</c:v>
                </c:pt>
                <c:pt idx="153">
                  <c:v>1314.68204823837</c:v>
                </c:pt>
                <c:pt idx="154">
                  <c:v>1314.6705344494801</c:v>
                </c:pt>
                <c:pt idx="155">
                  <c:v>1314.65736930772</c:v>
                </c:pt>
                <c:pt idx="156">
                  <c:v>1314.6426469918499</c:v>
                </c:pt>
                <c:pt idx="157">
                  <c:v>1314.62646691857</c:v>
                </c:pt>
                <c:pt idx="158">
                  <c:v>1314.6109508525799</c:v>
                </c:pt>
                <c:pt idx="159">
                  <c:v>1314.59552711679</c:v>
                </c:pt>
                <c:pt idx="160">
                  <c:v>1314.58235626483</c:v>
                </c:pt>
                <c:pt idx="161">
                  <c:v>1314.57163065602</c:v>
                </c:pt>
                <c:pt idx="162">
                  <c:v>1314.56355178594</c:v>
                </c:pt>
                <c:pt idx="163">
                  <c:v>1314.5583293821201</c:v>
                </c:pt>
                <c:pt idx="164">
                  <c:v>1314.55618049188</c:v>
                </c:pt>
                <c:pt idx="165">
                  <c:v>1314.55732857321</c:v>
                </c:pt>
                <c:pt idx="166">
                  <c:v>1314.56200259913</c:v>
                </c:pt>
                <c:pt idx="167">
                  <c:v>1314.5704361848</c:v>
                </c:pt>
                <c:pt idx="168">
                  <c:v>1314.58286674589</c:v>
                </c:pt>
                <c:pt idx="169">
                  <c:v>1314.5833200797499</c:v>
                </c:pt>
                <c:pt idx="170">
                  <c:v>1314.5789196385099</c:v>
                </c:pt>
                <c:pt idx="171">
                  <c:v>1314.56843229586</c:v>
                </c:pt>
                <c:pt idx="172">
                  <c:v>1314.55869166722</c:v>
                </c:pt>
                <c:pt idx="173">
                  <c:v>1314.55026622016</c:v>
                </c:pt>
                <c:pt idx="174">
                  <c:v>1314.5447175709901</c:v>
                </c:pt>
                <c:pt idx="175">
                  <c:v>1314.5429581983401</c:v>
                </c:pt>
                <c:pt idx="176">
                  <c:v>1314.5469889502799</c:v>
                </c:pt>
                <c:pt idx="177">
                  <c:v>1314.54310772589</c:v>
                </c:pt>
                <c:pt idx="178">
                  <c:v>1314.48749466347</c:v>
                </c:pt>
                <c:pt idx="179">
                  <c:v>1314.4625699456201</c:v>
                </c:pt>
                <c:pt idx="180">
                  <c:v>1314.3458773897401</c:v>
                </c:pt>
                <c:pt idx="181">
                  <c:v>1313.89626459635</c:v>
                </c:pt>
                <c:pt idx="182">
                  <c:v>1313.47211739925</c:v>
                </c:pt>
                <c:pt idx="183">
                  <c:v>1313.1628816520399</c:v>
                </c:pt>
                <c:pt idx="184">
                  <c:v>1312.5580380992401</c:v>
                </c:pt>
                <c:pt idx="185">
                  <c:v>1310.3353948855099</c:v>
                </c:pt>
                <c:pt idx="186">
                  <c:v>1304.3275074467899</c:v>
                </c:pt>
                <c:pt idx="187">
                  <c:v>1290.9962680661199</c:v>
                </c:pt>
                <c:pt idx="188">
                  <c:v>1283.44591576589</c:v>
                </c:pt>
                <c:pt idx="189">
                  <c:v>1282.42968157571</c:v>
                </c:pt>
                <c:pt idx="190">
                  <c:v>1252.1819902693501</c:v>
                </c:pt>
                <c:pt idx="191">
                  <c:v>1245.75242178044</c:v>
                </c:pt>
                <c:pt idx="192">
                  <c:v>1223.06034295477</c:v>
                </c:pt>
                <c:pt idx="193">
                  <c:v>1202.0455963059101</c:v>
                </c:pt>
                <c:pt idx="194">
                  <c:v>1196.60139588884</c:v>
                </c:pt>
                <c:pt idx="195">
                  <c:v>1202.62639149286</c:v>
                </c:pt>
                <c:pt idx="196">
                  <c:v>1204.1162031562601</c:v>
                </c:pt>
                <c:pt idx="197">
                  <c:v>1200.44014026739</c:v>
                </c:pt>
                <c:pt idx="198">
                  <c:v>1200.70292715033</c:v>
                </c:pt>
                <c:pt idx="199">
                  <c:v>1201.82691076431</c:v>
                </c:pt>
                <c:pt idx="200">
                  <c:v>1197.41906699007</c:v>
                </c:pt>
                <c:pt idx="201">
                  <c:v>1190.5976538485199</c:v>
                </c:pt>
                <c:pt idx="202">
                  <c:v>1189.68683539883</c:v>
                </c:pt>
                <c:pt idx="203">
                  <c:v>1167.5867249472999</c:v>
                </c:pt>
                <c:pt idx="204">
                  <c:v>1156.7540640536999</c:v>
                </c:pt>
                <c:pt idx="205">
                  <c:v>1140.82227028176</c:v>
                </c:pt>
                <c:pt idx="206">
                  <c:v>1126.6957492868901</c:v>
                </c:pt>
                <c:pt idx="207">
                  <c:v>1112.3520664479299</c:v>
                </c:pt>
                <c:pt idx="208">
                  <c:v>1108.8360483357201</c:v>
                </c:pt>
                <c:pt idx="209">
                  <c:v>1108.9065843645601</c:v>
                </c:pt>
                <c:pt idx="210">
                  <c:v>1097.4648277909801</c:v>
                </c:pt>
                <c:pt idx="211">
                  <c:v>1064.44111163502</c:v>
                </c:pt>
                <c:pt idx="212">
                  <c:v>1015.45878961183</c:v>
                </c:pt>
                <c:pt idx="213">
                  <c:v>1015.1320451138999</c:v>
                </c:pt>
                <c:pt idx="214">
                  <c:v>1015.30081834321</c:v>
                </c:pt>
                <c:pt idx="215">
                  <c:v>1015.30710967317</c:v>
                </c:pt>
                <c:pt idx="216">
                  <c:v>1076.13691702651</c:v>
                </c:pt>
                <c:pt idx="217">
                  <c:v>1119.35565919441</c:v>
                </c:pt>
                <c:pt idx="218">
                  <c:v>1097.63938932925</c:v>
                </c:pt>
                <c:pt idx="219">
                  <c:v>1050.05647228463</c:v>
                </c:pt>
                <c:pt idx="220">
                  <c:v>1050.03112078303</c:v>
                </c:pt>
              </c:numCache>
            </c:numRef>
          </c:yVal>
          <c:smooth val="0"/>
          <c:extLst>
            <c:ext xmlns:c16="http://schemas.microsoft.com/office/drawing/2014/chart" uri="{C3380CC4-5D6E-409C-BE32-E72D297353CC}">
              <c16:uniqueId val="{0000002D-902D-494F-B91B-D83A38386C95}"/>
            </c:ext>
          </c:extLst>
        </c:ser>
        <c:ser>
          <c:idx val="46"/>
          <c:order val="46"/>
          <c:tx>
            <c:v>Flow Trajectories 1_32_0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Data'!$D$2455:$D$2876</c:f>
              <c:numCache>
                <c:formatCode>General</c:formatCode>
                <c:ptCount val="422"/>
                <c:pt idx="0">
                  <c:v>-5.87123950553462E-5</c:v>
                </c:pt>
                <c:pt idx="1">
                  <c:v>5.2558480276357804E-3</c:v>
                </c:pt>
                <c:pt idx="2">
                  <c:v>6.2702364603490802E-3</c:v>
                </c:pt>
                <c:pt idx="3">
                  <c:v>8.9004891989462997E-3</c:v>
                </c:pt>
                <c:pt idx="4">
                  <c:v>1.3987985924548399E-2</c:v>
                </c:pt>
                <c:pt idx="5">
                  <c:v>1.9578108345792201E-2</c:v>
                </c:pt>
                <c:pt idx="6">
                  <c:v>2.46665154827489E-2</c:v>
                </c:pt>
                <c:pt idx="7">
                  <c:v>2.9753041357816801E-2</c:v>
                </c:pt>
                <c:pt idx="8">
                  <c:v>3.4835920220097898E-2</c:v>
                </c:pt>
                <c:pt idx="9">
                  <c:v>4.0427010074321298E-2</c:v>
                </c:pt>
                <c:pt idx="10">
                  <c:v>4.5511165273153999E-2</c:v>
                </c:pt>
                <c:pt idx="11">
                  <c:v>5.0592609998791199E-2</c:v>
                </c:pt>
                <c:pt idx="12">
                  <c:v>5.56690890273559E-2</c:v>
                </c:pt>
                <c:pt idx="13">
                  <c:v>6.1289584204943098E-2</c:v>
                </c:pt>
                <c:pt idx="14">
                  <c:v>6.6368377289057895E-2</c:v>
                </c:pt>
                <c:pt idx="15">
                  <c:v>6.9914631331631394E-2</c:v>
                </c:pt>
                <c:pt idx="16">
                  <c:v>7.2737159889222205E-2</c:v>
                </c:pt>
                <c:pt idx="17">
                  <c:v>7.3465674591352198E-2</c:v>
                </c:pt>
                <c:pt idx="18">
                  <c:v>7.3632004289587799E-2</c:v>
                </c:pt>
                <c:pt idx="19">
                  <c:v>7.3670989916621396E-2</c:v>
                </c:pt>
                <c:pt idx="20">
                  <c:v>7.3790055165120605E-2</c:v>
                </c:pt>
                <c:pt idx="21">
                  <c:v>7.3908732201312402E-2</c:v>
                </c:pt>
                <c:pt idx="22">
                  <c:v>7.4027026705606902E-2</c:v>
                </c:pt>
                <c:pt idx="23">
                  <c:v>7.4144939009536406E-2</c:v>
                </c:pt>
                <c:pt idx="24">
                  <c:v>7.4262471664960097E-2</c:v>
                </c:pt>
                <c:pt idx="25">
                  <c:v>7.4379548632675194E-2</c:v>
                </c:pt>
                <c:pt idx="26">
                  <c:v>7.4496089504764093E-2</c:v>
                </c:pt>
                <c:pt idx="27">
                  <c:v>7.4612098554048198E-2</c:v>
                </c:pt>
                <c:pt idx="28">
                  <c:v>7.4727518037033702E-2</c:v>
                </c:pt>
                <c:pt idx="29">
                  <c:v>7.4842324868953994E-2</c:v>
                </c:pt>
                <c:pt idx="30">
                  <c:v>7.4956137518398497E-2</c:v>
                </c:pt>
                <c:pt idx="31">
                  <c:v>7.50684765862175E-2</c:v>
                </c:pt>
                <c:pt idx="32">
                  <c:v>7.5180304564401099E-2</c:v>
                </c:pt>
                <c:pt idx="33">
                  <c:v>7.5291637785652094E-2</c:v>
                </c:pt>
                <c:pt idx="34">
                  <c:v>7.5336036373728002E-2</c:v>
                </c:pt>
                <c:pt idx="35">
                  <c:v>7.5351530366673899E-2</c:v>
                </c:pt>
                <c:pt idx="36">
                  <c:v>7.6282006113738393E-2</c:v>
                </c:pt>
                <c:pt idx="37">
                  <c:v>7.73507886083558E-2</c:v>
                </c:pt>
                <c:pt idx="38">
                  <c:v>7.8858672136817007E-2</c:v>
                </c:pt>
                <c:pt idx="39">
                  <c:v>8.2377603459183393E-2</c:v>
                </c:pt>
                <c:pt idx="40">
                  <c:v>8.4395172246939001E-2</c:v>
                </c:pt>
                <c:pt idx="41">
                  <c:v>8.6501275300179703E-2</c:v>
                </c:pt>
                <c:pt idx="42">
                  <c:v>8.7602611764945201E-2</c:v>
                </c:pt>
                <c:pt idx="43">
                  <c:v>8.8689465411728993E-2</c:v>
                </c:pt>
                <c:pt idx="44">
                  <c:v>9.0532331684608502E-2</c:v>
                </c:pt>
                <c:pt idx="45">
                  <c:v>9.1973721144549506E-2</c:v>
                </c:pt>
                <c:pt idx="46">
                  <c:v>9.2275580771282104E-2</c:v>
                </c:pt>
                <c:pt idx="47">
                  <c:v>9.3411784769958303E-2</c:v>
                </c:pt>
                <c:pt idx="48">
                  <c:v>9.4229220067267999E-2</c:v>
                </c:pt>
                <c:pt idx="49">
                  <c:v>9.4845088034849104E-2</c:v>
                </c:pt>
                <c:pt idx="50">
                  <c:v>9.4973297973337298E-2</c:v>
                </c:pt>
                <c:pt idx="51">
                  <c:v>9.5011394116857606E-2</c:v>
                </c:pt>
                <c:pt idx="52">
                  <c:v>9.5147348923328101E-2</c:v>
                </c:pt>
                <c:pt idx="53">
                  <c:v>9.5283874071393104E-2</c:v>
                </c:pt>
                <c:pt idx="54">
                  <c:v>9.5420574742998199E-2</c:v>
                </c:pt>
                <c:pt idx="55">
                  <c:v>9.5557439706766098E-2</c:v>
                </c:pt>
                <c:pt idx="56">
                  <c:v>9.5694458524896303E-2</c:v>
                </c:pt>
                <c:pt idx="57">
                  <c:v>9.5831621615041496E-2</c:v>
                </c:pt>
                <c:pt idx="58">
                  <c:v>9.5968920294552298E-2</c:v>
                </c:pt>
                <c:pt idx="59">
                  <c:v>9.6106346807680404E-2</c:v>
                </c:pt>
                <c:pt idx="60">
                  <c:v>9.6243894107765002E-2</c:v>
                </c:pt>
                <c:pt idx="61">
                  <c:v>9.6381556369784002E-2</c:v>
                </c:pt>
                <c:pt idx="62">
                  <c:v>9.6519328819348701E-2</c:v>
                </c:pt>
                <c:pt idx="63">
                  <c:v>9.6657643653922307E-2</c:v>
                </c:pt>
                <c:pt idx="64">
                  <c:v>9.6796001416206007E-2</c:v>
                </c:pt>
                <c:pt idx="65">
                  <c:v>9.6934454416268995E-2</c:v>
                </c:pt>
                <c:pt idx="66">
                  <c:v>9.7073042330705295E-2</c:v>
                </c:pt>
                <c:pt idx="67">
                  <c:v>9.7211755241200098E-2</c:v>
                </c:pt>
                <c:pt idx="68">
                  <c:v>9.7350583270138402E-2</c:v>
                </c:pt>
                <c:pt idx="69">
                  <c:v>9.7489516556210298E-2</c:v>
                </c:pt>
                <c:pt idx="70">
                  <c:v>9.7628545221169399E-2</c:v>
                </c:pt>
                <c:pt idx="71">
                  <c:v>9.7767659327289799E-2</c:v>
                </c:pt>
                <c:pt idx="72">
                  <c:v>9.7906848824784898E-2</c:v>
                </c:pt>
                <c:pt idx="73">
                  <c:v>9.8046103488037203E-2</c:v>
                </c:pt>
                <c:pt idx="74">
                  <c:v>9.8172722597800702E-2</c:v>
                </c:pt>
                <c:pt idx="75">
                  <c:v>9.8311987170530302E-2</c:v>
                </c:pt>
                <c:pt idx="76">
                  <c:v>9.8438596718676594E-2</c:v>
                </c:pt>
                <c:pt idx="77">
                  <c:v>9.8577864988160499E-2</c:v>
                </c:pt>
                <c:pt idx="78">
                  <c:v>9.8717161866730394E-2</c:v>
                </c:pt>
                <c:pt idx="79">
                  <c:v>9.8856489038983295E-2</c:v>
                </c:pt>
                <c:pt idx="80">
                  <c:v>9.8995890432622802E-2</c:v>
                </c:pt>
                <c:pt idx="81">
                  <c:v>9.9135317308420595E-2</c:v>
                </c:pt>
                <c:pt idx="82">
                  <c:v>9.9274766890641006E-2</c:v>
                </c:pt>
                <c:pt idx="83">
                  <c:v>9.9414235281458999E-2</c:v>
                </c:pt>
                <c:pt idx="84">
                  <c:v>9.9553723472251596E-2</c:v>
                </c:pt>
                <c:pt idx="85">
                  <c:v>9.9693232329117004E-2</c:v>
                </c:pt>
                <c:pt idx="86">
                  <c:v>9.9820073174916896E-2</c:v>
                </c:pt>
                <c:pt idx="87">
                  <c:v>9.9959591321966607E-2</c:v>
                </c:pt>
                <c:pt idx="88">
                  <c:v>0.100086443624678</c:v>
                </c:pt>
                <c:pt idx="89">
                  <c:v>0.100225972823176</c:v>
                </c:pt>
                <c:pt idx="90">
                  <c:v>0.100365514950089</c:v>
                </c:pt>
                <c:pt idx="91">
                  <c:v>0.100505068808781</c:v>
                </c:pt>
                <c:pt idx="92">
                  <c:v>0.10064463133102899</c:v>
                </c:pt>
                <c:pt idx="93">
                  <c:v>0.10078419844068399</c:v>
                </c:pt>
                <c:pt idx="94">
                  <c:v>0.10092382488507901</c:v>
                </c:pt>
                <c:pt idx="95">
                  <c:v>0.101063492285748</c:v>
                </c:pt>
                <c:pt idx="96">
                  <c:v>0.101203175803615</c:v>
                </c:pt>
                <c:pt idx="97">
                  <c:v>0.10134286926901701</c:v>
                </c:pt>
                <c:pt idx="98">
                  <c:v>0.101482525062687</c:v>
                </c:pt>
                <c:pt idx="99">
                  <c:v>0.101622196854664</c:v>
                </c:pt>
                <c:pt idx="100">
                  <c:v>0.101761879815253</c:v>
                </c:pt>
                <c:pt idx="101">
                  <c:v>0.101901569026332</c:v>
                </c:pt>
                <c:pt idx="102">
                  <c:v>0.102041259767735</c:v>
                </c:pt>
                <c:pt idx="103">
                  <c:v>0.102168209182395</c:v>
                </c:pt>
                <c:pt idx="104">
                  <c:v>0.102307931505386</c:v>
                </c:pt>
                <c:pt idx="105">
                  <c:v>0.102434986598123</c:v>
                </c:pt>
                <c:pt idx="106">
                  <c:v>0.10256203342225</c:v>
                </c:pt>
                <c:pt idx="107">
                  <c:v>0.102689074638282</c:v>
                </c:pt>
                <c:pt idx="108">
                  <c:v>0.10281610926576799</c:v>
                </c:pt>
                <c:pt idx="109">
                  <c:v>0.102943136615626</c:v>
                </c:pt>
                <c:pt idx="110">
                  <c:v>0.103070156230469</c:v>
                </c:pt>
                <c:pt idx="111">
                  <c:v>0.103197167834698</c:v>
                </c:pt>
                <c:pt idx="112">
                  <c:v>0.103324171293383</c:v>
                </c:pt>
                <c:pt idx="113">
                  <c:v>0.103451166578785</c:v>
                </c:pt>
                <c:pt idx="114">
                  <c:v>0.103590894337118</c:v>
                </c:pt>
                <c:pt idx="115">
                  <c:v>0.103730662106164</c:v>
                </c:pt>
                <c:pt idx="116">
                  <c:v>0.103857721940637</c:v>
                </c:pt>
                <c:pt idx="117">
                  <c:v>0.103984778444809</c:v>
                </c:pt>
                <c:pt idx="118">
                  <c:v>0.104111830214728</c:v>
                </c:pt>
                <c:pt idx="119">
                  <c:v>0.104238876005572</c:v>
                </c:pt>
                <c:pt idx="120">
                  <c:v>0.10436591471427099</c:v>
                </c:pt>
                <c:pt idx="121">
                  <c:v>0.104492945363979</c:v>
                </c:pt>
                <c:pt idx="122">
                  <c:v>0.10461996709023</c:v>
                </c:pt>
                <c:pt idx="123">
                  <c:v>0.10474697912865</c:v>
                </c:pt>
                <c:pt idx="124">
                  <c:v>0.104886721553771</c:v>
                </c:pt>
                <c:pt idx="125">
                  <c:v>0.10502649889686599</c:v>
                </c:pt>
                <c:pt idx="126">
                  <c:v>0.105166264138948</c:v>
                </c:pt>
                <c:pt idx="127">
                  <c:v>0.10529332309763</c:v>
                </c:pt>
                <c:pt idx="128">
                  <c:v>0.10542037669559499</c:v>
                </c:pt>
                <c:pt idx="129">
                  <c:v>0.10554742464059</c:v>
                </c:pt>
                <c:pt idx="130">
                  <c:v>0.105674464995503</c:v>
                </c:pt>
                <c:pt idx="131">
                  <c:v>0.105801495938826</c:v>
                </c:pt>
                <c:pt idx="132">
                  <c:v>0.10592851576123601</c:v>
                </c:pt>
                <c:pt idx="133">
                  <c:v>0.106055522861666</c:v>
                </c:pt>
                <c:pt idx="134">
                  <c:v>0.106195260122114</c:v>
                </c:pt>
                <c:pt idx="135">
                  <c:v>0.10633502828767</c:v>
                </c:pt>
                <c:pt idx="136">
                  <c:v>0.106462088999268</c:v>
                </c:pt>
                <c:pt idx="137">
                  <c:v>0.106589146136831</c:v>
                </c:pt>
                <c:pt idx="138">
                  <c:v>0.10671620065364</c:v>
                </c:pt>
                <c:pt idx="139">
                  <c:v>0.106843250255735</c:v>
                </c:pt>
                <c:pt idx="140">
                  <c:v>0.10697029328634999</c:v>
                </c:pt>
                <c:pt idx="141">
                  <c:v>0.107097328169707</c:v>
                </c:pt>
                <c:pt idx="142">
                  <c:v>0.107224353411168</c:v>
                </c:pt>
                <c:pt idx="143">
                  <c:v>0.107351367596855</c:v>
                </c:pt>
                <c:pt idx="144">
                  <c:v>0.10749110738440799</c:v>
                </c:pt>
                <c:pt idx="145">
                  <c:v>0.107630872117112</c:v>
                </c:pt>
                <c:pt idx="146">
                  <c:v>0.10777063696911</c:v>
                </c:pt>
                <c:pt idx="147">
                  <c:v>0.10789768515793199</c:v>
                </c:pt>
                <c:pt idx="148">
                  <c:v>0.108037426876332</c:v>
                </c:pt>
                <c:pt idx="149">
                  <c:v>0.10816446248063399</c:v>
                </c:pt>
                <c:pt idx="150">
                  <c:v>0.108291493505675</c:v>
                </c:pt>
                <c:pt idx="151">
                  <c:v>0.108418519765623</c:v>
                </c:pt>
                <c:pt idx="152">
                  <c:v>0.10854554023039301</c:v>
                </c:pt>
                <c:pt idx="153">
                  <c:v>0.108672553927045</c:v>
                </c:pt>
                <c:pt idx="154">
                  <c:v>0.108812292876879</c:v>
                </c:pt>
                <c:pt idx="155">
                  <c:v>0.10895203943137299</c:v>
                </c:pt>
                <c:pt idx="156">
                  <c:v>0.10909178671238</c:v>
                </c:pt>
                <c:pt idx="157">
                  <c:v>0.10923153471960199</c:v>
                </c:pt>
                <c:pt idx="158">
                  <c:v>0.109358554142377</c:v>
                </c:pt>
                <c:pt idx="159">
                  <c:v>0.109498274001238</c:v>
                </c:pt>
                <c:pt idx="160">
                  <c:v>0.10963799444509199</c:v>
                </c:pt>
                <c:pt idx="161">
                  <c:v>0.109777715492462</c:v>
                </c:pt>
                <c:pt idx="162">
                  <c:v>0.109917437162868</c:v>
                </c:pt>
                <c:pt idx="163">
                  <c:v>0.110057158887374</c:v>
                </c:pt>
                <c:pt idx="164">
                  <c:v>0.11019688186659</c:v>
                </c:pt>
                <c:pt idx="165">
                  <c:v>0.110336605533147</c:v>
                </c:pt>
                <c:pt idx="166">
                  <c:v>0.110476329910298</c:v>
                </c:pt>
                <c:pt idx="167">
                  <c:v>0.11061605502215199</c:v>
                </c:pt>
                <c:pt idx="168">
                  <c:v>0.110755782677441</c:v>
                </c:pt>
                <c:pt idx="169">
                  <c:v>0.110895513423292</c:v>
                </c:pt>
                <c:pt idx="170">
                  <c:v>0.111035246578255</c:v>
                </c:pt>
                <c:pt idx="171">
                  <c:v>0.111174982189299</c:v>
                </c:pt>
                <c:pt idx="172">
                  <c:v>0.111314720295438</c:v>
                </c:pt>
                <c:pt idx="173">
                  <c:v>0.11145446092773099</c:v>
                </c:pt>
                <c:pt idx="174">
                  <c:v>0.11159420410937999</c:v>
                </c:pt>
                <c:pt idx="175">
                  <c:v>0.111733949855908</c:v>
                </c:pt>
                <c:pt idx="176">
                  <c:v>0.111873698175422</c:v>
                </c:pt>
                <c:pt idx="177">
                  <c:v>0.112013449068953</c:v>
                </c:pt>
                <c:pt idx="178">
                  <c:v>0.11214049760530399</c:v>
                </c:pt>
                <c:pt idx="179">
                  <c:v>0.112280218248777</c:v>
                </c:pt>
                <c:pt idx="180">
                  <c:v>0.112407220007116</c:v>
                </c:pt>
                <c:pt idx="181">
                  <c:v>0.112534198113942</c:v>
                </c:pt>
                <c:pt idx="182">
                  <c:v>0.112673886758013</c:v>
                </c:pt>
                <c:pt idx="183">
                  <c:v>0.112813615591354</c:v>
                </c:pt>
                <c:pt idx="184">
                  <c:v>0.11295334710292899</c:v>
                </c:pt>
                <c:pt idx="185">
                  <c:v>0.11309308133819899</c:v>
                </c:pt>
                <c:pt idx="186">
                  <c:v>0.11322011399286</c:v>
                </c:pt>
                <c:pt idx="187">
                  <c:v>0.113347141187565</c:v>
                </c:pt>
                <c:pt idx="188">
                  <c:v>0.113474163940536</c:v>
                </c:pt>
                <c:pt idx="189">
                  <c:v>0.11360118085043699</c:v>
                </c:pt>
                <c:pt idx="190">
                  <c:v>0.113728160245889</c:v>
                </c:pt>
                <c:pt idx="191">
                  <c:v>0.11385512338643899</c:v>
                </c:pt>
                <c:pt idx="192">
                  <c:v>0.11399480431320699</c:v>
                </c:pt>
                <c:pt idx="193">
                  <c:v>0.114134519493234</c:v>
                </c:pt>
                <c:pt idx="194">
                  <c:v>0.1142742391334</c:v>
                </c:pt>
                <c:pt idx="195">
                  <c:v>0.114413963265363</c:v>
                </c:pt>
                <c:pt idx="196">
                  <c:v>0.114553691904481</c:v>
                </c:pt>
                <c:pt idx="197">
                  <c:v>0.114693425049787</c:v>
                </c:pt>
                <c:pt idx="198">
                  <c:v>0.11483316124921999</c:v>
                </c:pt>
                <c:pt idx="199">
                  <c:v>0.11496019316212</c:v>
                </c:pt>
                <c:pt idx="200">
                  <c:v>0.115087223316163</c:v>
                </c:pt>
                <c:pt idx="201">
                  <c:v>0.11521424859101</c:v>
                </c:pt>
                <c:pt idx="202">
                  <c:v>0.115353969830102</c:v>
                </c:pt>
                <c:pt idx="203">
                  <c:v>0.115480999450606</c:v>
                </c:pt>
                <c:pt idx="204">
                  <c:v>0.115620685851247</c:v>
                </c:pt>
                <c:pt idx="205">
                  <c:v>0.11576037470954199</c:v>
                </c:pt>
                <c:pt idx="206">
                  <c:v>0.115785773129345</c:v>
                </c:pt>
                <c:pt idx="207">
                  <c:v>0.11592546692773199</c:v>
                </c:pt>
                <c:pt idx="208">
                  <c:v>0.116065164999784</c:v>
                </c:pt>
                <c:pt idx="209">
                  <c:v>0.116204867421476</c:v>
                </c:pt>
                <c:pt idx="210">
                  <c:v>0.116331867427792</c:v>
                </c:pt>
                <c:pt idx="211">
                  <c:v>0.116458844010511</c:v>
                </c:pt>
                <c:pt idx="212">
                  <c:v>0.11659852668724</c:v>
                </c:pt>
                <c:pt idx="213">
                  <c:v>0.116738246140729</c:v>
                </c:pt>
                <c:pt idx="214">
                  <c:v>0.116865266440393</c:v>
                </c:pt>
                <c:pt idx="215">
                  <c:v>0.117004958301676</c:v>
                </c:pt>
                <c:pt idx="216">
                  <c:v>0.11714465740140199</c:v>
                </c:pt>
                <c:pt idx="217">
                  <c:v>0.11727164672611</c:v>
                </c:pt>
                <c:pt idx="218">
                  <c:v>0.117398634179189</c:v>
                </c:pt>
                <c:pt idx="219">
                  <c:v>0.1175256180887</c:v>
                </c:pt>
                <c:pt idx="220">
                  <c:v>0.11765259682747201</c:v>
                </c:pt>
                <c:pt idx="221">
                  <c:v>0.117779568966318</c:v>
                </c:pt>
                <c:pt idx="222">
                  <c:v>0.117919266806449</c:v>
                </c:pt>
                <c:pt idx="223">
                  <c:v>0.11804628371586499</c:v>
                </c:pt>
                <c:pt idx="224">
                  <c:v>0.118185986036627</c:v>
                </c:pt>
                <c:pt idx="225">
                  <c:v>0.11832568985387</c:v>
                </c:pt>
                <c:pt idx="226">
                  <c:v>0.11846539674556</c:v>
                </c:pt>
                <c:pt idx="227">
                  <c:v>0.118592401257667</c:v>
                </c:pt>
                <c:pt idx="228">
                  <c:v>0.118719385020843</c:v>
                </c:pt>
                <c:pt idx="229">
                  <c:v>0.118846356538667</c:v>
                </c:pt>
                <c:pt idx="230">
                  <c:v>0.118973323612775</c:v>
                </c:pt>
                <c:pt idx="231">
                  <c:v>0.11910028468634901</c:v>
                </c:pt>
                <c:pt idx="232">
                  <c:v>0.11923997330130599</c:v>
                </c:pt>
                <c:pt idx="233">
                  <c:v>0.11937967600963401</c:v>
                </c:pt>
                <c:pt idx="234">
                  <c:v>0.119519383837992</c:v>
                </c:pt>
                <c:pt idx="235">
                  <c:v>0.119659096783316</c:v>
                </c:pt>
                <c:pt idx="236">
                  <c:v>0.11979881482389899</c:v>
                </c:pt>
                <c:pt idx="237">
                  <c:v>0.119938537919584</c:v>
                </c:pt>
                <c:pt idx="238">
                  <c:v>0.120065561412609</c:v>
                </c:pt>
                <c:pt idx="239">
                  <c:v>0.120192548612577</c:v>
                </c:pt>
                <c:pt idx="240">
                  <c:v>0.12031952543661401</c:v>
                </c:pt>
                <c:pt idx="241">
                  <c:v>0.120446493718354</c:v>
                </c:pt>
                <c:pt idx="242">
                  <c:v>0.120586187735697</c:v>
                </c:pt>
                <c:pt idx="243">
                  <c:v>0.120725856203243</c:v>
                </c:pt>
                <c:pt idx="244">
                  <c:v>0.120865528651075</c:v>
                </c:pt>
                <c:pt idx="245">
                  <c:v>0.12100520530502699</c:v>
                </c:pt>
                <c:pt idx="246">
                  <c:v>0.121144886230279</c:v>
                </c:pt>
                <c:pt idx="247">
                  <c:v>0.121284571480703</c:v>
                </c:pt>
                <c:pt idx="248">
                  <c:v>0.12142426109787301</c:v>
                </c:pt>
                <c:pt idx="249">
                  <c:v>0.12155124907242</c:v>
                </c:pt>
                <c:pt idx="250">
                  <c:v>0.12167822344602899</c:v>
                </c:pt>
                <c:pt idx="251">
                  <c:v>0.121817901331738</c:v>
                </c:pt>
                <c:pt idx="252">
                  <c:v>0.121944906966602</c:v>
                </c:pt>
                <c:pt idx="253">
                  <c:v>0.122084606594675</c:v>
                </c:pt>
                <c:pt idx="254">
                  <c:v>0.12222430873740101</c:v>
                </c:pt>
                <c:pt idx="255">
                  <c:v>0.122364014020771</c:v>
                </c:pt>
                <c:pt idx="256">
                  <c:v>0.12250372242064</c:v>
                </c:pt>
                <c:pt idx="257">
                  <c:v>0.122630729351395</c:v>
                </c:pt>
                <c:pt idx="258">
                  <c:v>0.12275772186830999</c:v>
                </c:pt>
                <c:pt idx="259">
                  <c:v>0.12288469489827999</c:v>
                </c:pt>
                <c:pt idx="260">
                  <c:v>0.123011639449914</c:v>
                </c:pt>
                <c:pt idx="261">
                  <c:v>0.12315131823709</c:v>
                </c:pt>
                <c:pt idx="262">
                  <c:v>0.123291020065097</c:v>
                </c:pt>
                <c:pt idx="263">
                  <c:v>0.12343072645687</c:v>
                </c:pt>
                <c:pt idx="264">
                  <c:v>0.12355773081872</c:v>
                </c:pt>
                <c:pt idx="265">
                  <c:v>0.123684730527162</c:v>
                </c:pt>
                <c:pt idx="266">
                  <c:v>0.123811712027541</c:v>
                </c:pt>
                <c:pt idx="267">
                  <c:v>0.123938686069321</c:v>
                </c:pt>
                <c:pt idx="268">
                  <c:v>0.12406565138473399</c:v>
                </c:pt>
                <c:pt idx="269">
                  <c:v>0.12419260681446399</c:v>
                </c:pt>
                <c:pt idx="270">
                  <c:v>0.124319551307338</c:v>
                </c:pt>
                <c:pt idx="271">
                  <c:v>0.12445923270351</c:v>
                </c:pt>
                <c:pt idx="272">
                  <c:v>0.12459894608513</c:v>
                </c:pt>
                <c:pt idx="273">
                  <c:v>0.124738661029262</c:v>
                </c:pt>
                <c:pt idx="274">
                  <c:v>0.124865677122247</c:v>
                </c:pt>
                <c:pt idx="275">
                  <c:v>0.124992691971877</c:v>
                </c:pt>
                <c:pt idx="276">
                  <c:v>0.12511970446064299</c:v>
                </c:pt>
                <c:pt idx="277">
                  <c:v>0.12524671383428901</c:v>
                </c:pt>
                <c:pt idx="278">
                  <c:v>0.12537370242556301</c:v>
                </c:pt>
                <c:pt idx="279">
                  <c:v>0.12550067032783499</c:v>
                </c:pt>
                <c:pt idx="280">
                  <c:v>0.125627625237718</c:v>
                </c:pt>
                <c:pt idx="281">
                  <c:v>0.125767288986185</c:v>
                </c:pt>
                <c:pt idx="282">
                  <c:v>0.125906958891808</c:v>
                </c:pt>
                <c:pt idx="283">
                  <c:v>0.12604663293802701</c:v>
                </c:pt>
                <c:pt idx="284">
                  <c:v>0.126186311153134</c:v>
                </c:pt>
                <c:pt idx="285">
                  <c:v>0.12632599355340199</c:v>
                </c:pt>
                <c:pt idx="286">
                  <c:v>0.12646568014220599</c:v>
                </c:pt>
                <c:pt idx="287">
                  <c:v>0.12659267120249601</c:v>
                </c:pt>
                <c:pt idx="288">
                  <c:v>0.126719650364984</c:v>
                </c:pt>
                <c:pt idx="289">
                  <c:v>0.12684662411679601</c:v>
                </c:pt>
                <c:pt idx="290">
                  <c:v>0.12698627669061099</c:v>
                </c:pt>
                <c:pt idx="291">
                  <c:v>0.12712595053956</c:v>
                </c:pt>
                <c:pt idx="292">
                  <c:v>0.12726562671399599</c:v>
                </c:pt>
                <c:pt idx="293">
                  <c:v>0.12740530521530399</c:v>
                </c:pt>
                <c:pt idx="294">
                  <c:v>0.127544986039616</c:v>
                </c:pt>
                <c:pt idx="295">
                  <c:v>0.127684669177795</c:v>
                </c:pt>
                <c:pt idx="296">
                  <c:v>0.12782435461547101</c:v>
                </c:pt>
                <c:pt idx="297">
                  <c:v>0.12796404233311201</c:v>
                </c:pt>
                <c:pt idx="298">
                  <c:v>0.12809103312524101</c:v>
                </c:pt>
                <c:pt idx="299">
                  <c:v>0.12821800732660399</c:v>
                </c:pt>
                <c:pt idx="300">
                  <c:v>0.12835769505200401</c:v>
                </c:pt>
                <c:pt idx="301">
                  <c:v>0.128484683602794</c:v>
                </c:pt>
                <c:pt idx="302">
                  <c:v>0.12862437094089599</c:v>
                </c:pt>
                <c:pt idx="303">
                  <c:v>0.12876406143616101</c:v>
                </c:pt>
                <c:pt idx="304">
                  <c:v>0.128903754981957</c:v>
                </c:pt>
                <c:pt idx="305">
                  <c:v>0.12904345146368901</c:v>
                </c:pt>
                <c:pt idx="306">
                  <c:v>0.12918315075964501</c:v>
                </c:pt>
                <c:pt idx="307">
                  <c:v>0.12932285274185501</c:v>
                </c:pt>
                <c:pt idx="308">
                  <c:v>0.12946255727695599</c:v>
                </c:pt>
                <c:pt idx="309">
                  <c:v>0.12960225630376601</c:v>
                </c:pt>
                <c:pt idx="310">
                  <c:v>0.12972924942686101</c:v>
                </c:pt>
                <c:pt idx="311">
                  <c:v>0.129868935068123</c:v>
                </c:pt>
                <c:pt idx="312">
                  <c:v>0.13000864147663599</c:v>
                </c:pt>
                <c:pt idx="313">
                  <c:v>0.13014834803960701</c:v>
                </c:pt>
                <c:pt idx="314">
                  <c:v>0.13028805476967401</c:v>
                </c:pt>
                <c:pt idx="315">
                  <c:v>0.130415059273427</c:v>
                </c:pt>
                <c:pt idx="316">
                  <c:v>0.130542039701944</c:v>
                </c:pt>
                <c:pt idx="317">
                  <c:v>0.13066900646619001</c:v>
                </c:pt>
                <c:pt idx="318">
                  <c:v>0.13079595680036099</c:v>
                </c:pt>
                <c:pt idx="319">
                  <c:v>0.130935658195143</c:v>
                </c:pt>
                <c:pt idx="320">
                  <c:v>0.13107536610291301</c:v>
                </c:pt>
                <c:pt idx="321">
                  <c:v>0.13120237214889999</c:v>
                </c:pt>
                <c:pt idx="322">
                  <c:v>0.131329368740535</c:v>
                </c:pt>
                <c:pt idx="323">
                  <c:v>0.131456360108231</c:v>
                </c:pt>
                <c:pt idx="324">
                  <c:v>0.13158334456808399</c:v>
                </c:pt>
                <c:pt idx="325">
                  <c:v>0.131710320549322</c:v>
                </c:pt>
                <c:pt idx="326">
                  <c:v>0.13183728649238899</c:v>
                </c:pt>
                <c:pt idx="327">
                  <c:v>0.13196424084955699</c:v>
                </c:pt>
                <c:pt idx="328">
                  <c:v>0.13210388326403599</c:v>
                </c:pt>
                <c:pt idx="329">
                  <c:v>0.13224359515325501</c:v>
                </c:pt>
                <c:pt idx="330">
                  <c:v>0.13238330757420599</c:v>
                </c:pt>
                <c:pt idx="331">
                  <c:v>0.132510318607411</c:v>
                </c:pt>
                <c:pt idx="332">
                  <c:v>0.13263732387541899</c:v>
                </c:pt>
                <c:pt idx="333">
                  <c:v>0.13276432115042699</c:v>
                </c:pt>
                <c:pt idx="334">
                  <c:v>0.132891302250707</c:v>
                </c:pt>
                <c:pt idx="335">
                  <c:v>0.13301827873212599</c:v>
                </c:pt>
                <c:pt idx="336">
                  <c:v>0.133145249752471</c:v>
                </c:pt>
                <c:pt idx="337">
                  <c:v>0.133272214470436</c:v>
                </c:pt>
                <c:pt idx="338">
                  <c:v>0.133411889163292</c:v>
                </c:pt>
                <c:pt idx="339">
                  <c:v>0.133551589081807</c:v>
                </c:pt>
                <c:pt idx="340">
                  <c:v>0.13369128967754801</c:v>
                </c:pt>
                <c:pt idx="341">
                  <c:v>0.133830990951569</c:v>
                </c:pt>
                <c:pt idx="342">
                  <c:v>0.13397069290541699</c:v>
                </c:pt>
                <c:pt idx="343">
                  <c:v>0.13411039554116</c:v>
                </c:pt>
                <c:pt idx="344">
                  <c:v>0.13423738946539801</c:v>
                </c:pt>
                <c:pt idx="345">
                  <c:v>0.13437707833198401</c:v>
                </c:pt>
                <c:pt idx="346">
                  <c:v>0.134516767681234</c:v>
                </c:pt>
                <c:pt idx="347">
                  <c:v>0.13465645750854999</c:v>
                </c:pt>
                <c:pt idx="348">
                  <c:v>0.13479614780898799</c:v>
                </c:pt>
                <c:pt idx="349">
                  <c:v>0.13493583857727301</c:v>
                </c:pt>
                <c:pt idx="350">
                  <c:v>0.13507552980781201</c:v>
                </c:pt>
                <c:pt idx="351">
                  <c:v>0.13521522149471099</c:v>
                </c:pt>
                <c:pt idx="352">
                  <c:v>0.13535491363178001</c:v>
                </c:pt>
                <c:pt idx="353">
                  <c:v>0.135494606212538</c:v>
                </c:pt>
                <c:pt idx="354">
                  <c:v>0.13563489258052699</c:v>
                </c:pt>
                <c:pt idx="355">
                  <c:v>0.135762208858241</c:v>
                </c:pt>
                <c:pt idx="356">
                  <c:v>0.135901897042815</c:v>
                </c:pt>
                <c:pt idx="357">
                  <c:v>0.13606279198698901</c:v>
                </c:pt>
                <c:pt idx="358">
                  <c:v>0.136274257415262</c:v>
                </c:pt>
                <c:pt idx="359">
                  <c:v>0.13651652470770301</c:v>
                </c:pt>
                <c:pt idx="360">
                  <c:v>0.136793708860282</c:v>
                </c:pt>
                <c:pt idx="361">
                  <c:v>0.13705743869972201</c:v>
                </c:pt>
                <c:pt idx="362">
                  <c:v>0.13737979435679301</c:v>
                </c:pt>
                <c:pt idx="363">
                  <c:v>0.13779382314136199</c:v>
                </c:pt>
                <c:pt idx="364">
                  <c:v>0.13823633499453</c:v>
                </c:pt>
                <c:pt idx="365">
                  <c:v>0.138745049845169</c:v>
                </c:pt>
                <c:pt idx="366">
                  <c:v>0.139305266098536</c:v>
                </c:pt>
                <c:pt idx="367">
                  <c:v>0.139814662515753</c:v>
                </c:pt>
                <c:pt idx="368">
                  <c:v>0.14038913157376401</c:v>
                </c:pt>
                <c:pt idx="369">
                  <c:v>0.14090240424016201</c:v>
                </c:pt>
                <c:pt idx="370">
                  <c:v>0.141430339722773</c:v>
                </c:pt>
                <c:pt idx="371">
                  <c:v>0.14193726705384899</c:v>
                </c:pt>
                <c:pt idx="372">
                  <c:v>0.142469538983758</c:v>
                </c:pt>
                <c:pt idx="373">
                  <c:v>0.14306552201407999</c:v>
                </c:pt>
                <c:pt idx="374">
                  <c:v>0.14368056436163901</c:v>
                </c:pt>
                <c:pt idx="375">
                  <c:v>0.1443761877567</c:v>
                </c:pt>
                <c:pt idx="376">
                  <c:v>0.145206875036201</c:v>
                </c:pt>
                <c:pt idx="377">
                  <c:v>0.14608941929415001</c:v>
                </c:pt>
                <c:pt idx="378">
                  <c:v>0.14708342334463601</c:v>
                </c:pt>
                <c:pt idx="379">
                  <c:v>0.14822069064634899</c:v>
                </c:pt>
                <c:pt idx="380">
                  <c:v>0.14957502460527</c:v>
                </c:pt>
                <c:pt idx="381">
                  <c:v>0.15117856424169901</c:v>
                </c:pt>
                <c:pt idx="382">
                  <c:v>0.152970247879786</c:v>
                </c:pt>
                <c:pt idx="383">
                  <c:v>0.154439798725439</c:v>
                </c:pt>
                <c:pt idx="384">
                  <c:v>0.15551569008722299</c:v>
                </c:pt>
                <c:pt idx="385">
                  <c:v>0.15655043151929601</c:v>
                </c:pt>
                <c:pt idx="386">
                  <c:v>0.156735281739808</c:v>
                </c:pt>
                <c:pt idx="387">
                  <c:v>0.15677343638309599</c:v>
                </c:pt>
                <c:pt idx="388">
                  <c:v>0.157444245983549</c:v>
                </c:pt>
                <c:pt idx="389">
                  <c:v>0.15784434988075599</c:v>
                </c:pt>
                <c:pt idx="390">
                  <c:v>0.15832453622675699</c:v>
                </c:pt>
                <c:pt idx="391">
                  <c:v>0.158835195301785</c:v>
                </c:pt>
                <c:pt idx="392">
                  <c:v>0.15934881149723101</c:v>
                </c:pt>
                <c:pt idx="393">
                  <c:v>0.15986135114372099</c:v>
                </c:pt>
                <c:pt idx="394">
                  <c:v>0.16038883107278801</c:v>
                </c:pt>
                <c:pt idx="395">
                  <c:v>0.16092912952843</c:v>
                </c:pt>
                <c:pt idx="396">
                  <c:v>0.16147202340290101</c:v>
                </c:pt>
                <c:pt idx="397">
                  <c:v>0.162016391187422</c:v>
                </c:pt>
                <c:pt idx="398">
                  <c:v>0.16254672134908299</c:v>
                </c:pt>
                <c:pt idx="399">
                  <c:v>0.16505493486498601</c:v>
                </c:pt>
                <c:pt idx="400">
                  <c:v>0.16554525010207699</c:v>
                </c:pt>
                <c:pt idx="401">
                  <c:v>0.166058050647864</c:v>
                </c:pt>
                <c:pt idx="402">
                  <c:v>0.16658923333808501</c:v>
                </c:pt>
                <c:pt idx="403">
                  <c:v>0.16711011529356801</c:v>
                </c:pt>
                <c:pt idx="404">
                  <c:v>0.16765173573072201</c:v>
                </c:pt>
                <c:pt idx="405">
                  <c:v>0.16820994127052899</c:v>
                </c:pt>
                <c:pt idx="406">
                  <c:v>0.168755012578793</c:v>
                </c:pt>
                <c:pt idx="407">
                  <c:v>0.17035893192385199</c:v>
                </c:pt>
                <c:pt idx="408">
                  <c:v>0.170397109232655</c:v>
                </c:pt>
                <c:pt idx="409">
                  <c:v>0.170403459471626</c:v>
                </c:pt>
                <c:pt idx="410">
                  <c:v>0.17071029911525301</c:v>
                </c:pt>
                <c:pt idx="411">
                  <c:v>0.17178959706394401</c:v>
                </c:pt>
                <c:pt idx="412">
                  <c:v>0.17281576759338699</c:v>
                </c:pt>
                <c:pt idx="413">
                  <c:v>0.173314819919024</c:v>
                </c:pt>
                <c:pt idx="414">
                  <c:v>0.173815084263262</c:v>
                </c:pt>
                <c:pt idx="415">
                  <c:v>0.17432074901494701</c:v>
                </c:pt>
                <c:pt idx="416">
                  <c:v>0.17482940355764201</c:v>
                </c:pt>
                <c:pt idx="417">
                  <c:v>0.17533738859595599</c:v>
                </c:pt>
                <c:pt idx="418">
                  <c:v>0.17736106689931599</c:v>
                </c:pt>
                <c:pt idx="419">
                  <c:v>0.177655329982676</c:v>
                </c:pt>
                <c:pt idx="420">
                  <c:v>0.177794822509347</c:v>
                </c:pt>
                <c:pt idx="421">
                  <c:v>0.17780752136130201</c:v>
                </c:pt>
              </c:numCache>
            </c:numRef>
          </c:xVal>
          <c:yVal>
            <c:numRef>
              <c:f>'Plot Data'!$E$2455:$E$2876</c:f>
              <c:numCache>
                <c:formatCode>General</c:formatCode>
                <c:ptCount val="422"/>
                <c:pt idx="0">
                  <c:v>1290.22459104417</c:v>
                </c:pt>
                <c:pt idx="1">
                  <c:v>1295.7035554525</c:v>
                </c:pt>
                <c:pt idx="2">
                  <c:v>1292.0321386154401</c:v>
                </c:pt>
                <c:pt idx="3">
                  <c:v>1261.0770245236299</c:v>
                </c:pt>
                <c:pt idx="4">
                  <c:v>1258.66579521566</c:v>
                </c:pt>
                <c:pt idx="5">
                  <c:v>1259.6135421926399</c:v>
                </c:pt>
                <c:pt idx="6">
                  <c:v>1256.17694588619</c:v>
                </c:pt>
                <c:pt idx="7">
                  <c:v>1252.8882310363599</c:v>
                </c:pt>
                <c:pt idx="8">
                  <c:v>1251.3835601133601</c:v>
                </c:pt>
                <c:pt idx="9">
                  <c:v>1249.67504618065</c:v>
                </c:pt>
                <c:pt idx="10">
                  <c:v>1247.1168007429601</c:v>
                </c:pt>
                <c:pt idx="11">
                  <c:v>1246.45856009871</c:v>
                </c:pt>
                <c:pt idx="12">
                  <c:v>1248.93226600551</c:v>
                </c:pt>
                <c:pt idx="13">
                  <c:v>1225.0652291871099</c:v>
                </c:pt>
                <c:pt idx="14">
                  <c:v>1224.5141986005301</c:v>
                </c:pt>
                <c:pt idx="15">
                  <c:v>1222.4910875225701</c:v>
                </c:pt>
                <c:pt idx="16">
                  <c:v>1208.9854728709099</c:v>
                </c:pt>
                <c:pt idx="17">
                  <c:v>1204.3172779239701</c:v>
                </c:pt>
                <c:pt idx="18">
                  <c:v>1203.0433257132499</c:v>
                </c:pt>
                <c:pt idx="19">
                  <c:v>1202.7341529878499</c:v>
                </c:pt>
                <c:pt idx="20">
                  <c:v>1201.7933480208501</c:v>
                </c:pt>
                <c:pt idx="21">
                  <c:v>1200.81337676354</c:v>
                </c:pt>
                <c:pt idx="22">
                  <c:v>1199.7938971363401</c:v>
                </c:pt>
                <c:pt idx="23">
                  <c:v>1198.7352179453801</c:v>
                </c:pt>
                <c:pt idx="24">
                  <c:v>1197.6339123677999</c:v>
                </c:pt>
                <c:pt idx="25">
                  <c:v>1196.48135418739</c:v>
                </c:pt>
                <c:pt idx="26">
                  <c:v>1195.3299958063001</c:v>
                </c:pt>
                <c:pt idx="27">
                  <c:v>1194.18070479946</c:v>
                </c:pt>
                <c:pt idx="28">
                  <c:v>1193.5761731611999</c:v>
                </c:pt>
                <c:pt idx="29">
                  <c:v>1193.0073554609501</c:v>
                </c:pt>
                <c:pt idx="30">
                  <c:v>1192.46635405352</c:v>
                </c:pt>
                <c:pt idx="31">
                  <c:v>1191.97978230597</c:v>
                </c:pt>
                <c:pt idx="32">
                  <c:v>1191.4990555020599</c:v>
                </c:pt>
                <c:pt idx="33">
                  <c:v>1191.02410078923</c:v>
                </c:pt>
                <c:pt idx="34">
                  <c:v>1190.8357096903201</c:v>
                </c:pt>
                <c:pt idx="35">
                  <c:v>1190.68631754227</c:v>
                </c:pt>
                <c:pt idx="36">
                  <c:v>1189.48534895845</c:v>
                </c:pt>
                <c:pt idx="37">
                  <c:v>1194.6168681696199</c:v>
                </c:pt>
                <c:pt idx="38">
                  <c:v>1211.8989590424501</c:v>
                </c:pt>
                <c:pt idx="39">
                  <c:v>1236.54925368725</c:v>
                </c:pt>
                <c:pt idx="40">
                  <c:v>1242.1886617872001</c:v>
                </c:pt>
                <c:pt idx="41">
                  <c:v>1251.5835233882001</c:v>
                </c:pt>
                <c:pt idx="42">
                  <c:v>1259.73244884113</c:v>
                </c:pt>
                <c:pt idx="43">
                  <c:v>1269.2686387723099</c:v>
                </c:pt>
                <c:pt idx="44">
                  <c:v>1286.1455043261701</c:v>
                </c:pt>
                <c:pt idx="45">
                  <c:v>1302.93702429313</c:v>
                </c:pt>
                <c:pt idx="46">
                  <c:v>1307.36905888456</c:v>
                </c:pt>
                <c:pt idx="47">
                  <c:v>1311.1326857813999</c:v>
                </c:pt>
                <c:pt idx="48">
                  <c:v>1313.4175330324999</c:v>
                </c:pt>
                <c:pt idx="49">
                  <c:v>1315.20784596559</c:v>
                </c:pt>
                <c:pt idx="50">
                  <c:v>1315.5954729216601</c:v>
                </c:pt>
                <c:pt idx="51">
                  <c:v>1315.6951048450901</c:v>
                </c:pt>
                <c:pt idx="52">
                  <c:v>1315.88133376612</c:v>
                </c:pt>
                <c:pt idx="53">
                  <c:v>1316.08430772267</c:v>
                </c:pt>
                <c:pt idx="54">
                  <c:v>1316.28821927529</c:v>
                </c:pt>
                <c:pt idx="55">
                  <c:v>1316.49274569511</c:v>
                </c:pt>
                <c:pt idx="56">
                  <c:v>1316.6975440352501</c:v>
                </c:pt>
                <c:pt idx="57">
                  <c:v>1316.9022535312899</c:v>
                </c:pt>
                <c:pt idx="58">
                  <c:v>1317.10649869964</c:v>
                </c:pt>
                <c:pt idx="59">
                  <c:v>1317.30989304578</c:v>
                </c:pt>
                <c:pt idx="60">
                  <c:v>1317.5120416591899</c:v>
                </c:pt>
                <c:pt idx="61">
                  <c:v>1317.7125513910601</c:v>
                </c:pt>
                <c:pt idx="62">
                  <c:v>1317.9110282095901</c:v>
                </c:pt>
                <c:pt idx="63">
                  <c:v>1318.1105669435999</c:v>
                </c:pt>
                <c:pt idx="64">
                  <c:v>1318.33877290593</c:v>
                </c:pt>
                <c:pt idx="65">
                  <c:v>1318.5917333618199</c:v>
                </c:pt>
                <c:pt idx="66">
                  <c:v>1318.84115058835</c:v>
                </c:pt>
                <c:pt idx="67">
                  <c:v>1319.0869047448</c:v>
                </c:pt>
                <c:pt idx="68">
                  <c:v>1319.3288727561701</c:v>
                </c:pt>
                <c:pt idx="69">
                  <c:v>1319.5669290773899</c:v>
                </c:pt>
                <c:pt idx="70">
                  <c:v>1319.80094645546</c:v>
                </c:pt>
                <c:pt idx="71">
                  <c:v>1320.0307966733401</c:v>
                </c:pt>
                <c:pt idx="72">
                  <c:v>1320.2563512603299</c:v>
                </c:pt>
                <c:pt idx="73">
                  <c:v>1320.4774821539099</c:v>
                </c:pt>
                <c:pt idx="74">
                  <c:v>1320.6648432493</c:v>
                </c:pt>
                <c:pt idx="75">
                  <c:v>1320.84507645653</c:v>
                </c:pt>
                <c:pt idx="76">
                  <c:v>1320.99742914274</c:v>
                </c:pt>
                <c:pt idx="77">
                  <c:v>1321.1545446186301</c:v>
                </c:pt>
                <c:pt idx="78">
                  <c:v>1321.3047669293701</c:v>
                </c:pt>
                <c:pt idx="79">
                  <c:v>1321.44809098414</c:v>
                </c:pt>
                <c:pt idx="80">
                  <c:v>1321.58518952539</c:v>
                </c:pt>
                <c:pt idx="81">
                  <c:v>1321.71492577253</c:v>
                </c:pt>
                <c:pt idx="82">
                  <c:v>1321.8371398230299</c:v>
                </c:pt>
                <c:pt idx="83">
                  <c:v>1321.9516726586801</c:v>
                </c:pt>
                <c:pt idx="84">
                  <c:v>1322.0583721896601</c:v>
                </c:pt>
                <c:pt idx="85">
                  <c:v>1322.1570940797701</c:v>
                </c:pt>
                <c:pt idx="86">
                  <c:v>1322.23979897498</c:v>
                </c:pt>
                <c:pt idx="87">
                  <c:v>1322.3228683800901</c:v>
                </c:pt>
                <c:pt idx="88">
                  <c:v>1322.3911013325101</c:v>
                </c:pt>
                <c:pt idx="89">
                  <c:v>1322.46673275543</c:v>
                </c:pt>
                <c:pt idx="90">
                  <c:v>1322.53641951899</c:v>
                </c:pt>
                <c:pt idx="91">
                  <c:v>1322.59986050874</c:v>
                </c:pt>
                <c:pt idx="92">
                  <c:v>1322.65706072744</c:v>
                </c:pt>
                <c:pt idx="93">
                  <c:v>1322.70808031404</c:v>
                </c:pt>
                <c:pt idx="94">
                  <c:v>1322.7535648093301</c:v>
                </c:pt>
                <c:pt idx="95">
                  <c:v>1322.7933648375999</c:v>
                </c:pt>
                <c:pt idx="96">
                  <c:v>1322.82747606312</c:v>
                </c:pt>
                <c:pt idx="97">
                  <c:v>1322.85619129318</c:v>
                </c:pt>
                <c:pt idx="98">
                  <c:v>1322.8811321492601</c:v>
                </c:pt>
                <c:pt idx="99">
                  <c:v>1322.9011267556</c:v>
                </c:pt>
                <c:pt idx="100">
                  <c:v>1322.91657263973</c:v>
                </c:pt>
                <c:pt idx="101">
                  <c:v>1322.92786790846</c:v>
                </c:pt>
                <c:pt idx="102">
                  <c:v>1322.93540018465</c:v>
                </c:pt>
                <c:pt idx="103">
                  <c:v>1322.9385116686699</c:v>
                </c:pt>
                <c:pt idx="104">
                  <c:v>1322.9386772504299</c:v>
                </c:pt>
                <c:pt idx="105">
                  <c:v>1322.93551366058</c:v>
                </c:pt>
                <c:pt idx="106">
                  <c:v>1322.93094797563</c:v>
                </c:pt>
                <c:pt idx="107">
                  <c:v>1322.9252494518801</c:v>
                </c:pt>
                <c:pt idx="108">
                  <c:v>1322.91847810996</c:v>
                </c:pt>
                <c:pt idx="109">
                  <c:v>1322.91069067892</c:v>
                </c:pt>
                <c:pt idx="110">
                  <c:v>1322.90194061271</c:v>
                </c:pt>
                <c:pt idx="111">
                  <c:v>1322.8922781623</c:v>
                </c:pt>
                <c:pt idx="112">
                  <c:v>1322.88175048737</c:v>
                </c:pt>
                <c:pt idx="113">
                  <c:v>1322.87040179422</c:v>
                </c:pt>
                <c:pt idx="114">
                  <c:v>1322.8574391663701</c:v>
                </c:pt>
                <c:pt idx="115">
                  <c:v>1322.8419442736799</c:v>
                </c:pt>
                <c:pt idx="116">
                  <c:v>1322.82690733049</c:v>
                </c:pt>
                <c:pt idx="117">
                  <c:v>1322.8109982845899</c:v>
                </c:pt>
                <c:pt idx="118">
                  <c:v>1322.7942489103</c:v>
                </c:pt>
                <c:pt idx="119">
                  <c:v>1322.7766904242001</c:v>
                </c:pt>
                <c:pt idx="120">
                  <c:v>1322.7583533946099</c:v>
                </c:pt>
                <c:pt idx="121">
                  <c:v>1322.7392676688501</c:v>
                </c:pt>
                <c:pt idx="122">
                  <c:v>1322.7194623154201</c:v>
                </c:pt>
                <c:pt idx="123">
                  <c:v>1322.6989655791899</c:v>
                </c:pt>
                <c:pt idx="124">
                  <c:v>1322.6762565296499</c:v>
                </c:pt>
                <c:pt idx="125">
                  <c:v>1322.65390782848</c:v>
                </c:pt>
                <c:pt idx="126">
                  <c:v>1322.62780192582</c:v>
                </c:pt>
                <c:pt idx="127">
                  <c:v>1322.6035186499601</c:v>
                </c:pt>
                <c:pt idx="128">
                  <c:v>1322.57848273902</c:v>
                </c:pt>
                <c:pt idx="129">
                  <c:v>1322.55288903817</c:v>
                </c:pt>
                <c:pt idx="130">
                  <c:v>1322.5267650559099</c:v>
                </c:pt>
                <c:pt idx="131">
                  <c:v>1322.50013737779</c:v>
                </c:pt>
                <c:pt idx="132">
                  <c:v>1322.4730315863901</c:v>
                </c:pt>
                <c:pt idx="133">
                  <c:v>1322.4454721945399</c:v>
                </c:pt>
                <c:pt idx="134">
                  <c:v>1322.4156662406101</c:v>
                </c:pt>
                <c:pt idx="135">
                  <c:v>1322.3866229594501</c:v>
                </c:pt>
                <c:pt idx="136">
                  <c:v>1322.36065077441</c:v>
                </c:pt>
                <c:pt idx="137">
                  <c:v>1322.3365149537001</c:v>
                </c:pt>
                <c:pt idx="138">
                  <c:v>1322.31179439064</c:v>
                </c:pt>
                <c:pt idx="139">
                  <c:v>1322.28672206388</c:v>
                </c:pt>
                <c:pt idx="140">
                  <c:v>1322.26128807583</c:v>
                </c:pt>
                <c:pt idx="141">
                  <c:v>1322.23548134472</c:v>
                </c:pt>
                <c:pt idx="142">
                  <c:v>1322.2092896109</c:v>
                </c:pt>
                <c:pt idx="143">
                  <c:v>1322.1826994451999</c:v>
                </c:pt>
                <c:pt idx="144">
                  <c:v>1322.15400037167</c:v>
                </c:pt>
                <c:pt idx="145">
                  <c:v>1322.12598112661</c:v>
                </c:pt>
                <c:pt idx="146">
                  <c:v>1322.0976938568001</c:v>
                </c:pt>
                <c:pt idx="147">
                  <c:v>1322.0757569796899</c:v>
                </c:pt>
                <c:pt idx="148">
                  <c:v>1322.05552907688</c:v>
                </c:pt>
                <c:pt idx="149">
                  <c:v>1322.03621514561</c:v>
                </c:pt>
                <c:pt idx="150">
                  <c:v>1322.0160276136501</c:v>
                </c:pt>
                <c:pt idx="151">
                  <c:v>1321.9950859714299</c:v>
                </c:pt>
                <c:pt idx="152">
                  <c:v>1321.9733633036799</c:v>
                </c:pt>
                <c:pt idx="153">
                  <c:v>1321.95083144113</c:v>
                </c:pt>
                <c:pt idx="154">
                  <c:v>1321.92611742909</c:v>
                </c:pt>
                <c:pt idx="155">
                  <c:v>1321.9010041323399</c:v>
                </c:pt>
                <c:pt idx="156">
                  <c:v>1321.87498339835</c:v>
                </c:pt>
                <c:pt idx="157">
                  <c:v>1321.84801333514</c:v>
                </c:pt>
                <c:pt idx="158">
                  <c:v>1321.8267739042899</c:v>
                </c:pt>
                <c:pt idx="159">
                  <c:v>1321.80365614626</c:v>
                </c:pt>
                <c:pt idx="160">
                  <c:v>1321.7804789827301</c:v>
                </c:pt>
                <c:pt idx="161">
                  <c:v>1321.7572527386401</c:v>
                </c:pt>
                <c:pt idx="162">
                  <c:v>1321.7339871572301</c:v>
                </c:pt>
                <c:pt idx="163">
                  <c:v>1321.71067934544</c:v>
                </c:pt>
                <c:pt idx="164">
                  <c:v>1321.6873616006201</c:v>
                </c:pt>
                <c:pt idx="165">
                  <c:v>1321.66403010461</c:v>
                </c:pt>
                <c:pt idx="166">
                  <c:v>1321.64069212148</c:v>
                </c:pt>
                <c:pt idx="167">
                  <c:v>1321.6173542479</c:v>
                </c:pt>
                <c:pt idx="168">
                  <c:v>1321.59343362191</c:v>
                </c:pt>
                <c:pt idx="169">
                  <c:v>1321.5691479493901</c:v>
                </c:pt>
                <c:pt idx="170">
                  <c:v>1321.54483460091</c:v>
                </c:pt>
                <c:pt idx="171">
                  <c:v>1321.5205045914399</c:v>
                </c:pt>
                <c:pt idx="172">
                  <c:v>1321.49616879619</c:v>
                </c:pt>
                <c:pt idx="173">
                  <c:v>1321.47183784141</c:v>
                </c:pt>
                <c:pt idx="174">
                  <c:v>1321.4475219763101</c:v>
                </c:pt>
                <c:pt idx="175">
                  <c:v>1321.42323092728</c:v>
                </c:pt>
                <c:pt idx="176">
                  <c:v>1321.3989737358399</c:v>
                </c:pt>
                <c:pt idx="177">
                  <c:v>1321.3747585819799</c:v>
                </c:pt>
                <c:pt idx="178">
                  <c:v>1321.35272742399</c:v>
                </c:pt>
                <c:pt idx="179">
                  <c:v>1321.34421598113</c:v>
                </c:pt>
                <c:pt idx="180">
                  <c:v>1321.3340953995901</c:v>
                </c:pt>
                <c:pt idx="181">
                  <c:v>1321.3208477114899</c:v>
                </c:pt>
                <c:pt idx="182">
                  <c:v>1321.3049085120899</c:v>
                </c:pt>
                <c:pt idx="183">
                  <c:v>1321.2888970321301</c:v>
                </c:pt>
                <c:pt idx="184">
                  <c:v>1321.2705377073801</c:v>
                </c:pt>
                <c:pt idx="185">
                  <c:v>1321.24976550524</c:v>
                </c:pt>
                <c:pt idx="186">
                  <c:v>1321.2285763145101</c:v>
                </c:pt>
                <c:pt idx="187">
                  <c:v>1321.2043669376201</c:v>
                </c:pt>
                <c:pt idx="188">
                  <c:v>1321.1777073829701</c:v>
                </c:pt>
                <c:pt idx="189">
                  <c:v>1321.1485767321401</c:v>
                </c:pt>
                <c:pt idx="190">
                  <c:v>1321.14005413069</c:v>
                </c:pt>
                <c:pt idx="191">
                  <c:v>1321.13558436178</c:v>
                </c:pt>
                <c:pt idx="192">
                  <c:v>1321.1282507443</c:v>
                </c:pt>
                <c:pt idx="193">
                  <c:v>1321.1188514375001</c:v>
                </c:pt>
                <c:pt idx="194">
                  <c:v>1321.1058513493199</c:v>
                </c:pt>
                <c:pt idx="195">
                  <c:v>1321.08918430586</c:v>
                </c:pt>
                <c:pt idx="196">
                  <c:v>1321.068788179</c:v>
                </c:pt>
                <c:pt idx="197">
                  <c:v>1321.04460505723</c:v>
                </c:pt>
                <c:pt idx="198">
                  <c:v>1321.01573401052</c:v>
                </c:pt>
                <c:pt idx="199">
                  <c:v>1320.98580158763</c:v>
                </c:pt>
                <c:pt idx="200">
                  <c:v>1320.9524138925899</c:v>
                </c:pt>
                <c:pt idx="201">
                  <c:v>1320.9181285556101</c:v>
                </c:pt>
                <c:pt idx="202">
                  <c:v>1320.9059958806299</c:v>
                </c:pt>
                <c:pt idx="203">
                  <c:v>1320.8914325703199</c:v>
                </c:pt>
                <c:pt idx="204">
                  <c:v>1320.91527927679</c:v>
                </c:pt>
                <c:pt idx="205">
                  <c:v>1320.9369743684799</c:v>
                </c:pt>
                <c:pt idx="206">
                  <c:v>1320.9405352020799</c:v>
                </c:pt>
                <c:pt idx="207">
                  <c:v>1320.9579883731301</c:v>
                </c:pt>
                <c:pt idx="208">
                  <c:v>1320.9717994422699</c:v>
                </c:pt>
                <c:pt idx="209">
                  <c:v>1320.9819206991499</c:v>
                </c:pt>
                <c:pt idx="210">
                  <c:v>1320.9873884533299</c:v>
                </c:pt>
                <c:pt idx="211">
                  <c:v>1320.98783896742</c:v>
                </c:pt>
                <c:pt idx="212">
                  <c:v>1320.9853702778</c:v>
                </c:pt>
                <c:pt idx="213">
                  <c:v>1320.9810003001301</c:v>
                </c:pt>
                <c:pt idx="214">
                  <c:v>1320.97433187556</c:v>
                </c:pt>
                <c:pt idx="215">
                  <c:v>1320.98121112235</c:v>
                </c:pt>
                <c:pt idx="216">
                  <c:v>1320.98257847748</c:v>
                </c:pt>
                <c:pt idx="217">
                  <c:v>1320.9778415839</c:v>
                </c:pt>
                <c:pt idx="218">
                  <c:v>1320.9681198383901</c:v>
                </c:pt>
                <c:pt idx="219">
                  <c:v>1320.9534303230701</c:v>
                </c:pt>
                <c:pt idx="220">
                  <c:v>1320.9337903994101</c:v>
                </c:pt>
                <c:pt idx="221">
                  <c:v>1320.9092253838601</c:v>
                </c:pt>
                <c:pt idx="222">
                  <c:v>1320.8779517691501</c:v>
                </c:pt>
                <c:pt idx="223">
                  <c:v>1320.86542416005</c:v>
                </c:pt>
                <c:pt idx="224">
                  <c:v>1320.8645051021799</c:v>
                </c:pt>
                <c:pt idx="225">
                  <c:v>1320.8625390053801</c:v>
                </c:pt>
                <c:pt idx="226">
                  <c:v>1320.8590259153</c:v>
                </c:pt>
                <c:pt idx="227">
                  <c:v>1320.8542840545099</c:v>
                </c:pt>
                <c:pt idx="228">
                  <c:v>1320.8628958709801</c:v>
                </c:pt>
                <c:pt idx="229">
                  <c:v>1320.8752213166599</c:v>
                </c:pt>
                <c:pt idx="230">
                  <c:v>1320.8830059551301</c:v>
                </c:pt>
                <c:pt idx="231">
                  <c:v>1320.8862480100399</c:v>
                </c:pt>
                <c:pt idx="232">
                  <c:v>1320.88617000259</c:v>
                </c:pt>
                <c:pt idx="233">
                  <c:v>1320.88220922091</c:v>
                </c:pt>
                <c:pt idx="234">
                  <c:v>1320.8731237061099</c:v>
                </c:pt>
                <c:pt idx="235">
                  <c:v>1320.85891343356</c:v>
                </c:pt>
                <c:pt idx="236">
                  <c:v>1320.8395833258801</c:v>
                </c:pt>
                <c:pt idx="237">
                  <c:v>1320.81514327731</c:v>
                </c:pt>
                <c:pt idx="238">
                  <c:v>1320.7877285596101</c:v>
                </c:pt>
                <c:pt idx="239">
                  <c:v>1320.7861596192599</c:v>
                </c:pt>
                <c:pt idx="240">
                  <c:v>1320.78711362626</c:v>
                </c:pt>
                <c:pt idx="241">
                  <c:v>1320.7876973134701</c:v>
                </c:pt>
                <c:pt idx="242">
                  <c:v>1320.79039967675</c:v>
                </c:pt>
                <c:pt idx="243">
                  <c:v>1320.81837222084</c:v>
                </c:pt>
                <c:pt idx="244">
                  <c:v>1320.84260860922</c:v>
                </c:pt>
                <c:pt idx="245">
                  <c:v>1320.8629747217899</c:v>
                </c:pt>
                <c:pt idx="246">
                  <c:v>1320.8794879193699</c:v>
                </c:pt>
                <c:pt idx="247">
                  <c:v>1320.8921681686099</c:v>
                </c:pt>
                <c:pt idx="248">
                  <c:v>1320.90103830771</c:v>
                </c:pt>
                <c:pt idx="249">
                  <c:v>1320.9051892023799</c:v>
                </c:pt>
                <c:pt idx="250">
                  <c:v>1320.9049668600501</c:v>
                </c:pt>
                <c:pt idx="251">
                  <c:v>1320.9016731361501</c:v>
                </c:pt>
                <c:pt idx="252">
                  <c:v>1320.8969196655601</c:v>
                </c:pt>
                <c:pt idx="253">
                  <c:v>1320.8846512016601</c:v>
                </c:pt>
                <c:pt idx="254">
                  <c:v>1320.8702879725199</c:v>
                </c:pt>
                <c:pt idx="255">
                  <c:v>1320.8541158600201</c:v>
                </c:pt>
                <c:pt idx="256">
                  <c:v>1320.83614294158</c:v>
                </c:pt>
                <c:pt idx="257">
                  <c:v>1320.8178810864999</c:v>
                </c:pt>
                <c:pt idx="258">
                  <c:v>1320.7967742594401</c:v>
                </c:pt>
                <c:pt idx="259">
                  <c:v>1320.7802292085501</c:v>
                </c:pt>
                <c:pt idx="260">
                  <c:v>1320.7727971857</c:v>
                </c:pt>
                <c:pt idx="261">
                  <c:v>1320.76221898892</c:v>
                </c:pt>
                <c:pt idx="262">
                  <c:v>1320.7491080713701</c:v>
                </c:pt>
                <c:pt idx="263">
                  <c:v>1320.7322477569901</c:v>
                </c:pt>
                <c:pt idx="264">
                  <c:v>1320.71300457438</c:v>
                </c:pt>
                <c:pt idx="265">
                  <c:v>1320.6914819312201</c:v>
                </c:pt>
                <c:pt idx="266">
                  <c:v>1320.6822089171901</c:v>
                </c:pt>
                <c:pt idx="267">
                  <c:v>1320.6722095789801</c:v>
                </c:pt>
                <c:pt idx="268">
                  <c:v>1320.66150282955</c:v>
                </c:pt>
                <c:pt idx="269">
                  <c:v>1320.6501075584899</c:v>
                </c:pt>
                <c:pt idx="270">
                  <c:v>1320.63804262293</c:v>
                </c:pt>
                <c:pt idx="271">
                  <c:v>1320.62612959393</c:v>
                </c:pt>
                <c:pt idx="272">
                  <c:v>1320.6148657118699</c:v>
                </c:pt>
                <c:pt idx="273">
                  <c:v>1320.60309583448</c:v>
                </c:pt>
                <c:pt idx="274">
                  <c:v>1320.59162592857</c:v>
                </c:pt>
                <c:pt idx="275">
                  <c:v>1320.5794205208099</c:v>
                </c:pt>
                <c:pt idx="276">
                  <c:v>1320.5665976522901</c:v>
                </c:pt>
                <c:pt idx="277">
                  <c:v>1320.5531735305599</c:v>
                </c:pt>
                <c:pt idx="278">
                  <c:v>1320.5501131508699</c:v>
                </c:pt>
                <c:pt idx="279">
                  <c:v>1320.5551001819199</c:v>
                </c:pt>
                <c:pt idx="280">
                  <c:v>1320.5611206484</c:v>
                </c:pt>
                <c:pt idx="281">
                  <c:v>1320.5798964831899</c:v>
                </c:pt>
                <c:pt idx="282">
                  <c:v>1320.5964128456401</c:v>
                </c:pt>
                <c:pt idx="283">
                  <c:v>1320.61016781239</c:v>
                </c:pt>
                <c:pt idx="284">
                  <c:v>1320.62119754372</c:v>
                </c:pt>
                <c:pt idx="285">
                  <c:v>1320.62954057251</c:v>
                </c:pt>
                <c:pt idx="286">
                  <c:v>1320.63523816151</c:v>
                </c:pt>
                <c:pt idx="287">
                  <c:v>1320.6381288950699</c:v>
                </c:pt>
                <c:pt idx="288">
                  <c:v>1320.6375927404199</c:v>
                </c:pt>
                <c:pt idx="289">
                  <c:v>1320.6346473303299</c:v>
                </c:pt>
                <c:pt idx="290">
                  <c:v>1320.63930353669</c:v>
                </c:pt>
                <c:pt idx="291">
                  <c:v>1320.64773178412</c:v>
                </c:pt>
                <c:pt idx="292">
                  <c:v>1320.65550555963</c:v>
                </c:pt>
                <c:pt idx="293">
                  <c:v>1320.6626275004</c:v>
                </c:pt>
                <c:pt idx="294">
                  <c:v>1320.6690999283401</c:v>
                </c:pt>
                <c:pt idx="295">
                  <c:v>1320.6749247863299</c:v>
                </c:pt>
                <c:pt idx="296">
                  <c:v>1320.68010357546</c:v>
                </c:pt>
                <c:pt idx="297">
                  <c:v>1320.6846372939599</c:v>
                </c:pt>
                <c:pt idx="298">
                  <c:v>1320.6881994631401</c:v>
                </c:pt>
                <c:pt idx="299">
                  <c:v>1320.6897522024899</c:v>
                </c:pt>
                <c:pt idx="300">
                  <c:v>1320.6921155390401</c:v>
                </c:pt>
                <c:pt idx="301">
                  <c:v>1320.6887762706299</c:v>
                </c:pt>
                <c:pt idx="302">
                  <c:v>1320.6818962152299</c:v>
                </c:pt>
                <c:pt idx="303">
                  <c:v>1320.6737140299799</c:v>
                </c:pt>
                <c:pt idx="304">
                  <c:v>1320.66426961915</c:v>
                </c:pt>
                <c:pt idx="305">
                  <c:v>1320.6536045938101</c:v>
                </c:pt>
                <c:pt idx="306">
                  <c:v>1320.6417623055399</c:v>
                </c:pt>
                <c:pt idx="307">
                  <c:v>1320.6287878600299</c:v>
                </c:pt>
                <c:pt idx="308">
                  <c:v>1320.6147281107901</c:v>
                </c:pt>
                <c:pt idx="309">
                  <c:v>1320.5991567855301</c:v>
                </c:pt>
                <c:pt idx="310">
                  <c:v>1320.59446183502</c:v>
                </c:pt>
                <c:pt idx="311">
                  <c:v>1320.59408195183</c:v>
                </c:pt>
                <c:pt idx="312">
                  <c:v>1320.5772308384201</c:v>
                </c:pt>
                <c:pt idx="313">
                  <c:v>1320.5606519273499</c:v>
                </c:pt>
                <c:pt idx="314">
                  <c:v>1320.54430817972</c:v>
                </c:pt>
                <c:pt idx="315">
                  <c:v>1320.5295169492499</c:v>
                </c:pt>
                <c:pt idx="316">
                  <c:v>1320.51379365855</c:v>
                </c:pt>
                <c:pt idx="317">
                  <c:v>1320.4979324537201</c:v>
                </c:pt>
                <c:pt idx="318">
                  <c:v>1320.48192214904</c:v>
                </c:pt>
                <c:pt idx="319">
                  <c:v>1320.4660332465101</c:v>
                </c:pt>
                <c:pt idx="320">
                  <c:v>1320.4504205963101</c:v>
                </c:pt>
                <c:pt idx="321">
                  <c:v>1320.43616435577</c:v>
                </c:pt>
                <c:pt idx="322">
                  <c:v>1320.4233292962599</c:v>
                </c:pt>
                <c:pt idx="323">
                  <c:v>1320.4177513826501</c:v>
                </c:pt>
                <c:pt idx="324">
                  <c:v>1320.41146314548</c:v>
                </c:pt>
                <c:pt idx="325">
                  <c:v>1320.4044727842099</c:v>
                </c:pt>
                <c:pt idx="326">
                  <c:v>1320.3967876269</c:v>
                </c:pt>
                <c:pt idx="327">
                  <c:v>1320.3884141363401</c:v>
                </c:pt>
                <c:pt idx="328">
                  <c:v>1320.37858094338</c:v>
                </c:pt>
                <c:pt idx="329">
                  <c:v>1320.3699123050101</c:v>
                </c:pt>
                <c:pt idx="330">
                  <c:v>1320.36065107123</c:v>
                </c:pt>
                <c:pt idx="331">
                  <c:v>1320.35168817628</c:v>
                </c:pt>
                <c:pt idx="332">
                  <c:v>1320.3418499229199</c:v>
                </c:pt>
                <c:pt idx="333">
                  <c:v>1320.33450836618</c:v>
                </c:pt>
                <c:pt idx="334">
                  <c:v>1320.33588628542</c:v>
                </c:pt>
                <c:pt idx="335">
                  <c:v>1320.3365432882599</c:v>
                </c:pt>
                <c:pt idx="336">
                  <c:v>1320.33648827309</c:v>
                </c:pt>
                <c:pt idx="337">
                  <c:v>1320.33572944754</c:v>
                </c:pt>
                <c:pt idx="338">
                  <c:v>1320.334591151</c:v>
                </c:pt>
                <c:pt idx="339">
                  <c:v>1320.33391663971</c:v>
                </c:pt>
                <c:pt idx="340">
                  <c:v>1320.33264159948</c:v>
                </c:pt>
                <c:pt idx="341">
                  <c:v>1320.33078352748</c:v>
                </c:pt>
                <c:pt idx="342">
                  <c:v>1320.3283596735</c:v>
                </c:pt>
                <c:pt idx="343">
                  <c:v>1320.32538702242</c:v>
                </c:pt>
                <c:pt idx="344">
                  <c:v>1320.32592863584</c:v>
                </c:pt>
                <c:pt idx="345">
                  <c:v>1320.3281436536599</c:v>
                </c:pt>
                <c:pt idx="346">
                  <c:v>1320.3299707541601</c:v>
                </c:pt>
                <c:pt idx="347">
                  <c:v>1320.33142618288</c:v>
                </c:pt>
                <c:pt idx="348">
                  <c:v>1320.3325266438601</c:v>
                </c:pt>
                <c:pt idx="349">
                  <c:v>1320.3332892963199</c:v>
                </c:pt>
                <c:pt idx="350">
                  <c:v>1320.3337317534699</c:v>
                </c:pt>
                <c:pt idx="351">
                  <c:v>1320.3338720832801</c:v>
                </c:pt>
                <c:pt idx="352">
                  <c:v>1320.33372881124</c:v>
                </c:pt>
                <c:pt idx="353">
                  <c:v>1320.3333209249399</c:v>
                </c:pt>
                <c:pt idx="354">
                  <c:v>1320.33437457735</c:v>
                </c:pt>
                <c:pt idx="355">
                  <c:v>1320.33696530306</c:v>
                </c:pt>
                <c:pt idx="356">
                  <c:v>1320.3395054458599</c:v>
                </c:pt>
                <c:pt idx="357">
                  <c:v>1320.3420400402999</c:v>
                </c:pt>
                <c:pt idx="358">
                  <c:v>1320.3447362435199</c:v>
                </c:pt>
                <c:pt idx="359">
                  <c:v>1320.3469422662699</c:v>
                </c:pt>
                <c:pt idx="360">
                  <c:v>1320.3483163963599</c:v>
                </c:pt>
                <c:pt idx="361">
                  <c:v>1320.3483268663899</c:v>
                </c:pt>
                <c:pt idx="362">
                  <c:v>1320.3465093493801</c:v>
                </c:pt>
                <c:pt idx="363">
                  <c:v>1320.34272846402</c:v>
                </c:pt>
                <c:pt idx="364">
                  <c:v>1320.33703423927</c:v>
                </c:pt>
                <c:pt idx="365">
                  <c:v>1320.32971458924</c:v>
                </c:pt>
                <c:pt idx="366">
                  <c:v>1320.40922944265</c:v>
                </c:pt>
                <c:pt idx="367">
                  <c:v>1320.4925513281801</c:v>
                </c:pt>
                <c:pt idx="368">
                  <c:v>1320.5470537784599</c:v>
                </c:pt>
                <c:pt idx="369">
                  <c:v>1320.5631507445401</c:v>
                </c:pt>
                <c:pt idx="370">
                  <c:v>1320.5479694430501</c:v>
                </c:pt>
                <c:pt idx="371">
                  <c:v>1320.5076103778399</c:v>
                </c:pt>
                <c:pt idx="372">
                  <c:v>1320.43514607013</c:v>
                </c:pt>
                <c:pt idx="373">
                  <c:v>1320.43740989192</c:v>
                </c:pt>
                <c:pt idx="374">
                  <c:v>1320.5080390854</c:v>
                </c:pt>
                <c:pt idx="375">
                  <c:v>1320.5154209861701</c:v>
                </c:pt>
                <c:pt idx="376">
                  <c:v>1320.4616917384301</c:v>
                </c:pt>
                <c:pt idx="377">
                  <c:v>1320.4495615962201</c:v>
                </c:pt>
                <c:pt idx="378">
                  <c:v>1320.4032707234301</c:v>
                </c:pt>
                <c:pt idx="379">
                  <c:v>1320.3471724077201</c:v>
                </c:pt>
                <c:pt idx="380">
                  <c:v>1320.21867612101</c:v>
                </c:pt>
                <c:pt idx="381">
                  <c:v>1320.0634455884101</c:v>
                </c:pt>
                <c:pt idx="382">
                  <c:v>1319.8758569489701</c:v>
                </c:pt>
                <c:pt idx="383">
                  <c:v>1319.62240588841</c:v>
                </c:pt>
                <c:pt idx="384">
                  <c:v>1319.3872161904901</c:v>
                </c:pt>
                <c:pt idx="385">
                  <c:v>1319.0786389248899</c:v>
                </c:pt>
                <c:pt idx="386">
                  <c:v>1319.02827702792</c:v>
                </c:pt>
                <c:pt idx="387">
                  <c:v>1319.0179132860301</c:v>
                </c:pt>
                <c:pt idx="388">
                  <c:v>1318.4969000118899</c:v>
                </c:pt>
                <c:pt idx="389">
                  <c:v>1317.8955103629</c:v>
                </c:pt>
                <c:pt idx="390">
                  <c:v>1316.72511990627</c:v>
                </c:pt>
                <c:pt idx="391">
                  <c:v>1314.01389305115</c:v>
                </c:pt>
                <c:pt idx="392">
                  <c:v>1309.87393034091</c:v>
                </c:pt>
                <c:pt idx="393">
                  <c:v>1298.2020470873899</c:v>
                </c:pt>
                <c:pt idx="394">
                  <c:v>1284.9664787505801</c:v>
                </c:pt>
                <c:pt idx="395">
                  <c:v>1273.3902220381799</c:v>
                </c:pt>
                <c:pt idx="396">
                  <c:v>1249.1019693777</c:v>
                </c:pt>
                <c:pt idx="397">
                  <c:v>1220.9247293517201</c:v>
                </c:pt>
                <c:pt idx="398">
                  <c:v>1197.11060116566</c:v>
                </c:pt>
                <c:pt idx="399">
                  <c:v>1163.97760095066</c:v>
                </c:pt>
                <c:pt idx="400">
                  <c:v>1169.8965120207199</c:v>
                </c:pt>
                <c:pt idx="401">
                  <c:v>1167.82784456881</c:v>
                </c:pt>
                <c:pt idx="402">
                  <c:v>1157.72109163748</c:v>
                </c:pt>
                <c:pt idx="403">
                  <c:v>1164.95735288534</c:v>
                </c:pt>
                <c:pt idx="404">
                  <c:v>1165.36957487736</c:v>
                </c:pt>
                <c:pt idx="405">
                  <c:v>1158.6143064105099</c:v>
                </c:pt>
                <c:pt idx="406">
                  <c:v>1149.5127803528901</c:v>
                </c:pt>
                <c:pt idx="407">
                  <c:v>1152.36628197345</c:v>
                </c:pt>
                <c:pt idx="408">
                  <c:v>1152.43437907519</c:v>
                </c:pt>
                <c:pt idx="409">
                  <c:v>1135.89356998221</c:v>
                </c:pt>
                <c:pt idx="410">
                  <c:v>1128.7772874910299</c:v>
                </c:pt>
                <c:pt idx="411">
                  <c:v>1119.6196741445999</c:v>
                </c:pt>
                <c:pt idx="412">
                  <c:v>1108.66338204299</c:v>
                </c:pt>
                <c:pt idx="413">
                  <c:v>1112.8744282509899</c:v>
                </c:pt>
                <c:pt idx="414">
                  <c:v>1116.42366155178</c:v>
                </c:pt>
                <c:pt idx="415">
                  <c:v>1117.4906576353501</c:v>
                </c:pt>
                <c:pt idx="416">
                  <c:v>1116.4705045831399</c:v>
                </c:pt>
                <c:pt idx="417">
                  <c:v>1113.4135932976401</c:v>
                </c:pt>
                <c:pt idx="418">
                  <c:v>1103.6019183797</c:v>
                </c:pt>
                <c:pt idx="419">
                  <c:v>1102.9994450025699</c:v>
                </c:pt>
                <c:pt idx="420">
                  <c:v>1103.8602488541701</c:v>
                </c:pt>
                <c:pt idx="421">
                  <c:v>1103.9478143311501</c:v>
                </c:pt>
              </c:numCache>
            </c:numRef>
          </c:yVal>
          <c:smooth val="0"/>
          <c:extLst>
            <c:ext xmlns:c16="http://schemas.microsoft.com/office/drawing/2014/chart" uri="{C3380CC4-5D6E-409C-BE32-E72D297353CC}">
              <c16:uniqueId val="{0000002E-902D-494F-B91B-D83A38386C95}"/>
            </c:ext>
          </c:extLst>
        </c:ser>
        <c:ser>
          <c:idx val="47"/>
          <c:order val="47"/>
          <c:tx>
            <c:v>Flow Trajectories 1_32_1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Data'!$D$2879:$D$2891</c:f>
              <c:numCache>
                <c:formatCode>General</c:formatCode>
                <c:ptCount val="13"/>
                <c:pt idx="0">
                  <c:v>0.17780752136130201</c:v>
                </c:pt>
                <c:pt idx="1">
                  <c:v>0.18037722558406999</c:v>
                </c:pt>
                <c:pt idx="2">
                  <c:v>0.18412851281088</c:v>
                </c:pt>
                <c:pt idx="3">
                  <c:v>0.18719046158289299</c:v>
                </c:pt>
                <c:pt idx="4">
                  <c:v>0.18759705825343001</c:v>
                </c:pt>
                <c:pt idx="5">
                  <c:v>0.18869465943724201</c:v>
                </c:pt>
                <c:pt idx="6">
                  <c:v>0.18882167015269299</c:v>
                </c:pt>
                <c:pt idx="7">
                  <c:v>0.188840720980539</c:v>
                </c:pt>
                <c:pt idx="8">
                  <c:v>0.188847071219511</c:v>
                </c:pt>
                <c:pt idx="9">
                  <c:v>0.193905564487101</c:v>
                </c:pt>
                <c:pt idx="10">
                  <c:v>0.19595934476121499</c:v>
                </c:pt>
                <c:pt idx="11">
                  <c:v>0.19777812389309701</c:v>
                </c:pt>
                <c:pt idx="12">
                  <c:v>0.19777891760909699</c:v>
                </c:pt>
              </c:numCache>
            </c:numRef>
          </c:xVal>
          <c:yVal>
            <c:numRef>
              <c:f>'Plot Data'!$E$2879:$E$2891</c:f>
              <c:numCache>
                <c:formatCode>General</c:formatCode>
                <c:ptCount val="13"/>
                <c:pt idx="0">
                  <c:v>1089.08740292268</c:v>
                </c:pt>
                <c:pt idx="1">
                  <c:v>1097.0498379677199</c:v>
                </c:pt>
                <c:pt idx="2">
                  <c:v>1053.04885738037</c:v>
                </c:pt>
                <c:pt idx="3">
                  <c:v>1029.38599484509</c:v>
                </c:pt>
                <c:pt idx="4">
                  <c:v>1027.51083067685</c:v>
                </c:pt>
                <c:pt idx="5">
                  <c:v>1025.77327708898</c:v>
                </c:pt>
                <c:pt idx="6">
                  <c:v>1025.62899225758</c:v>
                </c:pt>
                <c:pt idx="7">
                  <c:v>1025.6077666818701</c:v>
                </c:pt>
                <c:pt idx="8">
                  <c:v>1081.44780085767</c:v>
                </c:pt>
                <c:pt idx="9">
                  <c:v>1110.0838345529</c:v>
                </c:pt>
                <c:pt idx="10">
                  <c:v>1086.6706225115599</c:v>
                </c:pt>
                <c:pt idx="11">
                  <c:v>1072.3065470151701</c:v>
                </c:pt>
                <c:pt idx="12">
                  <c:v>1072.30148097854</c:v>
                </c:pt>
              </c:numCache>
            </c:numRef>
          </c:yVal>
          <c:smooth val="0"/>
          <c:extLst>
            <c:ext xmlns:c16="http://schemas.microsoft.com/office/drawing/2014/chart" uri="{C3380CC4-5D6E-409C-BE32-E72D297353CC}">
              <c16:uniqueId val="{0000002F-902D-494F-B91B-D83A38386C95}"/>
            </c:ext>
          </c:extLst>
        </c:ser>
        <c:ser>
          <c:idx val="48"/>
          <c:order val="48"/>
          <c:tx>
            <c:v>Flow Trajectories 1_33_0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Data'!$D$2894:$D$2930</c:f>
              <c:numCache>
                <c:formatCode>General</c:formatCode>
                <c:ptCount val="37"/>
                <c:pt idx="0">
                  <c:v>-5.8927823056510899E-5</c:v>
                </c:pt>
                <c:pt idx="1">
                  <c:v>5.3006991156737604E-3</c:v>
                </c:pt>
                <c:pt idx="2">
                  <c:v>1.0454398554981899E-2</c:v>
                </c:pt>
                <c:pt idx="3">
                  <c:v>1.55554596474917E-2</c:v>
                </c:pt>
                <c:pt idx="4">
                  <c:v>2.0621908922732999E-2</c:v>
                </c:pt>
                <c:pt idx="5">
                  <c:v>2.62007868352035E-2</c:v>
                </c:pt>
                <c:pt idx="6">
                  <c:v>3.1280146062726603E-2</c:v>
                </c:pt>
                <c:pt idx="7">
                  <c:v>3.6866910279560801E-2</c:v>
                </c:pt>
                <c:pt idx="8">
                  <c:v>4.2457393992821099E-2</c:v>
                </c:pt>
                <c:pt idx="9">
                  <c:v>4.8049874146161298E-2</c:v>
                </c:pt>
                <c:pt idx="10">
                  <c:v>5.3132987201554099E-2</c:v>
                </c:pt>
                <c:pt idx="11">
                  <c:v>5.87259279130002E-2</c:v>
                </c:pt>
                <c:pt idx="12">
                  <c:v>6.4324239385063903E-2</c:v>
                </c:pt>
                <c:pt idx="13">
                  <c:v>6.5036367308913295E-2</c:v>
                </c:pt>
                <c:pt idx="14">
                  <c:v>6.5077011827617395E-2</c:v>
                </c:pt>
                <c:pt idx="15">
                  <c:v>7.0168063889444701E-2</c:v>
                </c:pt>
                <c:pt idx="16">
                  <c:v>7.3733236385255002E-2</c:v>
                </c:pt>
                <c:pt idx="17">
                  <c:v>7.3834892312762399E-2</c:v>
                </c:pt>
                <c:pt idx="18">
                  <c:v>7.9024721897127795E-2</c:v>
                </c:pt>
                <c:pt idx="19">
                  <c:v>8.1560714752864194E-2</c:v>
                </c:pt>
                <c:pt idx="20">
                  <c:v>8.4095152734899994E-2</c:v>
                </c:pt>
                <c:pt idx="21">
                  <c:v>8.6123818910849498E-2</c:v>
                </c:pt>
                <c:pt idx="22">
                  <c:v>8.8156130164108407E-2</c:v>
                </c:pt>
                <c:pt idx="23">
                  <c:v>9.0192466540380198E-2</c:v>
                </c:pt>
                <c:pt idx="24">
                  <c:v>9.2230973446024003E-2</c:v>
                </c:pt>
                <c:pt idx="25">
                  <c:v>9.2434275343061395E-2</c:v>
                </c:pt>
                <c:pt idx="26">
                  <c:v>9.4998413732968898E-2</c:v>
                </c:pt>
                <c:pt idx="27">
                  <c:v>9.7034133568102698E-2</c:v>
                </c:pt>
                <c:pt idx="28">
                  <c:v>9.85602143168616E-2</c:v>
                </c:pt>
                <c:pt idx="29">
                  <c:v>9.9070621264929007E-2</c:v>
                </c:pt>
                <c:pt idx="30">
                  <c:v>9.9102372629093702E-2</c:v>
                </c:pt>
                <c:pt idx="31">
                  <c:v>9.9134123823951995E-2</c:v>
                </c:pt>
                <c:pt idx="32">
                  <c:v>0.10020596704545499</c:v>
                </c:pt>
                <c:pt idx="33">
                  <c:v>0.10074136351339499</c:v>
                </c:pt>
                <c:pt idx="34">
                  <c:v>0.10164467152291599</c:v>
                </c:pt>
                <c:pt idx="35">
                  <c:v>0.10178259725764401</c:v>
                </c:pt>
                <c:pt idx="36">
                  <c:v>0.101808576010539</c:v>
                </c:pt>
              </c:numCache>
            </c:numRef>
          </c:xVal>
          <c:yVal>
            <c:numRef>
              <c:f>'Plot Data'!$E$2894:$E$2930</c:f>
              <c:numCache>
                <c:formatCode>General</c:formatCode>
                <c:ptCount val="37"/>
                <c:pt idx="0">
                  <c:v>1289.9039846527501</c:v>
                </c:pt>
                <c:pt idx="1">
                  <c:v>1280.86015609217</c:v>
                </c:pt>
                <c:pt idx="2">
                  <c:v>1246.0393739072299</c:v>
                </c:pt>
                <c:pt idx="3">
                  <c:v>1232.2171083777801</c:v>
                </c:pt>
                <c:pt idx="4">
                  <c:v>1242.1086083412999</c:v>
                </c:pt>
                <c:pt idx="5">
                  <c:v>1248.2445636935599</c:v>
                </c:pt>
                <c:pt idx="6">
                  <c:v>1248.9456839987399</c:v>
                </c:pt>
                <c:pt idx="7">
                  <c:v>1249.8578100775401</c:v>
                </c:pt>
                <c:pt idx="8">
                  <c:v>1248.4779312334899</c:v>
                </c:pt>
                <c:pt idx="9">
                  <c:v>1245.7570783864201</c:v>
                </c:pt>
                <c:pt idx="10">
                  <c:v>1243.8533967635401</c:v>
                </c:pt>
                <c:pt idx="11">
                  <c:v>1240.5696549520201</c:v>
                </c:pt>
                <c:pt idx="12">
                  <c:v>1233.1378923869099</c:v>
                </c:pt>
                <c:pt idx="13">
                  <c:v>1232.2445598818799</c:v>
                </c:pt>
                <c:pt idx="14">
                  <c:v>1232.1909215318101</c:v>
                </c:pt>
                <c:pt idx="15">
                  <c:v>1225.9150108040701</c:v>
                </c:pt>
                <c:pt idx="16">
                  <c:v>1218.5026372050199</c:v>
                </c:pt>
                <c:pt idx="17">
                  <c:v>1218.28661239487</c:v>
                </c:pt>
                <c:pt idx="18">
                  <c:v>1210.1742168306</c:v>
                </c:pt>
                <c:pt idx="19">
                  <c:v>1213.0042739338201</c:v>
                </c:pt>
                <c:pt idx="20">
                  <c:v>1217.1560403800099</c:v>
                </c:pt>
                <c:pt idx="21">
                  <c:v>1219.0714068219499</c:v>
                </c:pt>
                <c:pt idx="22">
                  <c:v>1218.24273998639</c:v>
                </c:pt>
                <c:pt idx="23">
                  <c:v>1214.7892545882401</c:v>
                </c:pt>
                <c:pt idx="24">
                  <c:v>1209.73373312578</c:v>
                </c:pt>
                <c:pt idx="25">
                  <c:v>1209.30890286146</c:v>
                </c:pt>
                <c:pt idx="26">
                  <c:v>1204.46680641087</c:v>
                </c:pt>
                <c:pt idx="27">
                  <c:v>1198.66298249077</c:v>
                </c:pt>
                <c:pt idx="28">
                  <c:v>1190.59379275781</c:v>
                </c:pt>
                <c:pt idx="29">
                  <c:v>1186.14280844937</c:v>
                </c:pt>
                <c:pt idx="30">
                  <c:v>1185.8418006073</c:v>
                </c:pt>
                <c:pt idx="31">
                  <c:v>1183.6356954151499</c:v>
                </c:pt>
                <c:pt idx="32">
                  <c:v>1175.1602983453299</c:v>
                </c:pt>
                <c:pt idx="33">
                  <c:v>1164.2332844206201</c:v>
                </c:pt>
                <c:pt idx="34">
                  <c:v>1154.00514175844</c:v>
                </c:pt>
                <c:pt idx="35">
                  <c:v>1161.83136541832</c:v>
                </c:pt>
                <c:pt idx="36">
                  <c:v>1161.5973194902999</c:v>
                </c:pt>
              </c:numCache>
            </c:numRef>
          </c:yVal>
          <c:smooth val="0"/>
          <c:extLst>
            <c:ext xmlns:c16="http://schemas.microsoft.com/office/drawing/2014/chart" uri="{C3380CC4-5D6E-409C-BE32-E72D297353CC}">
              <c16:uniqueId val="{00000030-902D-494F-B91B-D83A38386C95}"/>
            </c:ext>
          </c:extLst>
        </c:ser>
        <c:ser>
          <c:idx val="49"/>
          <c:order val="49"/>
          <c:tx>
            <c:v>Flow Trajectories 1_33_1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Data'!$D$2933:$D$2955</c:f>
              <c:numCache>
                <c:formatCode>General</c:formatCode>
                <c:ptCount val="23"/>
                <c:pt idx="0">
                  <c:v>0.101808576010539</c:v>
                </c:pt>
                <c:pt idx="1">
                  <c:v>0.10237553790576299</c:v>
                </c:pt>
                <c:pt idx="2">
                  <c:v>0.102851263775599</c:v>
                </c:pt>
                <c:pt idx="3">
                  <c:v>0.10335503164141401</c:v>
                </c:pt>
                <c:pt idx="4">
                  <c:v>0.103860841586832</c:v>
                </c:pt>
                <c:pt idx="5">
                  <c:v>0.104368014580596</c:v>
                </c:pt>
                <c:pt idx="6">
                  <c:v>0.105390943789183</c:v>
                </c:pt>
                <c:pt idx="7">
                  <c:v>0.106424299616278</c:v>
                </c:pt>
                <c:pt idx="8">
                  <c:v>0.106832119435833</c:v>
                </c:pt>
                <c:pt idx="9">
                  <c:v>0.110032627174815</c:v>
                </c:pt>
                <c:pt idx="10">
                  <c:v>0.112067426691869</c:v>
                </c:pt>
                <c:pt idx="11">
                  <c:v>0.112250434154681</c:v>
                </c:pt>
                <c:pt idx="12">
                  <c:v>0.11533063128341201</c:v>
                </c:pt>
                <c:pt idx="13">
                  <c:v>0.116658246169648</c:v>
                </c:pt>
                <c:pt idx="14">
                  <c:v>0.12214180693186499</c:v>
                </c:pt>
                <c:pt idx="15">
                  <c:v>0.12300427129354601</c:v>
                </c:pt>
                <c:pt idx="16">
                  <c:v>0.123023321522772</c:v>
                </c:pt>
                <c:pt idx="17">
                  <c:v>0.12302967176174399</c:v>
                </c:pt>
                <c:pt idx="18">
                  <c:v>0.12655839931020799</c:v>
                </c:pt>
                <c:pt idx="19">
                  <c:v>0.12869478667541701</c:v>
                </c:pt>
                <c:pt idx="20">
                  <c:v>0.130746084443397</c:v>
                </c:pt>
                <c:pt idx="21">
                  <c:v>0.132467444958483</c:v>
                </c:pt>
                <c:pt idx="22">
                  <c:v>0.132471413606535</c:v>
                </c:pt>
              </c:numCache>
            </c:numRef>
          </c:xVal>
          <c:yVal>
            <c:numRef>
              <c:f>'Plot Data'!$E$2933:$E$2955</c:f>
              <c:numCache>
                <c:formatCode>General</c:formatCode>
                <c:ptCount val="23"/>
                <c:pt idx="0">
                  <c:v>1114.5399884630899</c:v>
                </c:pt>
                <c:pt idx="1">
                  <c:v>1115.04206434925</c:v>
                </c:pt>
                <c:pt idx="2">
                  <c:v>1116.7756572645701</c:v>
                </c:pt>
                <c:pt idx="3">
                  <c:v>1117.60906722511</c:v>
                </c:pt>
                <c:pt idx="4">
                  <c:v>1117.3263104089399</c:v>
                </c:pt>
                <c:pt idx="5">
                  <c:v>1116.88313164804</c:v>
                </c:pt>
                <c:pt idx="6">
                  <c:v>1109.47513882155</c:v>
                </c:pt>
                <c:pt idx="7">
                  <c:v>1092.6911267436401</c:v>
                </c:pt>
                <c:pt idx="8">
                  <c:v>1085.7786104358099</c:v>
                </c:pt>
                <c:pt idx="9">
                  <c:v>1047.64250329063</c:v>
                </c:pt>
                <c:pt idx="10">
                  <c:v>1045.5570872835599</c:v>
                </c:pt>
                <c:pt idx="11">
                  <c:v>1044.49553405285</c:v>
                </c:pt>
                <c:pt idx="12">
                  <c:v>1013.56676710495</c:v>
                </c:pt>
                <c:pt idx="13">
                  <c:v>997.94650457317596</c:v>
                </c:pt>
                <c:pt idx="14">
                  <c:v>999.98678919742895</c:v>
                </c:pt>
                <c:pt idx="15">
                  <c:v>1002.41864080664</c:v>
                </c:pt>
                <c:pt idx="16">
                  <c:v>1002.45884236472</c:v>
                </c:pt>
                <c:pt idx="17">
                  <c:v>1051.5030811451199</c:v>
                </c:pt>
                <c:pt idx="18">
                  <c:v>1085.24870747047</c:v>
                </c:pt>
                <c:pt idx="19">
                  <c:v>1080.7183302639301</c:v>
                </c:pt>
                <c:pt idx="20">
                  <c:v>1057.9118795878401</c:v>
                </c:pt>
                <c:pt idx="21">
                  <c:v>1043.71612237358</c:v>
                </c:pt>
                <c:pt idx="22">
                  <c:v>1043.6889947483201</c:v>
                </c:pt>
              </c:numCache>
            </c:numRef>
          </c:yVal>
          <c:smooth val="0"/>
          <c:extLst>
            <c:ext xmlns:c16="http://schemas.microsoft.com/office/drawing/2014/chart" uri="{C3380CC4-5D6E-409C-BE32-E72D297353CC}">
              <c16:uniqueId val="{00000031-902D-494F-B91B-D83A38386C95}"/>
            </c:ext>
          </c:extLst>
        </c:ser>
        <c:ser>
          <c:idx val="50"/>
          <c:order val="50"/>
          <c:tx>
            <c:v>Flow Trajectories 1_34_0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Data'!$D$2958:$D$3000</c:f>
              <c:numCache>
                <c:formatCode>General</c:formatCode>
                <c:ptCount val="43"/>
                <c:pt idx="0">
                  <c:v>-5.8927775962189299E-5</c:v>
                </c:pt>
                <c:pt idx="1">
                  <c:v>5.3007594003609002E-3</c:v>
                </c:pt>
                <c:pt idx="2">
                  <c:v>1.04544995418851E-2</c:v>
                </c:pt>
                <c:pt idx="3">
                  <c:v>1.5555723252777201E-2</c:v>
                </c:pt>
                <c:pt idx="4">
                  <c:v>2.06220189989696E-2</c:v>
                </c:pt>
                <c:pt idx="5">
                  <c:v>2.6200698354182098E-2</c:v>
                </c:pt>
                <c:pt idx="6">
                  <c:v>3.1280032223757297E-2</c:v>
                </c:pt>
                <c:pt idx="7">
                  <c:v>3.6866904606364798E-2</c:v>
                </c:pt>
                <c:pt idx="8">
                  <c:v>4.2457842098395898E-2</c:v>
                </c:pt>
                <c:pt idx="9">
                  <c:v>4.8050121035604701E-2</c:v>
                </c:pt>
                <c:pt idx="10">
                  <c:v>5.3132969694397798E-2</c:v>
                </c:pt>
                <c:pt idx="11">
                  <c:v>5.8724203490339501E-2</c:v>
                </c:pt>
                <c:pt idx="12">
                  <c:v>6.3807103074755497E-2</c:v>
                </c:pt>
                <c:pt idx="13">
                  <c:v>6.6348132721161301E-2</c:v>
                </c:pt>
                <c:pt idx="14">
                  <c:v>7.0521030167395096E-2</c:v>
                </c:pt>
                <c:pt idx="15">
                  <c:v>7.5920301467976195E-2</c:v>
                </c:pt>
                <c:pt idx="16">
                  <c:v>7.8461826778338004E-2</c:v>
                </c:pt>
                <c:pt idx="17">
                  <c:v>8.2519745181392698E-2</c:v>
                </c:pt>
                <c:pt idx="18">
                  <c:v>8.4545449385470803E-2</c:v>
                </c:pt>
                <c:pt idx="19">
                  <c:v>8.4951662915675893E-2</c:v>
                </c:pt>
                <c:pt idx="20">
                  <c:v>8.8047232296079594E-2</c:v>
                </c:pt>
                <c:pt idx="21">
                  <c:v>9.0983181473997699E-2</c:v>
                </c:pt>
                <c:pt idx="22">
                  <c:v>9.3516801691750001E-2</c:v>
                </c:pt>
                <c:pt idx="23">
                  <c:v>9.6056068851066601E-2</c:v>
                </c:pt>
                <c:pt idx="24">
                  <c:v>9.8091021507461601E-2</c:v>
                </c:pt>
                <c:pt idx="25">
                  <c:v>9.9619223654397293E-2</c:v>
                </c:pt>
                <c:pt idx="26">
                  <c:v>0.101348694515836</c:v>
                </c:pt>
                <c:pt idx="27">
                  <c:v>0.103386595507481</c:v>
                </c:pt>
                <c:pt idx="28">
                  <c:v>0.105430633337031</c:v>
                </c:pt>
                <c:pt idx="29">
                  <c:v>0.10697266447140499</c:v>
                </c:pt>
                <c:pt idx="30">
                  <c:v>0.10800728903911801</c:v>
                </c:pt>
                <c:pt idx="31">
                  <c:v>0.10903160746913899</c:v>
                </c:pt>
                <c:pt idx="32">
                  <c:v>0.109266993148136</c:v>
                </c:pt>
                <c:pt idx="33">
                  <c:v>0.109298744342994</c:v>
                </c:pt>
                <c:pt idx="34">
                  <c:v>0.110846918389678</c:v>
                </c:pt>
                <c:pt idx="35">
                  <c:v>0.111354896945874</c:v>
                </c:pt>
                <c:pt idx="36">
                  <c:v>0.11186277970655401</c:v>
                </c:pt>
                <c:pt idx="37">
                  <c:v>0.112372328712009</c:v>
                </c:pt>
                <c:pt idx="38">
                  <c:v>0.112882910419096</c:v>
                </c:pt>
                <c:pt idx="39">
                  <c:v>0.113391712423936</c:v>
                </c:pt>
                <c:pt idx="40">
                  <c:v>0.114416706688811</c:v>
                </c:pt>
                <c:pt idx="41">
                  <c:v>0.115040620335062</c:v>
                </c:pt>
                <c:pt idx="42">
                  <c:v>0.11507463528520701</c:v>
                </c:pt>
              </c:numCache>
            </c:numRef>
          </c:xVal>
          <c:yVal>
            <c:numRef>
              <c:f>'Plot Data'!$E$2958:$E$3000</c:f>
              <c:numCache>
                <c:formatCode>General</c:formatCode>
                <c:ptCount val="43"/>
                <c:pt idx="0">
                  <c:v>1289.90219188991</c:v>
                </c:pt>
                <c:pt idx="1">
                  <c:v>1280.8324465276</c:v>
                </c:pt>
                <c:pt idx="2">
                  <c:v>1245.9605799235501</c:v>
                </c:pt>
                <c:pt idx="3">
                  <c:v>1232.0040346759499</c:v>
                </c:pt>
                <c:pt idx="4">
                  <c:v>1242.0204551198401</c:v>
                </c:pt>
                <c:pt idx="5">
                  <c:v>1248.2887514025999</c:v>
                </c:pt>
                <c:pt idx="6">
                  <c:v>1249.0035440296599</c:v>
                </c:pt>
                <c:pt idx="7">
                  <c:v>1249.8476129923699</c:v>
                </c:pt>
                <c:pt idx="8">
                  <c:v>1248.18139279605</c:v>
                </c:pt>
                <c:pt idx="9">
                  <c:v>1245.5771185541601</c:v>
                </c:pt>
                <c:pt idx="10">
                  <c:v>1243.8529228863499</c:v>
                </c:pt>
                <c:pt idx="11">
                  <c:v>1241.7687058444401</c:v>
                </c:pt>
                <c:pt idx="12">
                  <c:v>1239.8220963628701</c:v>
                </c:pt>
                <c:pt idx="13">
                  <c:v>1239.11390043796</c:v>
                </c:pt>
                <c:pt idx="14">
                  <c:v>1233.7027593545099</c:v>
                </c:pt>
                <c:pt idx="15">
                  <c:v>1221.8930809200101</c:v>
                </c:pt>
                <c:pt idx="16">
                  <c:v>1220.67224189275</c:v>
                </c:pt>
                <c:pt idx="17">
                  <c:v>1225.3314445179401</c:v>
                </c:pt>
                <c:pt idx="18">
                  <c:v>1230.1306465008699</c:v>
                </c:pt>
                <c:pt idx="19">
                  <c:v>1230.998759175</c:v>
                </c:pt>
                <c:pt idx="20">
                  <c:v>1240.6572829109</c:v>
                </c:pt>
                <c:pt idx="21">
                  <c:v>1248.3917192045501</c:v>
                </c:pt>
                <c:pt idx="22">
                  <c:v>1251.4995854881499</c:v>
                </c:pt>
                <c:pt idx="23">
                  <c:v>1251.41514771113</c:v>
                </c:pt>
                <c:pt idx="24">
                  <c:v>1249.5039983095801</c:v>
                </c:pt>
                <c:pt idx="25">
                  <c:v>1246.99694486353</c:v>
                </c:pt>
                <c:pt idx="26">
                  <c:v>1245.21527006927</c:v>
                </c:pt>
                <c:pt idx="27">
                  <c:v>1241.0038117608899</c:v>
                </c:pt>
                <c:pt idx="28">
                  <c:v>1230.57908858014</c:v>
                </c:pt>
                <c:pt idx="29">
                  <c:v>1213.3007100485599</c:v>
                </c:pt>
                <c:pt idx="30">
                  <c:v>1194.9788848027399</c:v>
                </c:pt>
                <c:pt idx="31">
                  <c:v>1182.2168184284899</c:v>
                </c:pt>
                <c:pt idx="32">
                  <c:v>1178.9776879783001</c:v>
                </c:pt>
                <c:pt idx="33">
                  <c:v>1147.2320828450199</c:v>
                </c:pt>
                <c:pt idx="34">
                  <c:v>1134.35900392952</c:v>
                </c:pt>
                <c:pt idx="35">
                  <c:v>1131.92790924067</c:v>
                </c:pt>
                <c:pt idx="36">
                  <c:v>1128.9981307225501</c:v>
                </c:pt>
                <c:pt idx="37">
                  <c:v>1125.73741325366</c:v>
                </c:pt>
                <c:pt idx="38">
                  <c:v>1122.5491515549199</c:v>
                </c:pt>
                <c:pt idx="39">
                  <c:v>1117.7490246978</c:v>
                </c:pt>
                <c:pt idx="40">
                  <c:v>1106.83307485503</c:v>
                </c:pt>
                <c:pt idx="41">
                  <c:v>1099.1656706067999</c:v>
                </c:pt>
                <c:pt idx="42">
                  <c:v>1098.7026127261399</c:v>
                </c:pt>
              </c:numCache>
            </c:numRef>
          </c:yVal>
          <c:smooth val="0"/>
          <c:extLst>
            <c:ext xmlns:c16="http://schemas.microsoft.com/office/drawing/2014/chart" uri="{C3380CC4-5D6E-409C-BE32-E72D297353CC}">
              <c16:uniqueId val="{00000032-902D-494F-B91B-D83A38386C95}"/>
            </c:ext>
          </c:extLst>
        </c:ser>
        <c:ser>
          <c:idx val="51"/>
          <c:order val="51"/>
          <c:tx>
            <c:v>Flow Trajectories 1_34_1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Data'!$D$3003:$D$3016</c:f>
              <c:numCache>
                <c:formatCode>General</c:formatCode>
                <c:ptCount val="14"/>
                <c:pt idx="0">
                  <c:v>0.11507463528520701</c:v>
                </c:pt>
                <c:pt idx="1">
                  <c:v>0.11806043975325201</c:v>
                </c:pt>
                <c:pt idx="2">
                  <c:v>0.12010326257584999</c:v>
                </c:pt>
                <c:pt idx="3">
                  <c:v>0.12051031880805201</c:v>
                </c:pt>
                <c:pt idx="4">
                  <c:v>0.125664058754059</c:v>
                </c:pt>
                <c:pt idx="5">
                  <c:v>0.12769602138260899</c:v>
                </c:pt>
                <c:pt idx="6">
                  <c:v>0.128811949627609</c:v>
                </c:pt>
                <c:pt idx="7">
                  <c:v>0.12895161841918801</c:v>
                </c:pt>
                <c:pt idx="8">
                  <c:v>0.12895796865815901</c:v>
                </c:pt>
                <c:pt idx="9">
                  <c:v>0.131983396546002</c:v>
                </c:pt>
                <c:pt idx="10">
                  <c:v>0.135894156748987</c:v>
                </c:pt>
                <c:pt idx="11">
                  <c:v>0.13793538482852299</c:v>
                </c:pt>
                <c:pt idx="12">
                  <c:v>0.138033715740084</c:v>
                </c:pt>
                <c:pt idx="13">
                  <c:v>0.138035303162301</c:v>
                </c:pt>
              </c:numCache>
            </c:numRef>
          </c:xVal>
          <c:yVal>
            <c:numRef>
              <c:f>'Plot Data'!$E$3003:$E$3016</c:f>
              <c:numCache>
                <c:formatCode>General</c:formatCode>
                <c:ptCount val="14"/>
                <c:pt idx="0">
                  <c:v>1103.1024697795699</c:v>
                </c:pt>
                <c:pt idx="1">
                  <c:v>1090.10695164358</c:v>
                </c:pt>
                <c:pt idx="2">
                  <c:v>1081.0990945536901</c:v>
                </c:pt>
                <c:pt idx="3">
                  <c:v>1078.1279380641299</c:v>
                </c:pt>
                <c:pt idx="4">
                  <c:v>1016.47757366184</c:v>
                </c:pt>
                <c:pt idx="5">
                  <c:v>1015.2975804376</c:v>
                </c:pt>
                <c:pt idx="6">
                  <c:v>1018.14297496632</c:v>
                </c:pt>
                <c:pt idx="7">
                  <c:v>1018.52204709076</c:v>
                </c:pt>
                <c:pt idx="8">
                  <c:v>1074.94905883869</c:v>
                </c:pt>
                <c:pt idx="9">
                  <c:v>1104.5719337369401</c:v>
                </c:pt>
                <c:pt idx="10">
                  <c:v>1039.6003505641199</c:v>
                </c:pt>
                <c:pt idx="11">
                  <c:v>1024.3369564438899</c:v>
                </c:pt>
                <c:pt idx="12">
                  <c:v>1024.0884156853899</c:v>
                </c:pt>
                <c:pt idx="13">
                  <c:v>1024.0843777380001</c:v>
                </c:pt>
              </c:numCache>
            </c:numRef>
          </c:yVal>
          <c:smooth val="0"/>
          <c:extLst>
            <c:ext xmlns:c16="http://schemas.microsoft.com/office/drawing/2014/chart" uri="{C3380CC4-5D6E-409C-BE32-E72D297353CC}">
              <c16:uniqueId val="{00000033-902D-494F-B91B-D83A38386C95}"/>
            </c:ext>
          </c:extLst>
        </c:ser>
        <c:ser>
          <c:idx val="52"/>
          <c:order val="52"/>
          <c:tx>
            <c:v>Flow Trajectories 1_35_0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Data'!$D$3019:$D$3066</c:f>
              <c:numCache>
                <c:formatCode>General</c:formatCode>
                <c:ptCount val="48"/>
                <c:pt idx="0">
                  <c:v>-5.8928793217087502E-5</c:v>
                </c:pt>
                <c:pt idx="1">
                  <c:v>5.2996908567593502E-3</c:v>
                </c:pt>
                <c:pt idx="2">
                  <c:v>1.04582678788647E-2</c:v>
                </c:pt>
                <c:pt idx="3">
                  <c:v>1.55573719438836E-2</c:v>
                </c:pt>
                <c:pt idx="4">
                  <c:v>2.11296520864033E-2</c:v>
                </c:pt>
                <c:pt idx="5">
                  <c:v>2.6709501688001298E-2</c:v>
                </c:pt>
                <c:pt idx="6">
                  <c:v>3.1787820260283497E-2</c:v>
                </c:pt>
                <c:pt idx="7">
                  <c:v>3.7375856288382199E-2</c:v>
                </c:pt>
                <c:pt idx="8">
                  <c:v>4.2459442130233997E-2</c:v>
                </c:pt>
                <c:pt idx="9">
                  <c:v>4.7542093679772399E-2</c:v>
                </c:pt>
                <c:pt idx="10">
                  <c:v>5.3132409243724102E-2</c:v>
                </c:pt>
                <c:pt idx="11">
                  <c:v>5.8214888990584301E-2</c:v>
                </c:pt>
                <c:pt idx="12">
                  <c:v>6.3293271005460006E-2</c:v>
                </c:pt>
                <c:pt idx="13">
                  <c:v>6.8880603132267904E-2</c:v>
                </c:pt>
                <c:pt idx="14">
                  <c:v>7.3978887676605307E-2</c:v>
                </c:pt>
                <c:pt idx="15">
                  <c:v>7.6524373500675202E-2</c:v>
                </c:pt>
                <c:pt idx="16">
                  <c:v>7.8251780185431899E-2</c:v>
                </c:pt>
                <c:pt idx="17">
                  <c:v>8.2916442299856993E-2</c:v>
                </c:pt>
                <c:pt idx="18">
                  <c:v>8.3422248448342298E-2</c:v>
                </c:pt>
                <c:pt idx="19">
                  <c:v>8.6960086591882396E-2</c:v>
                </c:pt>
                <c:pt idx="20">
                  <c:v>9.0495244819011403E-2</c:v>
                </c:pt>
                <c:pt idx="21">
                  <c:v>9.4034522908021195E-2</c:v>
                </c:pt>
                <c:pt idx="22">
                  <c:v>9.7378215901840301E-2</c:v>
                </c:pt>
                <c:pt idx="23">
                  <c:v>0.100420043567044</c:v>
                </c:pt>
                <c:pt idx="24">
                  <c:v>0.103464134393079</c:v>
                </c:pt>
                <c:pt idx="25">
                  <c:v>0.106002226783646</c:v>
                </c:pt>
                <c:pt idx="26">
                  <c:v>0.107626988915585</c:v>
                </c:pt>
                <c:pt idx="27">
                  <c:v>0.10793181572766899</c:v>
                </c:pt>
                <c:pt idx="28">
                  <c:v>0.11000416016817099</c:v>
                </c:pt>
                <c:pt idx="29">
                  <c:v>0.11203757461406499</c:v>
                </c:pt>
                <c:pt idx="30">
                  <c:v>0.114071885645722</c:v>
                </c:pt>
                <c:pt idx="31">
                  <c:v>0.115600256621849</c:v>
                </c:pt>
                <c:pt idx="32">
                  <c:v>0.11713243007777201</c:v>
                </c:pt>
                <c:pt idx="33">
                  <c:v>0.11867354353879001</c:v>
                </c:pt>
                <c:pt idx="34">
                  <c:v>0.119810500155834</c:v>
                </c:pt>
                <c:pt idx="35">
                  <c:v>0.12084482032881801</c:v>
                </c:pt>
                <c:pt idx="36">
                  <c:v>0.121878768158976</c:v>
                </c:pt>
                <c:pt idx="37">
                  <c:v>0.12250325249453101</c:v>
                </c:pt>
                <c:pt idx="38">
                  <c:v>0.122564274835052</c:v>
                </c:pt>
                <c:pt idx="39">
                  <c:v>0.122573166846297</c:v>
                </c:pt>
                <c:pt idx="40">
                  <c:v>0.122574436894091</c:v>
                </c:pt>
                <c:pt idx="41">
                  <c:v>0.124233673369467</c:v>
                </c:pt>
                <c:pt idx="42">
                  <c:v>0.12525608376150801</c:v>
                </c:pt>
                <c:pt idx="43">
                  <c:v>0.12626473423370199</c:v>
                </c:pt>
                <c:pt idx="44">
                  <c:v>0.127073689634848</c:v>
                </c:pt>
                <c:pt idx="45">
                  <c:v>0.127578838377568</c:v>
                </c:pt>
                <c:pt idx="46">
                  <c:v>0.12990258035907301</c:v>
                </c:pt>
                <c:pt idx="47">
                  <c:v>0.130069304952903</c:v>
                </c:pt>
              </c:numCache>
            </c:numRef>
          </c:xVal>
          <c:yVal>
            <c:numRef>
              <c:f>'Plot Data'!$E$3019:$E$3066</c:f>
              <c:numCache>
                <c:formatCode>General</c:formatCode>
                <c:ptCount val="48"/>
                <c:pt idx="0">
                  <c:v>1289.9430981981</c:v>
                </c:pt>
                <c:pt idx="1">
                  <c:v>1281.3511023850001</c:v>
                </c:pt>
                <c:pt idx="2">
                  <c:v>1243.85454561078</c:v>
                </c:pt>
                <c:pt idx="3">
                  <c:v>1231.2043533210899</c:v>
                </c:pt>
                <c:pt idx="4">
                  <c:v>1242.6727883221599</c:v>
                </c:pt>
                <c:pt idx="5">
                  <c:v>1248.1771775429099</c:v>
                </c:pt>
                <c:pt idx="6">
                  <c:v>1249.4903685663701</c:v>
                </c:pt>
                <c:pt idx="7">
                  <c:v>1249.61397380273</c:v>
                </c:pt>
                <c:pt idx="8">
                  <c:v>1247.52726225483</c:v>
                </c:pt>
                <c:pt idx="9">
                  <c:v>1245.97911079089</c:v>
                </c:pt>
                <c:pt idx="10">
                  <c:v>1244.5970104943001</c:v>
                </c:pt>
                <c:pt idx="11">
                  <c:v>1243.07364008594</c:v>
                </c:pt>
                <c:pt idx="12">
                  <c:v>1244.2402306804099</c:v>
                </c:pt>
                <c:pt idx="13">
                  <c:v>1244.7159951339099</c:v>
                </c:pt>
                <c:pt idx="14">
                  <c:v>1231.73271852878</c:v>
                </c:pt>
                <c:pt idx="15">
                  <c:v>1227.71347215115</c:v>
                </c:pt>
                <c:pt idx="16">
                  <c:v>1227.4170989731999</c:v>
                </c:pt>
                <c:pt idx="17">
                  <c:v>1234.1955363670199</c:v>
                </c:pt>
                <c:pt idx="18">
                  <c:v>1235.7859638050099</c:v>
                </c:pt>
                <c:pt idx="19">
                  <c:v>1248.10037110947</c:v>
                </c:pt>
                <c:pt idx="20">
                  <c:v>1260.2756183352601</c:v>
                </c:pt>
                <c:pt idx="21">
                  <c:v>1268.6990815690899</c:v>
                </c:pt>
                <c:pt idx="22">
                  <c:v>1273.19449580487</c:v>
                </c:pt>
                <c:pt idx="23">
                  <c:v>1275.7597199624799</c:v>
                </c:pt>
                <c:pt idx="24">
                  <c:v>1277.14129346498</c:v>
                </c:pt>
                <c:pt idx="25">
                  <c:v>1277.82370149607</c:v>
                </c:pt>
                <c:pt idx="26">
                  <c:v>1278.2014712027301</c:v>
                </c:pt>
                <c:pt idx="27">
                  <c:v>1278.2249655734099</c:v>
                </c:pt>
                <c:pt idx="28">
                  <c:v>1277.9407235849301</c:v>
                </c:pt>
                <c:pt idx="29">
                  <c:v>1276.9477575952501</c:v>
                </c:pt>
                <c:pt idx="30">
                  <c:v>1275.6871552913001</c:v>
                </c:pt>
                <c:pt idx="31">
                  <c:v>1273.28238750266</c:v>
                </c:pt>
                <c:pt idx="32">
                  <c:v>1269.32816070492</c:v>
                </c:pt>
                <c:pt idx="33">
                  <c:v>1259.3018193145699</c:v>
                </c:pt>
                <c:pt idx="34">
                  <c:v>1243.97683138551</c:v>
                </c:pt>
                <c:pt idx="35">
                  <c:v>1224.8274339674999</c:v>
                </c:pt>
                <c:pt idx="36">
                  <c:v>1207.0323064465899</c:v>
                </c:pt>
                <c:pt idx="37">
                  <c:v>1193.8120495273099</c:v>
                </c:pt>
                <c:pt idx="38">
                  <c:v>1192.52487961257</c:v>
                </c:pt>
                <c:pt idx="39">
                  <c:v>1192.3346197973201</c:v>
                </c:pt>
                <c:pt idx="40">
                  <c:v>1142.2301649057999</c:v>
                </c:pt>
                <c:pt idx="41">
                  <c:v>1113.8195347314299</c:v>
                </c:pt>
                <c:pt idx="42">
                  <c:v>1105.00383466688</c:v>
                </c:pt>
                <c:pt idx="43">
                  <c:v>1108.3574261128599</c:v>
                </c:pt>
                <c:pt idx="44">
                  <c:v>1109.51998305854</c:v>
                </c:pt>
                <c:pt idx="45">
                  <c:v>1107.78708240321</c:v>
                </c:pt>
                <c:pt idx="46">
                  <c:v>1084.00923182257</c:v>
                </c:pt>
                <c:pt idx="47">
                  <c:v>1083.4493903538901</c:v>
                </c:pt>
              </c:numCache>
            </c:numRef>
          </c:yVal>
          <c:smooth val="0"/>
          <c:extLst>
            <c:ext xmlns:c16="http://schemas.microsoft.com/office/drawing/2014/chart" uri="{C3380CC4-5D6E-409C-BE32-E72D297353CC}">
              <c16:uniqueId val="{00000034-902D-494F-B91B-D83A38386C95}"/>
            </c:ext>
          </c:extLst>
        </c:ser>
        <c:ser>
          <c:idx val="53"/>
          <c:order val="53"/>
          <c:tx>
            <c:v>Flow Trajectories 1_35_1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Data'!$D$3069:$D$3079</c:f>
              <c:numCache>
                <c:formatCode>General</c:formatCode>
                <c:ptCount val="11"/>
                <c:pt idx="0">
                  <c:v>0.130069304952903</c:v>
                </c:pt>
                <c:pt idx="1">
                  <c:v>0.13307604743067999</c:v>
                </c:pt>
                <c:pt idx="2">
                  <c:v>0.13819001232627101</c:v>
                </c:pt>
                <c:pt idx="3">
                  <c:v>0.14072777079913301</c:v>
                </c:pt>
                <c:pt idx="4">
                  <c:v>0.14108331469103799</c:v>
                </c:pt>
                <c:pt idx="5">
                  <c:v>0.14110236477770999</c:v>
                </c:pt>
                <c:pt idx="6">
                  <c:v>0.14110871501668201</c:v>
                </c:pt>
                <c:pt idx="7">
                  <c:v>0.14618246380376801</c:v>
                </c:pt>
                <c:pt idx="8">
                  <c:v>0.14978239830164899</c:v>
                </c:pt>
                <c:pt idx="9">
                  <c:v>0.15001810393922499</c:v>
                </c:pt>
                <c:pt idx="10">
                  <c:v>0.15001969137312299</c:v>
                </c:pt>
              </c:numCache>
            </c:numRef>
          </c:xVal>
          <c:yVal>
            <c:numRef>
              <c:f>'Plot Data'!$E$3069:$E$3079</c:f>
              <c:numCache>
                <c:formatCode>General</c:formatCode>
                <c:ptCount val="11"/>
                <c:pt idx="0">
                  <c:v>1076.6794855737901</c:v>
                </c:pt>
                <c:pt idx="1">
                  <c:v>1078.2709205876099</c:v>
                </c:pt>
                <c:pt idx="2">
                  <c:v>1032.1443657315799</c:v>
                </c:pt>
                <c:pt idx="3">
                  <c:v>1035.5902180993</c:v>
                </c:pt>
                <c:pt idx="4">
                  <c:v>1036.26243406402</c:v>
                </c:pt>
                <c:pt idx="5">
                  <c:v>1036.31261195608</c:v>
                </c:pt>
                <c:pt idx="6">
                  <c:v>1096.3916634076099</c:v>
                </c:pt>
                <c:pt idx="7">
                  <c:v>1108.2983123210799</c:v>
                </c:pt>
                <c:pt idx="8">
                  <c:v>1051.99827878774</c:v>
                </c:pt>
                <c:pt idx="9">
                  <c:v>1050.6698509083401</c:v>
                </c:pt>
                <c:pt idx="10">
                  <c:v>1050.66097983603</c:v>
                </c:pt>
              </c:numCache>
            </c:numRef>
          </c:yVal>
          <c:smooth val="0"/>
          <c:extLst>
            <c:ext xmlns:c16="http://schemas.microsoft.com/office/drawing/2014/chart" uri="{C3380CC4-5D6E-409C-BE32-E72D297353CC}">
              <c16:uniqueId val="{00000035-902D-494F-B91B-D83A38386C95}"/>
            </c:ext>
          </c:extLst>
        </c:ser>
        <c:ser>
          <c:idx val="54"/>
          <c:order val="54"/>
          <c:tx>
            <c:v>Flow Trajectories 1_36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Data'!$D$3082:$D$3140</c:f>
              <c:numCache>
                <c:formatCode>General</c:formatCode>
                <c:ptCount val="59"/>
                <c:pt idx="0">
                  <c:v>-5.89308865023721E-5</c:v>
                </c:pt>
                <c:pt idx="1">
                  <c:v>5.2958027410990099E-3</c:v>
                </c:pt>
                <c:pt idx="2">
                  <c:v>6.8449683937761097E-3</c:v>
                </c:pt>
                <c:pt idx="3">
                  <c:v>1.21040327549131E-2</c:v>
                </c:pt>
                <c:pt idx="4">
                  <c:v>1.7181337899480599E-2</c:v>
                </c:pt>
                <c:pt idx="5">
                  <c:v>2.27535242215747E-2</c:v>
                </c:pt>
                <c:pt idx="6">
                  <c:v>2.83347904898089E-2</c:v>
                </c:pt>
                <c:pt idx="7">
                  <c:v>3.39199690328012E-2</c:v>
                </c:pt>
                <c:pt idx="8">
                  <c:v>3.9511258472630498E-2</c:v>
                </c:pt>
                <c:pt idx="9">
                  <c:v>4.45943050739269E-2</c:v>
                </c:pt>
                <c:pt idx="10">
                  <c:v>5.0183617439999599E-2</c:v>
                </c:pt>
                <c:pt idx="11">
                  <c:v>5.52661227881487E-2</c:v>
                </c:pt>
                <c:pt idx="12">
                  <c:v>6.0345613639921102E-2</c:v>
                </c:pt>
                <c:pt idx="13">
                  <c:v>6.5417719643159705E-2</c:v>
                </c:pt>
                <c:pt idx="14">
                  <c:v>7.1008891410660802E-2</c:v>
                </c:pt>
                <c:pt idx="15">
                  <c:v>7.2030775474290598E-2</c:v>
                </c:pt>
                <c:pt idx="16">
                  <c:v>7.2234197072666706E-2</c:v>
                </c:pt>
                <c:pt idx="17">
                  <c:v>7.7390496332016404E-2</c:v>
                </c:pt>
                <c:pt idx="18">
                  <c:v>8.0940259581483903E-2</c:v>
                </c:pt>
                <c:pt idx="19">
                  <c:v>8.5794204348043496E-2</c:v>
                </c:pt>
                <c:pt idx="20">
                  <c:v>8.9828182784516597E-2</c:v>
                </c:pt>
                <c:pt idx="21">
                  <c:v>9.3868733427460702E-2</c:v>
                </c:pt>
                <c:pt idx="22">
                  <c:v>9.7919051882641106E-2</c:v>
                </c:pt>
                <c:pt idx="23">
                  <c:v>9.9439068226567506E-2</c:v>
                </c:pt>
                <c:pt idx="24">
                  <c:v>0.10288558019312299</c:v>
                </c:pt>
                <c:pt idx="25">
                  <c:v>0.106493245708079</c:v>
                </c:pt>
                <c:pt idx="26">
                  <c:v>0.1097370073545</c:v>
                </c:pt>
                <c:pt idx="27">
                  <c:v>0.113284690509286</c:v>
                </c:pt>
                <c:pt idx="28">
                  <c:v>0.116325762154837</c:v>
                </c:pt>
                <c:pt idx="29">
                  <c:v>0.119367283927276</c:v>
                </c:pt>
                <c:pt idx="30">
                  <c:v>0.12241072615437799</c:v>
                </c:pt>
                <c:pt idx="31">
                  <c:v>0.125150761682951</c:v>
                </c:pt>
                <c:pt idx="32">
                  <c:v>0.127687639155663</c:v>
                </c:pt>
                <c:pt idx="33">
                  <c:v>0.129718479725416</c:v>
                </c:pt>
                <c:pt idx="34">
                  <c:v>0.13175226133392701</c:v>
                </c:pt>
                <c:pt idx="35">
                  <c:v>0.13328091888732299</c:v>
                </c:pt>
                <c:pt idx="36">
                  <c:v>0.134814738248</c:v>
                </c:pt>
                <c:pt idx="37">
                  <c:v>0.13584227732496101</c:v>
                </c:pt>
                <c:pt idx="38">
                  <c:v>0.13686846275881101</c:v>
                </c:pt>
                <c:pt idx="39">
                  <c:v>0.13790416972358799</c:v>
                </c:pt>
                <c:pt idx="40">
                  <c:v>0.13895290029775501</c:v>
                </c:pt>
                <c:pt idx="41">
                  <c:v>0.14001418669167301</c:v>
                </c:pt>
                <c:pt idx="42">
                  <c:v>0.14054116830296701</c:v>
                </c:pt>
                <c:pt idx="43">
                  <c:v>0.14116160553785001</c:v>
                </c:pt>
                <c:pt idx="44">
                  <c:v>0.141281448309477</c:v>
                </c:pt>
                <c:pt idx="45">
                  <c:v>0.14130611215951799</c:v>
                </c:pt>
                <c:pt idx="46">
                  <c:v>0.14296930759923099</c:v>
                </c:pt>
                <c:pt idx="47">
                  <c:v>0.14398723754192799</c:v>
                </c:pt>
                <c:pt idx="48">
                  <c:v>0.14499326008516</c:v>
                </c:pt>
                <c:pt idx="49">
                  <c:v>0.14600262746673101</c:v>
                </c:pt>
                <c:pt idx="50">
                  <c:v>0.15060594074455499</c:v>
                </c:pt>
                <c:pt idx="51">
                  <c:v>0.15570153510704299</c:v>
                </c:pt>
                <c:pt idx="52">
                  <c:v>0.15823038607140399</c:v>
                </c:pt>
                <c:pt idx="53">
                  <c:v>0.158408091775085</c:v>
                </c:pt>
                <c:pt idx="54">
                  <c:v>0.15842079104252499</c:v>
                </c:pt>
                <c:pt idx="55">
                  <c:v>0.15842714128149701</c:v>
                </c:pt>
                <c:pt idx="56">
                  <c:v>0.163518655335122</c:v>
                </c:pt>
                <c:pt idx="57">
                  <c:v>0.16713231293217901</c:v>
                </c:pt>
                <c:pt idx="58">
                  <c:v>0.16718856823929201</c:v>
                </c:pt>
              </c:numCache>
            </c:numRef>
          </c:xVal>
          <c:yVal>
            <c:numRef>
              <c:f>'Plot Data'!$E$3082:$E$3140</c:f>
              <c:numCache>
                <c:formatCode>General</c:formatCode>
                <c:ptCount val="59"/>
                <c:pt idx="0">
                  <c:v>1290.0116364234</c:v>
                </c:pt>
                <c:pt idx="1">
                  <c:v>1283.006644245</c:v>
                </c:pt>
                <c:pt idx="2">
                  <c:v>1273.39969962434</c:v>
                </c:pt>
                <c:pt idx="3">
                  <c:v>1229.8979257998401</c:v>
                </c:pt>
                <c:pt idx="4">
                  <c:v>1232.12053376207</c:v>
                </c:pt>
                <c:pt idx="5">
                  <c:v>1243.5562379041601</c:v>
                </c:pt>
                <c:pt idx="6">
                  <c:v>1248.2192703954699</c:v>
                </c:pt>
                <c:pt idx="7">
                  <c:v>1250.1498536228</c:v>
                </c:pt>
                <c:pt idx="8">
                  <c:v>1248.29469041979</c:v>
                </c:pt>
                <c:pt idx="9">
                  <c:v>1246.5398661552499</c:v>
                </c:pt>
                <c:pt idx="10">
                  <c:v>1245.8323788786099</c:v>
                </c:pt>
                <c:pt idx="11">
                  <c:v>1244.3132050972199</c:v>
                </c:pt>
                <c:pt idx="12">
                  <c:v>1244.80371494765</c:v>
                </c:pt>
                <c:pt idx="13">
                  <c:v>1249.9080354698799</c:v>
                </c:pt>
                <c:pt idx="14">
                  <c:v>1247.97905195267</c:v>
                </c:pt>
                <c:pt idx="15">
                  <c:v>1244.0978282512001</c:v>
                </c:pt>
                <c:pt idx="16">
                  <c:v>1243.3877339962</c:v>
                </c:pt>
                <c:pt idx="17">
                  <c:v>1232.8326837545201</c:v>
                </c:pt>
                <c:pt idx="18">
                  <c:v>1237.35879892257</c:v>
                </c:pt>
                <c:pt idx="19">
                  <c:v>1252.79732192494</c:v>
                </c:pt>
                <c:pt idx="20">
                  <c:v>1268.63831282706</c:v>
                </c:pt>
                <c:pt idx="21">
                  <c:v>1278.6706464081799</c:v>
                </c:pt>
                <c:pt idx="22">
                  <c:v>1283.7893382719301</c:v>
                </c:pt>
                <c:pt idx="23">
                  <c:v>1285.16122520411</c:v>
                </c:pt>
                <c:pt idx="24">
                  <c:v>1288.0482339591999</c:v>
                </c:pt>
                <c:pt idx="25">
                  <c:v>1290.85282875089</c:v>
                </c:pt>
                <c:pt idx="26">
                  <c:v>1293.0311908913</c:v>
                </c:pt>
                <c:pt idx="27">
                  <c:v>1295.22563334354</c:v>
                </c:pt>
                <c:pt idx="28">
                  <c:v>1296.9434593733999</c:v>
                </c:pt>
                <c:pt idx="29">
                  <c:v>1298.48472957338</c:v>
                </c:pt>
                <c:pt idx="30">
                  <c:v>1299.4268066314601</c:v>
                </c:pt>
                <c:pt idx="31">
                  <c:v>1300.02780356055</c:v>
                </c:pt>
                <c:pt idx="32">
                  <c:v>1300.5330219306099</c:v>
                </c:pt>
                <c:pt idx="33">
                  <c:v>1300.5907640594201</c:v>
                </c:pt>
                <c:pt idx="34">
                  <c:v>1300.03025073136</c:v>
                </c:pt>
                <c:pt idx="35">
                  <c:v>1298.8260953849999</c:v>
                </c:pt>
                <c:pt idx="36">
                  <c:v>1296.1613022118099</c:v>
                </c:pt>
                <c:pt idx="37">
                  <c:v>1292.56323337905</c:v>
                </c:pt>
                <c:pt idx="38">
                  <c:v>1287.8809125570201</c:v>
                </c:pt>
                <c:pt idx="39">
                  <c:v>1278.59706709434</c:v>
                </c:pt>
                <c:pt idx="40">
                  <c:v>1259.2031064596899</c:v>
                </c:pt>
                <c:pt idx="41">
                  <c:v>1232.44863654182</c:v>
                </c:pt>
                <c:pt idx="42">
                  <c:v>1218.97299342012</c:v>
                </c:pt>
                <c:pt idx="43">
                  <c:v>1205.45991929763</c:v>
                </c:pt>
                <c:pt idx="44">
                  <c:v>1203.3470901570299</c:v>
                </c:pt>
                <c:pt idx="45">
                  <c:v>1146.2875426027599</c:v>
                </c:pt>
                <c:pt idx="46">
                  <c:v>1122.13794184215</c:v>
                </c:pt>
                <c:pt idx="47">
                  <c:v>1118.7023998403699</c:v>
                </c:pt>
                <c:pt idx="48">
                  <c:v>1126.3680519301299</c:v>
                </c:pt>
                <c:pt idx="49">
                  <c:v>1132.99398155171</c:v>
                </c:pt>
                <c:pt idx="50">
                  <c:v>1101.7360401870901</c:v>
                </c:pt>
                <c:pt idx="51">
                  <c:v>1079.82806697603</c:v>
                </c:pt>
                <c:pt idx="52">
                  <c:v>1093.0315524901</c:v>
                </c:pt>
                <c:pt idx="53">
                  <c:v>1093.8598042404799</c:v>
                </c:pt>
                <c:pt idx="54">
                  <c:v>1093.9194277988599</c:v>
                </c:pt>
                <c:pt idx="55">
                  <c:v>1142.1670779184001</c:v>
                </c:pt>
                <c:pt idx="56">
                  <c:v>1137.18061412868</c:v>
                </c:pt>
                <c:pt idx="57">
                  <c:v>1071.02988477754</c:v>
                </c:pt>
                <c:pt idx="58">
                  <c:v>1070.59668270321</c:v>
                </c:pt>
              </c:numCache>
            </c:numRef>
          </c:yVal>
          <c:smooth val="0"/>
          <c:extLst>
            <c:ext xmlns:c16="http://schemas.microsoft.com/office/drawing/2014/chart" uri="{C3380CC4-5D6E-409C-BE32-E72D297353CC}">
              <c16:uniqueId val="{00000036-902D-494F-B91B-D83A38386C95}"/>
            </c:ext>
          </c:extLst>
        </c:ser>
        <c:ser>
          <c:idx val="55"/>
          <c:order val="55"/>
          <c:tx>
            <c:v>Flow Trajectories 1_37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Data'!$D$3143:$D$3220</c:f>
              <c:numCache>
                <c:formatCode>General</c:formatCode>
                <c:ptCount val="78"/>
                <c:pt idx="0">
                  <c:v>-5.8930246026890002E-5</c:v>
                </c:pt>
                <c:pt idx="1">
                  <c:v>5.2854257608661E-3</c:v>
                </c:pt>
                <c:pt idx="2">
                  <c:v>1.04775714534777E-2</c:v>
                </c:pt>
                <c:pt idx="3">
                  <c:v>1.5563372516750501E-2</c:v>
                </c:pt>
                <c:pt idx="4">
                  <c:v>2.1136901214823801E-2</c:v>
                </c:pt>
                <c:pt idx="5">
                  <c:v>2.6209110564956999E-2</c:v>
                </c:pt>
                <c:pt idx="6">
                  <c:v>3.1791288615531502E-2</c:v>
                </c:pt>
                <c:pt idx="7">
                  <c:v>3.7380991450562499E-2</c:v>
                </c:pt>
                <c:pt idx="8">
                  <c:v>4.2463065959256301E-2</c:v>
                </c:pt>
                <c:pt idx="9">
                  <c:v>4.7544097397752602E-2</c:v>
                </c:pt>
                <c:pt idx="10">
                  <c:v>5.3133746542848102E-2</c:v>
                </c:pt>
                <c:pt idx="11">
                  <c:v>5.82149762185162E-2</c:v>
                </c:pt>
                <c:pt idx="12">
                  <c:v>6.3287273661356003E-2</c:v>
                </c:pt>
                <c:pt idx="13">
                  <c:v>6.88598217381136E-2</c:v>
                </c:pt>
                <c:pt idx="14">
                  <c:v>7.0384131680878398E-2</c:v>
                </c:pt>
                <c:pt idx="15">
                  <c:v>7.5803153577099297E-2</c:v>
                </c:pt>
                <c:pt idx="16">
                  <c:v>8.0869885111370401E-2</c:v>
                </c:pt>
                <c:pt idx="17">
                  <c:v>8.64204372427399E-2</c:v>
                </c:pt>
                <c:pt idx="18">
                  <c:v>9.0954148940127197E-2</c:v>
                </c:pt>
                <c:pt idx="19">
                  <c:v>9.3986004328924205E-2</c:v>
                </c:pt>
                <c:pt idx="20">
                  <c:v>9.82398120172015E-2</c:v>
                </c:pt>
                <c:pt idx="21">
                  <c:v>0.102800985829477</c:v>
                </c:pt>
                <c:pt idx="22">
                  <c:v>0.10624906420609199</c:v>
                </c:pt>
                <c:pt idx="23">
                  <c:v>0.11050607124515099</c:v>
                </c:pt>
                <c:pt idx="24">
                  <c:v>0.11253188078576699</c:v>
                </c:pt>
                <c:pt idx="25">
                  <c:v>0.116583214123416</c:v>
                </c:pt>
                <c:pt idx="26">
                  <c:v>0.12063559491195899</c:v>
                </c:pt>
                <c:pt idx="27">
                  <c:v>0.124687413749089</c:v>
                </c:pt>
                <c:pt idx="28">
                  <c:v>0.12823523742269699</c:v>
                </c:pt>
                <c:pt idx="29">
                  <c:v>0.130769400463635</c:v>
                </c:pt>
                <c:pt idx="30">
                  <c:v>0.13360762489592201</c:v>
                </c:pt>
                <c:pt idx="31">
                  <c:v>0.137253213263305</c:v>
                </c:pt>
                <c:pt idx="32">
                  <c:v>0.14079721772638601</c:v>
                </c:pt>
                <c:pt idx="33">
                  <c:v>0.14191137387644401</c:v>
                </c:pt>
                <c:pt idx="34">
                  <c:v>0.145052092186819</c:v>
                </c:pt>
                <c:pt idx="35">
                  <c:v>0.14707872863815999</c:v>
                </c:pt>
                <c:pt idx="36">
                  <c:v>0.15032182532949201</c:v>
                </c:pt>
                <c:pt idx="37">
                  <c:v>0.153361377751145</c:v>
                </c:pt>
                <c:pt idx="38">
                  <c:v>0.15640265309658799</c:v>
                </c:pt>
                <c:pt idx="39">
                  <c:v>0.15893801343092501</c:v>
                </c:pt>
                <c:pt idx="40">
                  <c:v>0.160761569302522</c:v>
                </c:pt>
                <c:pt idx="41">
                  <c:v>0.16228178273892199</c:v>
                </c:pt>
                <c:pt idx="42">
                  <c:v>0.16339836647410899</c:v>
                </c:pt>
                <c:pt idx="43">
                  <c:v>0.164520356783248</c:v>
                </c:pt>
                <c:pt idx="44">
                  <c:v>0.16554397577698601</c:v>
                </c:pt>
                <c:pt idx="45">
                  <c:v>0.16605749105630299</c:v>
                </c:pt>
                <c:pt idx="46">
                  <c:v>0.166585210817462</c:v>
                </c:pt>
                <c:pt idx="47">
                  <c:v>0.167117960112559</c:v>
                </c:pt>
                <c:pt idx="48">
                  <c:v>0.167654144482485</c:v>
                </c:pt>
                <c:pt idx="49">
                  <c:v>0.168197027728818</c:v>
                </c:pt>
                <c:pt idx="50">
                  <c:v>0.16873982450979599</c:v>
                </c:pt>
                <c:pt idx="51">
                  <c:v>0.16927569547988899</c:v>
                </c:pt>
                <c:pt idx="52">
                  <c:v>0.169692683698554</c:v>
                </c:pt>
                <c:pt idx="53">
                  <c:v>0.169707185390951</c:v>
                </c:pt>
                <c:pt idx="54">
                  <c:v>0.16971809925838499</c:v>
                </c:pt>
                <c:pt idx="55">
                  <c:v>0.169813684359061</c:v>
                </c:pt>
                <c:pt idx="56">
                  <c:v>0.16990798840124999</c:v>
                </c:pt>
                <c:pt idx="57">
                  <c:v>0.17000105530777099</c:v>
                </c:pt>
                <c:pt idx="58">
                  <c:v>0.17003794516204301</c:v>
                </c:pt>
                <c:pt idx="59">
                  <c:v>0.170341269890283</c:v>
                </c:pt>
                <c:pt idx="60">
                  <c:v>0.17079679279721599</c:v>
                </c:pt>
                <c:pt idx="61">
                  <c:v>0.17122197797147201</c:v>
                </c:pt>
                <c:pt idx="62">
                  <c:v>0.17175499444279399</c:v>
                </c:pt>
                <c:pt idx="63">
                  <c:v>0.172286333214727</c:v>
                </c:pt>
                <c:pt idx="64">
                  <c:v>0.17483268227886101</c:v>
                </c:pt>
                <c:pt idx="65">
                  <c:v>0.17511181033321099</c:v>
                </c:pt>
                <c:pt idx="66">
                  <c:v>0.175124510179127</c:v>
                </c:pt>
                <c:pt idx="67">
                  <c:v>0.175130860418099</c:v>
                </c:pt>
                <c:pt idx="68">
                  <c:v>0.18021694268670099</c:v>
                </c:pt>
                <c:pt idx="69">
                  <c:v>0.182225968602759</c:v>
                </c:pt>
                <c:pt idx="70">
                  <c:v>0.185068034823827</c:v>
                </c:pt>
                <c:pt idx="71">
                  <c:v>0.186590446108959</c:v>
                </c:pt>
                <c:pt idx="72">
                  <c:v>0.18666664475876699</c:v>
                </c:pt>
                <c:pt idx="73">
                  <c:v>0.18667299494350501</c:v>
                </c:pt>
                <c:pt idx="74">
                  <c:v>0.186679345182477</c:v>
                </c:pt>
                <c:pt idx="75">
                  <c:v>0.19077352721768401</c:v>
                </c:pt>
                <c:pt idx="76">
                  <c:v>0.19504571632545101</c:v>
                </c:pt>
                <c:pt idx="77">
                  <c:v>0.19538721790907099</c:v>
                </c:pt>
              </c:numCache>
            </c:numRef>
          </c:xVal>
          <c:yVal>
            <c:numRef>
              <c:f>'Plot Data'!$E$3143:$E$3220</c:f>
              <c:numCache>
                <c:formatCode>General</c:formatCode>
                <c:ptCount val="78"/>
                <c:pt idx="0">
                  <c:v>1290.0761608432699</c:v>
                </c:pt>
                <c:pt idx="1">
                  <c:v>1286.8486121948599</c:v>
                </c:pt>
                <c:pt idx="2">
                  <c:v>1232.8225667941599</c:v>
                </c:pt>
                <c:pt idx="3">
                  <c:v>1228.34951878108</c:v>
                </c:pt>
                <c:pt idx="4">
                  <c:v>1239.3950037335501</c:v>
                </c:pt>
                <c:pt idx="5">
                  <c:v>1244.9945816371001</c:v>
                </c:pt>
                <c:pt idx="6">
                  <c:v>1248.90955858486</c:v>
                </c:pt>
                <c:pt idx="7">
                  <c:v>1248.0727360790299</c:v>
                </c:pt>
                <c:pt idx="8">
                  <c:v>1246.91967343646</c:v>
                </c:pt>
                <c:pt idx="9">
                  <c:v>1246.40502988649</c:v>
                </c:pt>
                <c:pt idx="10">
                  <c:v>1245.4700900704399</c:v>
                </c:pt>
                <c:pt idx="11">
                  <c:v>1244.8271736059601</c:v>
                </c:pt>
                <c:pt idx="12">
                  <c:v>1249.8615610684799</c:v>
                </c:pt>
                <c:pt idx="13">
                  <c:v>1258.8962590828201</c:v>
                </c:pt>
                <c:pt idx="14">
                  <c:v>1258.86592314372</c:v>
                </c:pt>
                <c:pt idx="15">
                  <c:v>1237.3941361644199</c:v>
                </c:pt>
                <c:pt idx="16">
                  <c:v>1246.1008844478699</c:v>
                </c:pt>
                <c:pt idx="17">
                  <c:v>1266.9291585001699</c:v>
                </c:pt>
                <c:pt idx="18">
                  <c:v>1282.6578600435901</c:v>
                </c:pt>
                <c:pt idx="19">
                  <c:v>1288.2386576434001</c:v>
                </c:pt>
                <c:pt idx="20">
                  <c:v>1292.3937837979299</c:v>
                </c:pt>
                <c:pt idx="21">
                  <c:v>1295.2696556989599</c:v>
                </c:pt>
                <c:pt idx="22">
                  <c:v>1297.0041544772</c:v>
                </c:pt>
                <c:pt idx="23">
                  <c:v>1299.40548691037</c:v>
                </c:pt>
                <c:pt idx="24">
                  <c:v>1300.7310345817</c:v>
                </c:pt>
                <c:pt idx="25">
                  <c:v>1303.3062870343499</c:v>
                </c:pt>
                <c:pt idx="26">
                  <c:v>1305.43500608471</c:v>
                </c:pt>
                <c:pt idx="27">
                  <c:v>1307.4161581329199</c:v>
                </c:pt>
                <c:pt idx="28">
                  <c:v>1308.67806290051</c:v>
                </c:pt>
                <c:pt idx="29">
                  <c:v>1309.52323622773</c:v>
                </c:pt>
                <c:pt idx="30">
                  <c:v>1310.4982422026001</c:v>
                </c:pt>
                <c:pt idx="31">
                  <c:v>1312.0366932174099</c:v>
                </c:pt>
                <c:pt idx="32">
                  <c:v>1313.4230459774301</c:v>
                </c:pt>
                <c:pt idx="33">
                  <c:v>1313.8364286659601</c:v>
                </c:pt>
                <c:pt idx="34">
                  <c:v>1314.7690238965199</c:v>
                </c:pt>
                <c:pt idx="35">
                  <c:v>1315.3083511542</c:v>
                </c:pt>
                <c:pt idx="36">
                  <c:v>1316.09135720061</c:v>
                </c:pt>
                <c:pt idx="37">
                  <c:v>1316.8255152660599</c:v>
                </c:pt>
                <c:pt idx="38">
                  <c:v>1317.3420342029999</c:v>
                </c:pt>
                <c:pt idx="39">
                  <c:v>1317.72026009359</c:v>
                </c:pt>
                <c:pt idx="40">
                  <c:v>1318.00109114257</c:v>
                </c:pt>
                <c:pt idx="41">
                  <c:v>1318.0414775504601</c:v>
                </c:pt>
                <c:pt idx="42">
                  <c:v>1318.0166729959201</c:v>
                </c:pt>
                <c:pt idx="43">
                  <c:v>1317.30778125644</c:v>
                </c:pt>
                <c:pt idx="44">
                  <c:v>1316.3269239267499</c:v>
                </c:pt>
                <c:pt idx="45">
                  <c:v>1315.2752389645</c:v>
                </c:pt>
                <c:pt idx="46">
                  <c:v>1309.6056905355399</c:v>
                </c:pt>
                <c:pt idx="47">
                  <c:v>1303.5480597999399</c:v>
                </c:pt>
                <c:pt idx="48">
                  <c:v>1297.1774501182399</c:v>
                </c:pt>
                <c:pt idx="49">
                  <c:v>1284.73270687181</c:v>
                </c:pt>
                <c:pt idx="50">
                  <c:v>1271.26839226282</c:v>
                </c:pt>
                <c:pt idx="51">
                  <c:v>1256.5244357705999</c:v>
                </c:pt>
                <c:pt idx="52">
                  <c:v>1247.2597466285599</c:v>
                </c:pt>
                <c:pt idx="53">
                  <c:v>1246.94445822954</c:v>
                </c:pt>
                <c:pt idx="54">
                  <c:v>1246.7098691633</c:v>
                </c:pt>
                <c:pt idx="55">
                  <c:v>1245.0280195811099</c:v>
                </c:pt>
                <c:pt idx="56">
                  <c:v>1243.3375969111401</c:v>
                </c:pt>
                <c:pt idx="57">
                  <c:v>1241.6392798802499</c:v>
                </c:pt>
                <c:pt idx="58">
                  <c:v>1240.95794314111</c:v>
                </c:pt>
                <c:pt idx="59">
                  <c:v>1234.6027685245699</c:v>
                </c:pt>
                <c:pt idx="60">
                  <c:v>1225.9469063829699</c:v>
                </c:pt>
                <c:pt idx="61">
                  <c:v>1217.78438044218</c:v>
                </c:pt>
                <c:pt idx="62">
                  <c:v>1207.13467380471</c:v>
                </c:pt>
                <c:pt idx="63">
                  <c:v>1198.21946076733</c:v>
                </c:pt>
                <c:pt idx="64">
                  <c:v>1187.5662236706901</c:v>
                </c:pt>
                <c:pt idx="65">
                  <c:v>1189.07936248033</c:v>
                </c:pt>
                <c:pt idx="66">
                  <c:v>1189.14860452779</c:v>
                </c:pt>
                <c:pt idx="67">
                  <c:v>1172.63912445049</c:v>
                </c:pt>
                <c:pt idx="68">
                  <c:v>1170.5912436855999</c:v>
                </c:pt>
                <c:pt idx="69">
                  <c:v>1189.93834674614</c:v>
                </c:pt>
                <c:pt idx="70">
                  <c:v>1189.5345262927201</c:v>
                </c:pt>
                <c:pt idx="71">
                  <c:v>1188.8729014898199</c:v>
                </c:pt>
                <c:pt idx="72">
                  <c:v>1188.8404072220301</c:v>
                </c:pt>
                <c:pt idx="73">
                  <c:v>1188.8378000278201</c:v>
                </c:pt>
                <c:pt idx="74">
                  <c:v>1207.7432650895501</c:v>
                </c:pt>
                <c:pt idx="75">
                  <c:v>1192.24481692073</c:v>
                </c:pt>
                <c:pt idx="76">
                  <c:v>1098.20342792155</c:v>
                </c:pt>
                <c:pt idx="77">
                  <c:v>1093.1723725257</c:v>
                </c:pt>
              </c:numCache>
            </c:numRef>
          </c:yVal>
          <c:smooth val="0"/>
          <c:extLst>
            <c:ext xmlns:c16="http://schemas.microsoft.com/office/drawing/2014/chart" uri="{C3380CC4-5D6E-409C-BE32-E72D297353CC}">
              <c16:uniqueId val="{00000037-902D-494F-B91B-D83A38386C95}"/>
            </c:ext>
          </c:extLst>
        </c:ser>
        <c:ser>
          <c:idx val="56"/>
          <c:order val="56"/>
          <c:tx>
            <c:v>Flow Trajectories 1_38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Data'!$D$3223:$D$3319</c:f>
              <c:numCache>
                <c:formatCode>General</c:formatCode>
                <c:ptCount val="97"/>
                <c:pt idx="0">
                  <c:v>-5.87093402079139E-5</c:v>
                </c:pt>
                <c:pt idx="1">
                  <c:v>5.26515933597352E-3</c:v>
                </c:pt>
                <c:pt idx="2">
                  <c:v>7.8796795554886903E-3</c:v>
                </c:pt>
                <c:pt idx="3">
                  <c:v>9.5389870946996202E-3</c:v>
                </c:pt>
                <c:pt idx="4">
                  <c:v>1.4616658474438E-2</c:v>
                </c:pt>
                <c:pt idx="5">
                  <c:v>2.0198381278732701E-2</c:v>
                </c:pt>
                <c:pt idx="6">
                  <c:v>2.5279958061888801E-2</c:v>
                </c:pt>
                <c:pt idx="7">
                  <c:v>3.0868362507642001E-2</c:v>
                </c:pt>
                <c:pt idx="8">
                  <c:v>3.5949975423394301E-2</c:v>
                </c:pt>
                <c:pt idx="9">
                  <c:v>4.1538245364603203E-2</c:v>
                </c:pt>
                <c:pt idx="10">
                  <c:v>4.6618852516295502E-2</c:v>
                </c:pt>
                <c:pt idx="11">
                  <c:v>5.2208155591164998E-2</c:v>
                </c:pt>
                <c:pt idx="12">
                  <c:v>5.72899215502908E-2</c:v>
                </c:pt>
                <c:pt idx="13">
                  <c:v>6.2361825233571998E-2</c:v>
                </c:pt>
                <c:pt idx="14">
                  <c:v>6.7421359751096296E-2</c:v>
                </c:pt>
                <c:pt idx="15">
                  <c:v>7.09553490702583E-2</c:v>
                </c:pt>
                <c:pt idx="16">
                  <c:v>7.3531605653823398E-2</c:v>
                </c:pt>
                <c:pt idx="17">
                  <c:v>7.8893573875998199E-2</c:v>
                </c:pt>
                <c:pt idx="18">
                  <c:v>8.3935968499071797E-2</c:v>
                </c:pt>
                <c:pt idx="19">
                  <c:v>8.7456587570286196E-2</c:v>
                </c:pt>
                <c:pt idx="20">
                  <c:v>9.2201252348225099E-2</c:v>
                </c:pt>
                <c:pt idx="21">
                  <c:v>9.5238354975634196E-2</c:v>
                </c:pt>
                <c:pt idx="22">
                  <c:v>0.100617811169026</c:v>
                </c:pt>
                <c:pt idx="23">
                  <c:v>0.105181513835786</c:v>
                </c:pt>
                <c:pt idx="24">
                  <c:v>0.109748802771007</c:v>
                </c:pt>
                <c:pt idx="25">
                  <c:v>0.113807188379022</c:v>
                </c:pt>
                <c:pt idx="26">
                  <c:v>0.114112061706396</c:v>
                </c:pt>
                <c:pt idx="27">
                  <c:v>0.118690396287098</c:v>
                </c:pt>
                <c:pt idx="28">
                  <c:v>0.123248381078334</c:v>
                </c:pt>
                <c:pt idx="29">
                  <c:v>0.12831121537597101</c:v>
                </c:pt>
                <c:pt idx="30">
                  <c:v>0.13185576985404601</c:v>
                </c:pt>
                <c:pt idx="31">
                  <c:v>0.13662313756459901</c:v>
                </c:pt>
                <c:pt idx="32">
                  <c:v>0.14118089984578</c:v>
                </c:pt>
                <c:pt idx="33">
                  <c:v>0.14553489413176199</c:v>
                </c:pt>
                <c:pt idx="34">
                  <c:v>0.14958434406068799</c:v>
                </c:pt>
                <c:pt idx="35">
                  <c:v>0.151610492909137</c:v>
                </c:pt>
                <c:pt idx="36">
                  <c:v>0.15596542953655801</c:v>
                </c:pt>
                <c:pt idx="37">
                  <c:v>0.16001379128301499</c:v>
                </c:pt>
                <c:pt idx="38">
                  <c:v>0.161532261257923</c:v>
                </c:pt>
                <c:pt idx="39">
                  <c:v>0.16568340961672301</c:v>
                </c:pt>
                <c:pt idx="40">
                  <c:v>0.169226664445982</c:v>
                </c:pt>
                <c:pt idx="41">
                  <c:v>0.172769781514129</c:v>
                </c:pt>
                <c:pt idx="42">
                  <c:v>0.176313115099131</c:v>
                </c:pt>
                <c:pt idx="43">
                  <c:v>0.17985712178310601</c:v>
                </c:pt>
                <c:pt idx="44">
                  <c:v>0.18137605789195299</c:v>
                </c:pt>
                <c:pt idx="45">
                  <c:v>0.18441388907171599</c:v>
                </c:pt>
                <c:pt idx="46">
                  <c:v>0.18745194118021299</c:v>
                </c:pt>
                <c:pt idx="47">
                  <c:v>0.19049039802811199</c:v>
                </c:pt>
                <c:pt idx="48">
                  <c:v>0.19200950476790901</c:v>
                </c:pt>
                <c:pt idx="49">
                  <c:v>0.19474611892607999</c:v>
                </c:pt>
                <c:pt idx="50">
                  <c:v>0.19697722590748901</c:v>
                </c:pt>
                <c:pt idx="51">
                  <c:v>0.199006558820777</c:v>
                </c:pt>
                <c:pt idx="52">
                  <c:v>0.20052988887663301</c:v>
                </c:pt>
                <c:pt idx="53">
                  <c:v>0.20206165062522799</c:v>
                </c:pt>
                <c:pt idx="54">
                  <c:v>0.20309292625615299</c:v>
                </c:pt>
                <c:pt idx="55">
                  <c:v>0.20361371567800801</c:v>
                </c:pt>
                <c:pt idx="56">
                  <c:v>0.20424229972338101</c:v>
                </c:pt>
                <c:pt idx="57">
                  <c:v>0.20480610449530601</c:v>
                </c:pt>
                <c:pt idx="58">
                  <c:v>0.205335481194587</c:v>
                </c:pt>
                <c:pt idx="59">
                  <c:v>0.205973720178937</c:v>
                </c:pt>
                <c:pt idx="60">
                  <c:v>0.206519695088069</c:v>
                </c:pt>
                <c:pt idx="61">
                  <c:v>0.207603066777927</c:v>
                </c:pt>
                <c:pt idx="62">
                  <c:v>0.20813628253208399</c:v>
                </c:pt>
                <c:pt idx="63">
                  <c:v>0.20864725596577799</c:v>
                </c:pt>
                <c:pt idx="64">
                  <c:v>0.20868693365487401</c:v>
                </c:pt>
                <c:pt idx="65">
                  <c:v>0.20873228967456001</c:v>
                </c:pt>
                <c:pt idx="66">
                  <c:v>0.20877372725066601</c:v>
                </c:pt>
                <c:pt idx="67">
                  <c:v>0.20881503462967799</c:v>
                </c:pt>
                <c:pt idx="68">
                  <c:v>0.20885621269455101</c:v>
                </c:pt>
                <c:pt idx="69">
                  <c:v>0.208897262167896</c:v>
                </c:pt>
                <c:pt idx="70">
                  <c:v>0.20893818378016399</c:v>
                </c:pt>
                <c:pt idx="71">
                  <c:v>0.208978978268861</c:v>
                </c:pt>
                <c:pt idx="72">
                  <c:v>0.20901964637773501</c:v>
                </c:pt>
                <c:pt idx="73">
                  <c:v>0.20906018885595101</c:v>
                </c:pt>
                <c:pt idx="74">
                  <c:v>0.20910060645724901</c:v>
                </c:pt>
                <c:pt idx="75">
                  <c:v>0.20914089993908699</c:v>
                </c:pt>
                <c:pt idx="76">
                  <c:v>0.209186048020292</c:v>
                </c:pt>
                <c:pt idx="77">
                  <c:v>0.209227473542419</c:v>
                </c:pt>
                <c:pt idx="78">
                  <c:v>0.20926878686230499</c:v>
                </c:pt>
                <c:pt idx="79">
                  <c:v>0.20930998917507301</c:v>
                </c:pt>
                <c:pt idx="80">
                  <c:v>0.209351081662214</c:v>
                </c:pt>
                <c:pt idx="81">
                  <c:v>0.209392065489519</c:v>
                </c:pt>
                <c:pt idx="82">
                  <c:v>0.20943294180508101</c:v>
                </c:pt>
                <c:pt idx="83">
                  <c:v>0.20947371173736501</c:v>
                </c:pt>
                <c:pt idx="84">
                  <c:v>0.20951437639336501</c:v>
                </c:pt>
                <c:pt idx="85">
                  <c:v>0.20956066882549601</c:v>
                </c:pt>
                <c:pt idx="86">
                  <c:v>0.209602964579641</c:v>
                </c:pt>
                <c:pt idx="87">
                  <c:v>0.20964965729753099</c:v>
                </c:pt>
                <c:pt idx="88">
                  <c:v>0.20969324634276901</c:v>
                </c:pt>
                <c:pt idx="89">
                  <c:v>0.20973672900113399</c:v>
                </c:pt>
                <c:pt idx="90">
                  <c:v>0.20975843108546</c:v>
                </c:pt>
                <c:pt idx="91">
                  <c:v>0.20979943708603699</c:v>
                </c:pt>
                <c:pt idx="92">
                  <c:v>0.20984026846513901</c:v>
                </c:pt>
                <c:pt idx="93">
                  <c:v>0.209880931773019</c:v>
                </c:pt>
                <c:pt idx="94">
                  <c:v>0.20992142849158699</c:v>
                </c:pt>
                <c:pt idx="95">
                  <c:v>0.209961760086391</c:v>
                </c:pt>
                <c:pt idx="96">
                  <c:v>0.20997382758279801</c:v>
                </c:pt>
              </c:numCache>
            </c:numRef>
          </c:xVal>
          <c:yVal>
            <c:numRef>
              <c:f>'Plot Data'!$E$3223:$E$3319</c:f>
              <c:numCache>
                <c:formatCode>General</c:formatCode>
                <c:ptCount val="97"/>
                <c:pt idx="0">
                  <c:v>1290.12744168889</c:v>
                </c:pt>
                <c:pt idx="1">
                  <c:v>1293.0648903989099</c:v>
                </c:pt>
                <c:pt idx="2">
                  <c:v>1263.16556884955</c:v>
                </c:pt>
                <c:pt idx="3">
                  <c:v>1247.1745640848301</c:v>
                </c:pt>
                <c:pt idx="4">
                  <c:v>1246.2439158596601</c:v>
                </c:pt>
                <c:pt idx="5">
                  <c:v>1251.64479920035</c:v>
                </c:pt>
                <c:pt idx="6">
                  <c:v>1251.8660848408699</c:v>
                </c:pt>
                <c:pt idx="7">
                  <c:v>1252.1621363465499</c:v>
                </c:pt>
                <c:pt idx="8">
                  <c:v>1251.44361332521</c:v>
                </c:pt>
                <c:pt idx="9">
                  <c:v>1251.4264968069599</c:v>
                </c:pt>
                <c:pt idx="10">
                  <c:v>1251.1976073833901</c:v>
                </c:pt>
                <c:pt idx="11">
                  <c:v>1250.5281058140599</c:v>
                </c:pt>
                <c:pt idx="12">
                  <c:v>1249.58761345722</c:v>
                </c:pt>
                <c:pt idx="13">
                  <c:v>1254.50990282105</c:v>
                </c:pt>
                <c:pt idx="14">
                  <c:v>1265.1950009924001</c:v>
                </c:pt>
                <c:pt idx="15">
                  <c:v>1274.85639355276</c:v>
                </c:pt>
                <c:pt idx="16">
                  <c:v>1256.4355087123499</c:v>
                </c:pt>
                <c:pt idx="17">
                  <c:v>1265.3465366493799</c:v>
                </c:pt>
                <c:pt idx="18">
                  <c:v>1281.53284278416</c:v>
                </c:pt>
                <c:pt idx="19">
                  <c:v>1292.8430278569299</c:v>
                </c:pt>
                <c:pt idx="20">
                  <c:v>1300.77226186448</c:v>
                </c:pt>
                <c:pt idx="21">
                  <c:v>1302.9847107196899</c:v>
                </c:pt>
                <c:pt idx="22">
                  <c:v>1304.27228653525</c:v>
                </c:pt>
                <c:pt idx="23">
                  <c:v>1305.90910716399</c:v>
                </c:pt>
                <c:pt idx="24">
                  <c:v>1306.7762995978901</c:v>
                </c:pt>
                <c:pt idx="25">
                  <c:v>1307.73694079099</c:v>
                </c:pt>
                <c:pt idx="26">
                  <c:v>1307.7395094476999</c:v>
                </c:pt>
                <c:pt idx="27">
                  <c:v>1309.74576953773</c:v>
                </c:pt>
                <c:pt idx="28">
                  <c:v>1311.5680000791599</c:v>
                </c:pt>
                <c:pt idx="29">
                  <c:v>1313.5132717628801</c:v>
                </c:pt>
                <c:pt idx="30">
                  <c:v>1314.67484184774</c:v>
                </c:pt>
                <c:pt idx="31">
                  <c:v>1315.4509282382301</c:v>
                </c:pt>
                <c:pt idx="32">
                  <c:v>1316.6677625356299</c:v>
                </c:pt>
                <c:pt idx="33">
                  <c:v>1317.8728754154099</c:v>
                </c:pt>
                <c:pt idx="34">
                  <c:v>1318.86833442749</c:v>
                </c:pt>
                <c:pt idx="35">
                  <c:v>1319.2320560128101</c:v>
                </c:pt>
                <c:pt idx="36">
                  <c:v>1320.0685103845999</c:v>
                </c:pt>
                <c:pt idx="37">
                  <c:v>1320.8626290055399</c:v>
                </c:pt>
                <c:pt idx="38">
                  <c:v>1321.1252047217199</c:v>
                </c:pt>
                <c:pt idx="39">
                  <c:v>1321.7446007372901</c:v>
                </c:pt>
                <c:pt idx="40">
                  <c:v>1322.2147354907599</c:v>
                </c:pt>
                <c:pt idx="41">
                  <c:v>1322.64137729922</c:v>
                </c:pt>
                <c:pt idx="42">
                  <c:v>1323.00991529156</c:v>
                </c:pt>
                <c:pt idx="43">
                  <c:v>1323.31472097958</c:v>
                </c:pt>
                <c:pt idx="44">
                  <c:v>1323.4315354627599</c:v>
                </c:pt>
                <c:pt idx="45">
                  <c:v>1323.6542424233901</c:v>
                </c:pt>
                <c:pt idx="46">
                  <c:v>1323.85100331136</c:v>
                </c:pt>
                <c:pt idx="47">
                  <c:v>1324.01566631797</c:v>
                </c:pt>
                <c:pt idx="48">
                  <c:v>1324.09632568505</c:v>
                </c:pt>
                <c:pt idx="49">
                  <c:v>1324.18779861651</c:v>
                </c:pt>
                <c:pt idx="50">
                  <c:v>1324.23428469998</c:v>
                </c:pt>
                <c:pt idx="51">
                  <c:v>1324.2295788792501</c:v>
                </c:pt>
                <c:pt idx="52">
                  <c:v>1324.1298777582999</c:v>
                </c:pt>
                <c:pt idx="53">
                  <c:v>1323.6015869128701</c:v>
                </c:pt>
                <c:pt idx="54">
                  <c:v>1322.46747089152</c:v>
                </c:pt>
                <c:pt idx="55">
                  <c:v>1321.3838654726901</c:v>
                </c:pt>
                <c:pt idx="56">
                  <c:v>1319.9439950743099</c:v>
                </c:pt>
                <c:pt idx="57">
                  <c:v>1317.1002628048</c:v>
                </c:pt>
                <c:pt idx="58">
                  <c:v>1314.1295854177699</c:v>
                </c:pt>
                <c:pt idx="59">
                  <c:v>1310.48443257847</c:v>
                </c:pt>
                <c:pt idx="60">
                  <c:v>1300.0832351935701</c:v>
                </c:pt>
                <c:pt idx="61">
                  <c:v>1274.16205001138</c:v>
                </c:pt>
                <c:pt idx="62">
                  <c:v>1255.1060216508499</c:v>
                </c:pt>
                <c:pt idx="63">
                  <c:v>1239.0260637101301</c:v>
                </c:pt>
                <c:pt idx="64">
                  <c:v>1238.4545265846</c:v>
                </c:pt>
                <c:pt idx="65">
                  <c:v>1237.7621087351899</c:v>
                </c:pt>
                <c:pt idx="66">
                  <c:v>1237.20003626635</c:v>
                </c:pt>
                <c:pt idx="67">
                  <c:v>1236.64243871243</c:v>
                </c:pt>
                <c:pt idx="68">
                  <c:v>1236.08926217108</c:v>
                </c:pt>
                <c:pt idx="69">
                  <c:v>1235.5404611285001</c:v>
                </c:pt>
                <c:pt idx="70">
                  <c:v>1234.9959883071101</c:v>
                </c:pt>
                <c:pt idx="71">
                  <c:v>1234.45579467885</c:v>
                </c:pt>
                <c:pt idx="72">
                  <c:v>1233.91982948229</c:v>
                </c:pt>
                <c:pt idx="73">
                  <c:v>1233.3880402434299</c:v>
                </c:pt>
                <c:pt idx="74">
                  <c:v>1232.86037280037</c:v>
                </c:pt>
                <c:pt idx="75">
                  <c:v>1232.33677133162</c:v>
                </c:pt>
                <c:pt idx="76">
                  <c:v>1231.7755920592101</c:v>
                </c:pt>
                <c:pt idx="77">
                  <c:v>1231.27508167217</c:v>
                </c:pt>
                <c:pt idx="78">
                  <c:v>1230.7792142994499</c:v>
                </c:pt>
                <c:pt idx="79">
                  <c:v>1230.2879057635901</c:v>
                </c:pt>
                <c:pt idx="80">
                  <c:v>1229.8010693039901</c:v>
                </c:pt>
                <c:pt idx="81">
                  <c:v>1229.3186156538</c:v>
                </c:pt>
                <c:pt idx="82">
                  <c:v>1228.8404531239401</c:v>
                </c:pt>
                <c:pt idx="83">
                  <c:v>1228.36648769405</c:v>
                </c:pt>
                <c:pt idx="84">
                  <c:v>1227.8966231100801</c:v>
                </c:pt>
                <c:pt idx="85">
                  <c:v>1227.31122603363</c:v>
                </c:pt>
                <c:pt idx="86">
                  <c:v>1226.76849075105</c:v>
                </c:pt>
                <c:pt idx="87">
                  <c:v>1226.1791225867</c:v>
                </c:pt>
                <c:pt idx="88">
                  <c:v>1225.6537551941301</c:v>
                </c:pt>
                <c:pt idx="89">
                  <c:v>1225.1335751736699</c:v>
                </c:pt>
                <c:pt idx="90">
                  <c:v>1224.8753862715801</c:v>
                </c:pt>
                <c:pt idx="91">
                  <c:v>1224.1204089324001</c:v>
                </c:pt>
                <c:pt idx="92">
                  <c:v>1223.3649597809199</c:v>
                </c:pt>
                <c:pt idx="93">
                  <c:v>1222.61247458359</c:v>
                </c:pt>
                <c:pt idx="94">
                  <c:v>1221.86292771627</c:v>
                </c:pt>
                <c:pt idx="95">
                  <c:v>1221.11629382915</c:v>
                </c:pt>
                <c:pt idx="96">
                  <c:v>1220.8928679379101</c:v>
                </c:pt>
              </c:numCache>
            </c:numRef>
          </c:yVal>
          <c:smooth val="0"/>
          <c:extLst>
            <c:ext xmlns:c16="http://schemas.microsoft.com/office/drawing/2014/chart" uri="{C3380CC4-5D6E-409C-BE32-E72D297353CC}">
              <c16:uniqueId val="{00000038-902D-494F-B91B-D83A38386C95}"/>
            </c:ext>
          </c:extLst>
        </c:ser>
        <c:ser>
          <c:idx val="57"/>
          <c:order val="57"/>
          <c:tx>
            <c:v>Flow Trajectories 1_39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Data'!$D$3322:$D$3500</c:f>
              <c:numCache>
                <c:formatCode>General</c:formatCode>
                <c:ptCount val="179"/>
                <c:pt idx="0">
                  <c:v>-5.8709329243996402E-5</c:v>
                </c:pt>
                <c:pt idx="1">
                  <c:v>2.88092470258966E-3</c:v>
                </c:pt>
                <c:pt idx="2">
                  <c:v>5.6676122071075696E-3</c:v>
                </c:pt>
                <c:pt idx="3">
                  <c:v>6.4531060582556001E-3</c:v>
                </c:pt>
                <c:pt idx="4">
                  <c:v>8.3439232421951004E-3</c:v>
                </c:pt>
                <c:pt idx="5">
                  <c:v>8.3480435978727403E-3</c:v>
                </c:pt>
                <c:pt idx="6">
                  <c:v>8.3640279654168606E-3</c:v>
                </c:pt>
                <c:pt idx="7">
                  <c:v>9.3345244379929304E-3</c:v>
                </c:pt>
                <c:pt idx="8">
                  <c:v>1.2696099839562699E-2</c:v>
                </c:pt>
                <c:pt idx="9">
                  <c:v>1.6075460422704E-2</c:v>
                </c:pt>
                <c:pt idx="10">
                  <c:v>1.9205302241253799E-2</c:v>
                </c:pt>
                <c:pt idx="11">
                  <c:v>2.1891136999404901E-2</c:v>
                </c:pt>
                <c:pt idx="12">
                  <c:v>2.42768660396885E-2</c:v>
                </c:pt>
                <c:pt idx="13">
                  <c:v>2.6446241744555801E-2</c:v>
                </c:pt>
                <c:pt idx="14">
                  <c:v>2.8438277148040501E-2</c:v>
                </c:pt>
                <c:pt idx="15">
                  <c:v>3.0306448439534801E-2</c:v>
                </c:pt>
                <c:pt idx="16">
                  <c:v>3.2113600312492802E-2</c:v>
                </c:pt>
                <c:pt idx="17">
                  <c:v>3.4080480896411101E-2</c:v>
                </c:pt>
                <c:pt idx="18">
                  <c:v>3.6080364787250602E-2</c:v>
                </c:pt>
                <c:pt idx="19">
                  <c:v>3.8156857855327103E-2</c:v>
                </c:pt>
                <c:pt idx="20">
                  <c:v>4.0322328534701801E-2</c:v>
                </c:pt>
                <c:pt idx="21">
                  <c:v>4.25700413364083E-2</c:v>
                </c:pt>
                <c:pt idx="22">
                  <c:v>4.4889827859939203E-2</c:v>
                </c:pt>
                <c:pt idx="23">
                  <c:v>4.7261884649031999E-2</c:v>
                </c:pt>
                <c:pt idx="24">
                  <c:v>4.9668596006227098E-2</c:v>
                </c:pt>
                <c:pt idx="25">
                  <c:v>5.2102050285957199E-2</c:v>
                </c:pt>
                <c:pt idx="26">
                  <c:v>5.4548360088725503E-2</c:v>
                </c:pt>
                <c:pt idx="27">
                  <c:v>5.7024861679586897E-2</c:v>
                </c:pt>
                <c:pt idx="28">
                  <c:v>5.9567959087947799E-2</c:v>
                </c:pt>
                <c:pt idx="29">
                  <c:v>6.2274450256074303E-2</c:v>
                </c:pt>
                <c:pt idx="30">
                  <c:v>6.5658177507900595E-2</c:v>
                </c:pt>
                <c:pt idx="31">
                  <c:v>7.0966319910736694E-2</c:v>
                </c:pt>
                <c:pt idx="32">
                  <c:v>7.1956898793520102E-2</c:v>
                </c:pt>
                <c:pt idx="33">
                  <c:v>7.3485573963979797E-2</c:v>
                </c:pt>
                <c:pt idx="34">
                  <c:v>7.5238272092191194E-2</c:v>
                </c:pt>
                <c:pt idx="35">
                  <c:v>7.8395888366266805E-2</c:v>
                </c:pt>
                <c:pt idx="36">
                  <c:v>8.1460800174037007E-2</c:v>
                </c:pt>
                <c:pt idx="37">
                  <c:v>8.3845267055773401E-2</c:v>
                </c:pt>
                <c:pt idx="38">
                  <c:v>8.5394769347113098E-2</c:v>
                </c:pt>
                <c:pt idx="39">
                  <c:v>8.6444906711077296E-2</c:v>
                </c:pt>
                <c:pt idx="40">
                  <c:v>8.7150798528102397E-2</c:v>
                </c:pt>
                <c:pt idx="41">
                  <c:v>8.7627220313903603E-2</c:v>
                </c:pt>
                <c:pt idx="42">
                  <c:v>8.7929745878115598E-2</c:v>
                </c:pt>
                <c:pt idx="43">
                  <c:v>8.8127548265537897E-2</c:v>
                </c:pt>
                <c:pt idx="44">
                  <c:v>8.8266873559254402E-2</c:v>
                </c:pt>
                <c:pt idx="45">
                  <c:v>8.8393848163793004E-2</c:v>
                </c:pt>
                <c:pt idx="46">
                  <c:v>8.8520675377168401E-2</c:v>
                </c:pt>
                <c:pt idx="47">
                  <c:v>8.8660115444899198E-2</c:v>
                </c:pt>
                <c:pt idx="48">
                  <c:v>8.8799607385157395E-2</c:v>
                </c:pt>
                <c:pt idx="49">
                  <c:v>8.8926419361322895E-2</c:v>
                </c:pt>
                <c:pt idx="50">
                  <c:v>8.9053189932339294E-2</c:v>
                </c:pt>
                <c:pt idx="51">
                  <c:v>8.9192639784076599E-2</c:v>
                </c:pt>
                <c:pt idx="52">
                  <c:v>8.9332109367716794E-2</c:v>
                </c:pt>
                <c:pt idx="53">
                  <c:v>8.9471600994393399E-2</c:v>
                </c:pt>
                <c:pt idx="54">
                  <c:v>8.9598400183287796E-2</c:v>
                </c:pt>
                <c:pt idx="55">
                  <c:v>8.9737767031979498E-2</c:v>
                </c:pt>
                <c:pt idx="56">
                  <c:v>8.98771513815627E-2</c:v>
                </c:pt>
                <c:pt idx="57">
                  <c:v>9.0016560300885895E-2</c:v>
                </c:pt>
                <c:pt idx="58">
                  <c:v>9.0155997635280094E-2</c:v>
                </c:pt>
                <c:pt idx="59">
                  <c:v>9.0295462116026196E-2</c:v>
                </c:pt>
                <c:pt idx="60">
                  <c:v>9.0422158380595904E-2</c:v>
                </c:pt>
                <c:pt idx="61">
                  <c:v>9.0561515408019794E-2</c:v>
                </c:pt>
                <c:pt idx="62">
                  <c:v>9.0700907594868999E-2</c:v>
                </c:pt>
                <c:pt idx="63">
                  <c:v>9.0840323328808703E-2</c:v>
                </c:pt>
                <c:pt idx="64">
                  <c:v>9.0979757102601602E-2</c:v>
                </c:pt>
                <c:pt idx="65">
                  <c:v>9.11065364770451E-2</c:v>
                </c:pt>
                <c:pt idx="66">
                  <c:v>9.1245858844809097E-2</c:v>
                </c:pt>
                <c:pt idx="67">
                  <c:v>9.1385236153960395E-2</c:v>
                </c:pt>
                <c:pt idx="68">
                  <c:v>9.1524654902741504E-2</c:v>
                </c:pt>
                <c:pt idx="69">
                  <c:v>9.1664070008712406E-2</c:v>
                </c:pt>
                <c:pt idx="70">
                  <c:v>9.1803508929293398E-2</c:v>
                </c:pt>
                <c:pt idx="71">
                  <c:v>9.1930258135455106E-2</c:v>
                </c:pt>
                <c:pt idx="72">
                  <c:v>9.2069593439754405E-2</c:v>
                </c:pt>
                <c:pt idx="73">
                  <c:v>9.2208967836449898E-2</c:v>
                </c:pt>
                <c:pt idx="74">
                  <c:v>9.2335702834439495E-2</c:v>
                </c:pt>
                <c:pt idx="75">
                  <c:v>9.2373717715741599E-2</c:v>
                </c:pt>
                <c:pt idx="76">
                  <c:v>9.2513124478730002E-2</c:v>
                </c:pt>
                <c:pt idx="77">
                  <c:v>9.2652547604051505E-2</c:v>
                </c:pt>
                <c:pt idx="78">
                  <c:v>9.2779268452811606E-2</c:v>
                </c:pt>
                <c:pt idx="79">
                  <c:v>9.2918615255685399E-2</c:v>
                </c:pt>
                <c:pt idx="80">
                  <c:v>9.3045307200827002E-2</c:v>
                </c:pt>
                <c:pt idx="81">
                  <c:v>9.3184629660820695E-2</c:v>
                </c:pt>
                <c:pt idx="82">
                  <c:v>9.3323993723512105E-2</c:v>
                </c:pt>
                <c:pt idx="83">
                  <c:v>9.3463411129033794E-2</c:v>
                </c:pt>
                <c:pt idx="84">
                  <c:v>9.3590184483574396E-2</c:v>
                </c:pt>
                <c:pt idx="85">
                  <c:v>9.3729599355690599E-2</c:v>
                </c:pt>
                <c:pt idx="86">
                  <c:v>9.3856310951097505E-2</c:v>
                </c:pt>
                <c:pt idx="87">
                  <c:v>9.3995685888567895E-2</c:v>
                </c:pt>
                <c:pt idx="88">
                  <c:v>9.4135114028116001E-2</c:v>
                </c:pt>
                <c:pt idx="89">
                  <c:v>9.4274576663941206E-2</c:v>
                </c:pt>
                <c:pt idx="90">
                  <c:v>9.4414070025504199E-2</c:v>
                </c:pt>
                <c:pt idx="91">
                  <c:v>9.4540897570826704E-2</c:v>
                </c:pt>
                <c:pt idx="92">
                  <c:v>9.46676179191068E-2</c:v>
                </c:pt>
                <c:pt idx="93">
                  <c:v>9.4807018525419201E-2</c:v>
                </c:pt>
                <c:pt idx="94">
                  <c:v>9.4883072471175195E-2</c:v>
                </c:pt>
                <c:pt idx="95">
                  <c:v>9.5010107312612599E-2</c:v>
                </c:pt>
                <c:pt idx="96">
                  <c:v>9.5137093763689604E-2</c:v>
                </c:pt>
                <c:pt idx="97">
                  <c:v>9.5357762630000495E-2</c:v>
                </c:pt>
                <c:pt idx="98">
                  <c:v>9.5769833911948501E-2</c:v>
                </c:pt>
                <c:pt idx="99">
                  <c:v>9.6541320262514302E-2</c:v>
                </c:pt>
                <c:pt idx="100">
                  <c:v>9.7968710241186405E-2</c:v>
                </c:pt>
                <c:pt idx="101">
                  <c:v>0.100574899461463</c:v>
                </c:pt>
                <c:pt idx="102">
                  <c:v>0.101656001095818</c:v>
                </c:pt>
                <c:pt idx="103">
                  <c:v>0.101788462493314</c:v>
                </c:pt>
                <c:pt idx="104">
                  <c:v>0.105873234783111</c:v>
                </c:pt>
                <c:pt idx="105">
                  <c:v>0.110795331576358</c:v>
                </c:pt>
                <c:pt idx="106">
                  <c:v>0.11546203998462901</c:v>
                </c:pt>
                <c:pt idx="107">
                  <c:v>0.11627715596763299</c:v>
                </c:pt>
                <c:pt idx="108">
                  <c:v>0.121418813787483</c:v>
                </c:pt>
                <c:pt idx="109">
                  <c:v>0.12650680281895199</c:v>
                </c:pt>
                <c:pt idx="110">
                  <c:v>0.131562092154595</c:v>
                </c:pt>
                <c:pt idx="111">
                  <c:v>0.134601200544401</c:v>
                </c:pt>
                <c:pt idx="112">
                  <c:v>0.139165567858478</c:v>
                </c:pt>
                <c:pt idx="113">
                  <c:v>0.14231002411546301</c:v>
                </c:pt>
                <c:pt idx="114">
                  <c:v>0.14747892136382701</c:v>
                </c:pt>
                <c:pt idx="115">
                  <c:v>0.151525399436161</c:v>
                </c:pt>
                <c:pt idx="116">
                  <c:v>0.15507301758004499</c:v>
                </c:pt>
                <c:pt idx="117">
                  <c:v>0.15547968094047401</c:v>
                </c:pt>
                <c:pt idx="118">
                  <c:v>0.16058344162315599</c:v>
                </c:pt>
                <c:pt idx="119">
                  <c:v>0.16463138132931701</c:v>
                </c:pt>
                <c:pt idx="120">
                  <c:v>0.16918560731660601</c:v>
                </c:pt>
                <c:pt idx="121">
                  <c:v>0.17323342494009999</c:v>
                </c:pt>
                <c:pt idx="122">
                  <c:v>0.17779005237215201</c:v>
                </c:pt>
                <c:pt idx="123">
                  <c:v>0.18183707789171</c:v>
                </c:pt>
                <c:pt idx="124">
                  <c:v>0.18588726309804801</c:v>
                </c:pt>
                <c:pt idx="125">
                  <c:v>0.189935972586223</c:v>
                </c:pt>
                <c:pt idx="126">
                  <c:v>0.19347801771603801</c:v>
                </c:pt>
                <c:pt idx="127">
                  <c:v>0.197019592669196</c:v>
                </c:pt>
                <c:pt idx="128">
                  <c:v>0.20005424992489501</c:v>
                </c:pt>
                <c:pt idx="129">
                  <c:v>0.20288731752299299</c:v>
                </c:pt>
                <c:pt idx="130">
                  <c:v>0.20592116661843601</c:v>
                </c:pt>
                <c:pt idx="131">
                  <c:v>0.20895446843826701</c:v>
                </c:pt>
                <c:pt idx="132">
                  <c:v>0.211987084157572</c:v>
                </c:pt>
                <c:pt idx="133">
                  <c:v>0.215018449672152</c:v>
                </c:pt>
                <c:pt idx="134">
                  <c:v>0.21703933288296801</c:v>
                </c:pt>
                <c:pt idx="135">
                  <c:v>0.219167145830895</c:v>
                </c:pt>
                <c:pt idx="136">
                  <c:v>0.22018406224200299</c:v>
                </c:pt>
                <c:pt idx="137">
                  <c:v>0.22120759009444699</c:v>
                </c:pt>
                <c:pt idx="138">
                  <c:v>0.22192731283848799</c:v>
                </c:pt>
                <c:pt idx="139">
                  <c:v>0.22245664549751401</c:v>
                </c:pt>
                <c:pt idx="140">
                  <c:v>0.222995476317634</c:v>
                </c:pt>
                <c:pt idx="141">
                  <c:v>0.223543424041907</c:v>
                </c:pt>
                <c:pt idx="142">
                  <c:v>0.22420307702431599</c:v>
                </c:pt>
                <c:pt idx="143">
                  <c:v>0.224306173741839</c:v>
                </c:pt>
                <c:pt idx="144">
                  <c:v>0.22486306832038599</c:v>
                </c:pt>
                <c:pt idx="145">
                  <c:v>0.22542575906853299</c:v>
                </c:pt>
                <c:pt idx="146">
                  <c:v>0.22762713786254901</c:v>
                </c:pt>
                <c:pt idx="147">
                  <c:v>0.22816629768433599</c:v>
                </c:pt>
                <c:pt idx="148">
                  <c:v>0.22852666849859299</c:v>
                </c:pt>
                <c:pt idx="149">
                  <c:v>0.228553598579572</c:v>
                </c:pt>
                <c:pt idx="150">
                  <c:v>0.228580313900733</c:v>
                </c:pt>
                <c:pt idx="151">
                  <c:v>0.22860682632457499</c:v>
                </c:pt>
                <c:pt idx="152">
                  <c:v>0.22863313910379901</c:v>
                </c:pt>
                <c:pt idx="153">
                  <c:v>0.22865925546756799</c:v>
                </c:pt>
                <c:pt idx="154">
                  <c:v>0.22868517862433099</c:v>
                </c:pt>
                <c:pt idx="155">
                  <c:v>0.22871091176455799</c:v>
                </c:pt>
                <c:pt idx="156">
                  <c:v>0.228736458063378</c:v>
                </c:pt>
                <c:pt idx="157">
                  <c:v>0.228761820683138</c:v>
                </c:pt>
                <c:pt idx="158">
                  <c:v>0.22878198064848301</c:v>
                </c:pt>
                <c:pt idx="159">
                  <c:v>0.22878483966157701</c:v>
                </c:pt>
                <c:pt idx="160">
                  <c:v>0.22880658082955399</c:v>
                </c:pt>
                <c:pt idx="161">
                  <c:v>0.22912472002846199</c:v>
                </c:pt>
                <c:pt idx="162">
                  <c:v>0.229284922080113</c:v>
                </c:pt>
                <c:pt idx="163">
                  <c:v>0.22951494991711099</c:v>
                </c:pt>
                <c:pt idx="164">
                  <c:v>0.22982746399193399</c:v>
                </c:pt>
                <c:pt idx="165">
                  <c:v>0.23022040166052599</c:v>
                </c:pt>
                <c:pt idx="166">
                  <c:v>0.23534713042925801</c:v>
                </c:pt>
                <c:pt idx="167">
                  <c:v>0.23885791101161799</c:v>
                </c:pt>
                <c:pt idx="168">
                  <c:v>0.240365030917156</c:v>
                </c:pt>
                <c:pt idx="169">
                  <c:v>0.24045385265871699</c:v>
                </c:pt>
                <c:pt idx="170">
                  <c:v>0.24046147219498001</c:v>
                </c:pt>
                <c:pt idx="171">
                  <c:v>0.240462742242775</c:v>
                </c:pt>
                <c:pt idx="172">
                  <c:v>0.243500485131174</c:v>
                </c:pt>
                <c:pt idx="173">
                  <c:v>0.24451708606946501</c:v>
                </c:pt>
                <c:pt idx="174">
                  <c:v>0.24457424303407099</c:v>
                </c:pt>
                <c:pt idx="175">
                  <c:v>0.24458059327304199</c:v>
                </c:pt>
                <c:pt idx="176">
                  <c:v>0.250251903865503</c:v>
                </c:pt>
                <c:pt idx="177">
                  <c:v>0.252827989404454</c:v>
                </c:pt>
                <c:pt idx="178">
                  <c:v>0.25326506073321398</c:v>
                </c:pt>
              </c:numCache>
            </c:numRef>
          </c:xVal>
          <c:yVal>
            <c:numRef>
              <c:f>'Plot Data'!$E$3322:$E$3500</c:f>
              <c:numCache>
                <c:formatCode>General</c:formatCode>
                <c:ptCount val="179"/>
                <c:pt idx="0">
                  <c:v>1290.1962131309699</c:v>
                </c:pt>
                <c:pt idx="1">
                  <c:v>1291.6260119211199</c:v>
                </c:pt>
                <c:pt idx="2">
                  <c:v>1298.4424522321001</c:v>
                </c:pt>
                <c:pt idx="3">
                  <c:v>1298.87458135828</c:v>
                </c:pt>
                <c:pt idx="4">
                  <c:v>1282.81573124171</c:v>
                </c:pt>
                <c:pt idx="5">
                  <c:v>1282.7268870371799</c:v>
                </c:pt>
                <c:pt idx="6">
                  <c:v>1282.4153015408299</c:v>
                </c:pt>
                <c:pt idx="7">
                  <c:v>1273.9950493388701</c:v>
                </c:pt>
                <c:pt idx="8">
                  <c:v>1276.29727962175</c:v>
                </c:pt>
                <c:pt idx="9">
                  <c:v>1277.3992782860701</c:v>
                </c:pt>
                <c:pt idx="10">
                  <c:v>1274.73260067104</c:v>
                </c:pt>
                <c:pt idx="11">
                  <c:v>1271.5030976722101</c:v>
                </c:pt>
                <c:pt idx="12">
                  <c:v>1268.8560455019699</c:v>
                </c:pt>
                <c:pt idx="13">
                  <c:v>1266.54520640194</c:v>
                </c:pt>
                <c:pt idx="14">
                  <c:v>1264.72171623092</c:v>
                </c:pt>
                <c:pt idx="15">
                  <c:v>1263.5113838433199</c:v>
                </c:pt>
                <c:pt idx="16">
                  <c:v>1262.7121704582701</c:v>
                </c:pt>
                <c:pt idx="17">
                  <c:v>1262.2331181961699</c:v>
                </c:pt>
                <c:pt idx="18">
                  <c:v>1262.2490239102899</c:v>
                </c:pt>
                <c:pt idx="19">
                  <c:v>1262.528702776</c:v>
                </c:pt>
                <c:pt idx="20">
                  <c:v>1262.70272490507</c:v>
                </c:pt>
                <c:pt idx="21">
                  <c:v>1262.72546720982</c:v>
                </c:pt>
                <c:pt idx="22">
                  <c:v>1262.7013079829401</c:v>
                </c:pt>
                <c:pt idx="23">
                  <c:v>1262.6849326163599</c:v>
                </c:pt>
                <c:pt idx="24">
                  <c:v>1262.4534515704499</c:v>
                </c:pt>
                <c:pt idx="25">
                  <c:v>1261.9715048297501</c:v>
                </c:pt>
                <c:pt idx="26">
                  <c:v>1261.26206455992</c:v>
                </c:pt>
                <c:pt idx="27">
                  <c:v>1261.3736614315901</c:v>
                </c:pt>
                <c:pt idx="28">
                  <c:v>1263.01930159581</c:v>
                </c:pt>
                <c:pt idx="29">
                  <c:v>1267.1996049438501</c:v>
                </c:pt>
                <c:pt idx="30">
                  <c:v>1273.6847062286399</c:v>
                </c:pt>
                <c:pt idx="31">
                  <c:v>1296.0396148590701</c:v>
                </c:pt>
                <c:pt idx="32">
                  <c:v>1298.3151539457299</c:v>
                </c:pt>
                <c:pt idx="33">
                  <c:v>1292.71965830472</c:v>
                </c:pt>
                <c:pt idx="34">
                  <c:v>1290.6021658049899</c:v>
                </c:pt>
                <c:pt idx="35">
                  <c:v>1295.6376363552499</c:v>
                </c:pt>
                <c:pt idx="36">
                  <c:v>1301.8893075992301</c:v>
                </c:pt>
                <c:pt idx="37">
                  <c:v>1303.6334599624399</c:v>
                </c:pt>
                <c:pt idx="38">
                  <c:v>1306.4742416005599</c:v>
                </c:pt>
                <c:pt idx="39">
                  <c:v>1306.35816242383</c:v>
                </c:pt>
                <c:pt idx="40">
                  <c:v>1307.2769518493301</c:v>
                </c:pt>
                <c:pt idx="41">
                  <c:v>1307.5845625624399</c:v>
                </c:pt>
                <c:pt idx="42">
                  <c:v>1307.85338430103</c:v>
                </c:pt>
                <c:pt idx="43">
                  <c:v>1308.0855043355</c:v>
                </c:pt>
                <c:pt idx="44">
                  <c:v>1308.2761738260999</c:v>
                </c:pt>
                <c:pt idx="45">
                  <c:v>1308.4697410946401</c:v>
                </c:pt>
                <c:pt idx="46">
                  <c:v>1308.6642799117601</c:v>
                </c:pt>
                <c:pt idx="47">
                  <c:v>1308.8914115443599</c:v>
                </c:pt>
                <c:pt idx="48">
                  <c:v>1308.97348947969</c:v>
                </c:pt>
                <c:pt idx="49">
                  <c:v>1308.7753434291801</c:v>
                </c:pt>
                <c:pt idx="50">
                  <c:v>1308.6031570620701</c:v>
                </c:pt>
                <c:pt idx="51">
                  <c:v>1308.4504256331199</c:v>
                </c:pt>
                <c:pt idx="52">
                  <c:v>1308.3532633493501</c:v>
                </c:pt>
                <c:pt idx="53">
                  <c:v>1308.30001048748</c:v>
                </c:pt>
                <c:pt idx="54">
                  <c:v>1308.2848214528301</c:v>
                </c:pt>
                <c:pt idx="55">
                  <c:v>1308.2939834379699</c:v>
                </c:pt>
                <c:pt idx="56">
                  <c:v>1308.3423373083599</c:v>
                </c:pt>
                <c:pt idx="57">
                  <c:v>1308.4307282735599</c:v>
                </c:pt>
                <c:pt idx="58">
                  <c:v>1308.55987999942</c:v>
                </c:pt>
                <c:pt idx="59">
                  <c:v>1308.7298389504599</c:v>
                </c:pt>
                <c:pt idx="60">
                  <c:v>1308.91167488735</c:v>
                </c:pt>
                <c:pt idx="61">
                  <c:v>1309.03704528662</c:v>
                </c:pt>
                <c:pt idx="62">
                  <c:v>1309.12206718282</c:v>
                </c:pt>
                <c:pt idx="63">
                  <c:v>1309.2293447502</c:v>
                </c:pt>
                <c:pt idx="64">
                  <c:v>1309.3587227589301</c:v>
                </c:pt>
                <c:pt idx="65">
                  <c:v>1309.49565933893</c:v>
                </c:pt>
                <c:pt idx="66">
                  <c:v>1309.6580789690499</c:v>
                </c:pt>
                <c:pt idx="67">
                  <c:v>1309.6448736863999</c:v>
                </c:pt>
                <c:pt idx="68">
                  <c:v>1309.5857633591399</c:v>
                </c:pt>
                <c:pt idx="69">
                  <c:v>1309.5648830359</c:v>
                </c:pt>
                <c:pt idx="70">
                  <c:v>1309.58384373533</c:v>
                </c:pt>
                <c:pt idx="71">
                  <c:v>1309.63463311946</c:v>
                </c:pt>
                <c:pt idx="72">
                  <c:v>1309.7169954446999</c:v>
                </c:pt>
                <c:pt idx="73">
                  <c:v>1309.8404492411601</c:v>
                </c:pt>
                <c:pt idx="74">
                  <c:v>1309.8002804308401</c:v>
                </c:pt>
                <c:pt idx="75">
                  <c:v>1309.79073352757</c:v>
                </c:pt>
                <c:pt idx="76">
                  <c:v>1309.77393345571</c:v>
                </c:pt>
                <c:pt idx="77">
                  <c:v>1309.78575565701</c:v>
                </c:pt>
                <c:pt idx="78">
                  <c:v>1309.81869265824</c:v>
                </c:pt>
                <c:pt idx="79">
                  <c:v>1309.87630524376</c:v>
                </c:pt>
                <c:pt idx="80">
                  <c:v>1309.9528863232899</c:v>
                </c:pt>
                <c:pt idx="81">
                  <c:v>1310.0592823668901</c:v>
                </c:pt>
                <c:pt idx="82">
                  <c:v>1310.19462204096</c:v>
                </c:pt>
                <c:pt idx="83">
                  <c:v>1310.3589522248801</c:v>
                </c:pt>
                <c:pt idx="84">
                  <c:v>1310.53348745925</c:v>
                </c:pt>
                <c:pt idx="85">
                  <c:v>1310.53817240643</c:v>
                </c:pt>
                <c:pt idx="86">
                  <c:v>1310.53610489841</c:v>
                </c:pt>
                <c:pt idx="87">
                  <c:v>1310.56426963544</c:v>
                </c:pt>
                <c:pt idx="88">
                  <c:v>1310.43843245891</c:v>
                </c:pt>
                <c:pt idx="89">
                  <c:v>1310.31060061831</c:v>
                </c:pt>
                <c:pt idx="90">
                  <c:v>1310.21601595685</c:v>
                </c:pt>
                <c:pt idx="91">
                  <c:v>1310.15743777169</c:v>
                </c:pt>
                <c:pt idx="92">
                  <c:v>1310.1152407495699</c:v>
                </c:pt>
                <c:pt idx="93">
                  <c:v>1310.09841751249</c:v>
                </c:pt>
                <c:pt idx="94">
                  <c:v>1310.10337205781</c:v>
                </c:pt>
                <c:pt idx="95">
                  <c:v>1310.1663379480401</c:v>
                </c:pt>
                <c:pt idx="96">
                  <c:v>1310.25502262036</c:v>
                </c:pt>
                <c:pt idx="97">
                  <c:v>1310.4678685993699</c:v>
                </c:pt>
                <c:pt idx="98">
                  <c:v>1311.06510671817</c:v>
                </c:pt>
                <c:pt idx="99">
                  <c:v>1310.7149990921801</c:v>
                </c:pt>
                <c:pt idx="100">
                  <c:v>1311.4416132584299</c:v>
                </c:pt>
                <c:pt idx="101">
                  <c:v>1311.56609196933</c:v>
                </c:pt>
                <c:pt idx="102">
                  <c:v>1311.7843401185701</c:v>
                </c:pt>
                <c:pt idx="103">
                  <c:v>1311.84994754324</c:v>
                </c:pt>
                <c:pt idx="104">
                  <c:v>1312.9116097252199</c:v>
                </c:pt>
                <c:pt idx="105">
                  <c:v>1313.84799483641</c:v>
                </c:pt>
                <c:pt idx="106">
                  <c:v>1314.41686329497</c:v>
                </c:pt>
                <c:pt idx="107">
                  <c:v>1314.146445844</c:v>
                </c:pt>
                <c:pt idx="108">
                  <c:v>1315.8136581082499</c:v>
                </c:pt>
                <c:pt idx="109">
                  <c:v>1315.51269620832</c:v>
                </c:pt>
                <c:pt idx="110">
                  <c:v>1317.3945685660699</c:v>
                </c:pt>
                <c:pt idx="111">
                  <c:v>1317.9519135854</c:v>
                </c:pt>
                <c:pt idx="112">
                  <c:v>1318.48178369538</c:v>
                </c:pt>
                <c:pt idx="113">
                  <c:v>1318.8185444196699</c:v>
                </c:pt>
                <c:pt idx="114">
                  <c:v>1319.5976169676101</c:v>
                </c:pt>
                <c:pt idx="115">
                  <c:v>1320.50775484767</c:v>
                </c:pt>
                <c:pt idx="116">
                  <c:v>1320.8854584865701</c:v>
                </c:pt>
                <c:pt idx="117">
                  <c:v>1320.854643486</c:v>
                </c:pt>
                <c:pt idx="118">
                  <c:v>1321.5445839469201</c:v>
                </c:pt>
                <c:pt idx="119">
                  <c:v>1322.12494289287</c:v>
                </c:pt>
                <c:pt idx="120">
                  <c:v>1322.68014909812</c:v>
                </c:pt>
                <c:pt idx="121">
                  <c:v>1323.1225477975199</c:v>
                </c:pt>
                <c:pt idx="122">
                  <c:v>1323.49729443043</c:v>
                </c:pt>
                <c:pt idx="123">
                  <c:v>1323.8542318575501</c:v>
                </c:pt>
                <c:pt idx="124">
                  <c:v>1324.0958105653599</c:v>
                </c:pt>
                <c:pt idx="125">
                  <c:v>1324.3261390411301</c:v>
                </c:pt>
                <c:pt idx="126">
                  <c:v>1324.5007524043101</c:v>
                </c:pt>
                <c:pt idx="127">
                  <c:v>1324.6526239024399</c:v>
                </c:pt>
                <c:pt idx="128">
                  <c:v>1324.7714964645299</c:v>
                </c:pt>
                <c:pt idx="129">
                  <c:v>1324.8656007370701</c:v>
                </c:pt>
                <c:pt idx="130">
                  <c:v>1324.95121789682</c:v>
                </c:pt>
                <c:pt idx="131">
                  <c:v>1325.0245569953399</c:v>
                </c:pt>
                <c:pt idx="132">
                  <c:v>1325.08914426714</c:v>
                </c:pt>
                <c:pt idx="133">
                  <c:v>1325.1371288283799</c:v>
                </c:pt>
                <c:pt idx="134">
                  <c:v>1325.13911126618</c:v>
                </c:pt>
                <c:pt idx="135">
                  <c:v>1324.74282998379</c:v>
                </c:pt>
                <c:pt idx="136">
                  <c:v>1323.72644101071</c:v>
                </c:pt>
                <c:pt idx="137">
                  <c:v>1321.9679380295199</c:v>
                </c:pt>
                <c:pt idx="138">
                  <c:v>1319.20297305535</c:v>
                </c:pt>
                <c:pt idx="139">
                  <c:v>1308.75843538914</c:v>
                </c:pt>
                <c:pt idx="140">
                  <c:v>1299.4312906543</c:v>
                </c:pt>
                <c:pt idx="141">
                  <c:v>1292.23447786987</c:v>
                </c:pt>
                <c:pt idx="142">
                  <c:v>1286.8340723884201</c:v>
                </c:pt>
                <c:pt idx="143">
                  <c:v>1286.06662908159</c:v>
                </c:pt>
                <c:pt idx="144">
                  <c:v>1273.02911941364</c:v>
                </c:pt>
                <c:pt idx="145">
                  <c:v>1259.4060355178899</c:v>
                </c:pt>
                <c:pt idx="146">
                  <c:v>1188.4907615893001</c:v>
                </c:pt>
                <c:pt idx="147">
                  <c:v>1169.5194341675799</c:v>
                </c:pt>
                <c:pt idx="148">
                  <c:v>1163.3878744957001</c:v>
                </c:pt>
                <c:pt idx="149">
                  <c:v>1162.8466902236501</c:v>
                </c:pt>
                <c:pt idx="150">
                  <c:v>1162.30709761972</c:v>
                </c:pt>
                <c:pt idx="151">
                  <c:v>1161.76846759828</c:v>
                </c:pt>
                <c:pt idx="152">
                  <c:v>1161.23071498288</c:v>
                </c:pt>
                <c:pt idx="153">
                  <c:v>1160.69375468465</c:v>
                </c:pt>
                <c:pt idx="154">
                  <c:v>1160.1575016525601</c:v>
                </c:pt>
                <c:pt idx="155">
                  <c:v>1159.6218708245999</c:v>
                </c:pt>
                <c:pt idx="156">
                  <c:v>1159.0867770797299</c:v>
                </c:pt>
                <c:pt idx="157">
                  <c:v>1158.5521351903401</c:v>
                </c:pt>
                <c:pt idx="158">
                  <c:v>1158.12468964508</c:v>
                </c:pt>
                <c:pt idx="159">
                  <c:v>1158.0568685252999</c:v>
                </c:pt>
                <c:pt idx="160">
                  <c:v>1157.52428014011</c:v>
                </c:pt>
                <c:pt idx="161">
                  <c:v>1152.47809381558</c:v>
                </c:pt>
                <c:pt idx="162">
                  <c:v>1146.31160001802</c:v>
                </c:pt>
                <c:pt idx="163">
                  <c:v>1138.3798843955101</c:v>
                </c:pt>
                <c:pt idx="164">
                  <c:v>1128.9971312422001</c:v>
                </c:pt>
                <c:pt idx="165">
                  <c:v>1118.72294017081</c:v>
                </c:pt>
                <c:pt idx="166">
                  <c:v>1089.8638845513599</c:v>
                </c:pt>
                <c:pt idx="167">
                  <c:v>1140.3251744614399</c:v>
                </c:pt>
                <c:pt idx="168">
                  <c:v>1170.4337821444501</c:v>
                </c:pt>
                <c:pt idx="169">
                  <c:v>1172.17026707334</c:v>
                </c:pt>
                <c:pt idx="170">
                  <c:v>1172.3169663337501</c:v>
                </c:pt>
                <c:pt idx="171">
                  <c:v>1190.70787054634</c:v>
                </c:pt>
                <c:pt idx="172">
                  <c:v>1195.7462848706</c:v>
                </c:pt>
                <c:pt idx="173">
                  <c:v>1194.52855533199</c:v>
                </c:pt>
                <c:pt idx="174">
                  <c:v>1194.44741641171</c:v>
                </c:pt>
                <c:pt idx="175">
                  <c:v>1191.5939885108401</c:v>
                </c:pt>
                <c:pt idx="176">
                  <c:v>1131.1438777706801</c:v>
                </c:pt>
                <c:pt idx="177">
                  <c:v>1087.5455436029399</c:v>
                </c:pt>
                <c:pt idx="178">
                  <c:v>1083.05600386065</c:v>
                </c:pt>
              </c:numCache>
            </c:numRef>
          </c:yVal>
          <c:smooth val="0"/>
          <c:extLst>
            <c:ext xmlns:c16="http://schemas.microsoft.com/office/drawing/2014/chart" uri="{C3380CC4-5D6E-409C-BE32-E72D297353CC}">
              <c16:uniqueId val="{00000039-902D-494F-B91B-D83A38386C95}"/>
            </c:ext>
          </c:extLst>
        </c:ser>
        <c:ser>
          <c:idx val="58"/>
          <c:order val="58"/>
          <c:tx>
            <c:v>Flow Trajectories 1_40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Data'!$D$3503:$D$3530</c:f>
              <c:numCache>
                <c:formatCode>General</c:formatCode>
                <c:ptCount val="28"/>
                <c:pt idx="0">
                  <c:v>-5.89288501709257E-5</c:v>
                </c:pt>
                <c:pt idx="1">
                  <c:v>5.2994432504134504E-3</c:v>
                </c:pt>
                <c:pt idx="2">
                  <c:v>1.04576142708304E-2</c:v>
                </c:pt>
                <c:pt idx="3">
                  <c:v>1.57579814322222E-2</c:v>
                </c:pt>
                <c:pt idx="4">
                  <c:v>1.7784731462267101E-2</c:v>
                </c:pt>
                <c:pt idx="5">
                  <c:v>2.2952671452760198E-2</c:v>
                </c:pt>
                <c:pt idx="6">
                  <c:v>2.8536342475137699E-2</c:v>
                </c:pt>
                <c:pt idx="7">
                  <c:v>3.41229762361916E-2</c:v>
                </c:pt>
                <c:pt idx="8">
                  <c:v>3.9712166591041001E-2</c:v>
                </c:pt>
                <c:pt idx="9">
                  <c:v>4.5303704909269701E-2</c:v>
                </c:pt>
                <c:pt idx="10">
                  <c:v>4.6828640924319001E-2</c:v>
                </c:pt>
                <c:pt idx="11">
                  <c:v>5.2419791615401799E-2</c:v>
                </c:pt>
                <c:pt idx="12">
                  <c:v>5.8014226186722001E-2</c:v>
                </c:pt>
                <c:pt idx="13">
                  <c:v>6.3621851272656404E-2</c:v>
                </c:pt>
                <c:pt idx="14">
                  <c:v>6.7794913255419198E-2</c:v>
                </c:pt>
                <c:pt idx="15">
                  <c:v>7.3391795895300302E-2</c:v>
                </c:pt>
                <c:pt idx="16">
                  <c:v>7.6965027557591298E-2</c:v>
                </c:pt>
                <c:pt idx="17">
                  <c:v>7.8493309130256095E-2</c:v>
                </c:pt>
                <c:pt idx="18">
                  <c:v>8.0215724765359903E-2</c:v>
                </c:pt>
                <c:pt idx="19">
                  <c:v>8.2243965944853697E-2</c:v>
                </c:pt>
                <c:pt idx="20">
                  <c:v>8.3260763465723794E-2</c:v>
                </c:pt>
                <c:pt idx="21">
                  <c:v>8.5905363334284807E-2</c:v>
                </c:pt>
                <c:pt idx="22">
                  <c:v>8.8958279026356002E-2</c:v>
                </c:pt>
                <c:pt idx="23">
                  <c:v>9.1477915308396399E-2</c:v>
                </c:pt>
                <c:pt idx="24">
                  <c:v>9.1556184122740997E-2</c:v>
                </c:pt>
                <c:pt idx="25">
                  <c:v>9.1580179292158601E-2</c:v>
                </c:pt>
                <c:pt idx="26">
                  <c:v>9.2082241074346302E-2</c:v>
                </c:pt>
                <c:pt idx="27">
                  <c:v>9.2129448012195206E-2</c:v>
                </c:pt>
              </c:numCache>
            </c:numRef>
          </c:xVal>
          <c:yVal>
            <c:numRef>
              <c:f>'Plot Data'!$E$3503:$E$3530</c:f>
              <c:numCache>
                <c:formatCode>General</c:formatCode>
                <c:ptCount val="28"/>
                <c:pt idx="0">
                  <c:v>1289.94411828702</c:v>
                </c:pt>
                <c:pt idx="1">
                  <c:v>1281.44382096599</c:v>
                </c:pt>
                <c:pt idx="2">
                  <c:v>1244.3222749594299</c:v>
                </c:pt>
                <c:pt idx="3">
                  <c:v>1231.8321321619601</c:v>
                </c:pt>
                <c:pt idx="4">
                  <c:v>1235.7575225063599</c:v>
                </c:pt>
                <c:pt idx="5">
                  <c:v>1245.5384288776299</c:v>
                </c:pt>
                <c:pt idx="6">
                  <c:v>1248.5432426478101</c:v>
                </c:pt>
                <c:pt idx="7">
                  <c:v>1249.6245337118901</c:v>
                </c:pt>
                <c:pt idx="8">
                  <c:v>1249.04031649386</c:v>
                </c:pt>
                <c:pt idx="9">
                  <c:v>1246.9663136711499</c:v>
                </c:pt>
                <c:pt idx="10">
                  <c:v>1246.41439421476</c:v>
                </c:pt>
                <c:pt idx="11">
                  <c:v>1244.4969447388</c:v>
                </c:pt>
                <c:pt idx="12">
                  <c:v>1240.22169020051</c:v>
                </c:pt>
                <c:pt idx="13">
                  <c:v>1225.4782564558</c:v>
                </c:pt>
                <c:pt idx="14">
                  <c:v>1219.0444932965199</c:v>
                </c:pt>
                <c:pt idx="15">
                  <c:v>1211.10982490673</c:v>
                </c:pt>
                <c:pt idx="16">
                  <c:v>1191.1399990992099</c:v>
                </c:pt>
                <c:pt idx="17">
                  <c:v>1184.9741331128801</c:v>
                </c:pt>
                <c:pt idx="18">
                  <c:v>1189.69588778243</c:v>
                </c:pt>
                <c:pt idx="19">
                  <c:v>1194.6373531106101</c:v>
                </c:pt>
                <c:pt idx="20">
                  <c:v>1194.82961472125</c:v>
                </c:pt>
                <c:pt idx="21">
                  <c:v>1190.82687064734</c:v>
                </c:pt>
                <c:pt idx="22">
                  <c:v>1184.0162908050399</c:v>
                </c:pt>
                <c:pt idx="23">
                  <c:v>1198.1711127512399</c:v>
                </c:pt>
                <c:pt idx="24">
                  <c:v>1199.1597508345501</c:v>
                </c:pt>
                <c:pt idx="25">
                  <c:v>1179.1330626133099</c:v>
                </c:pt>
                <c:pt idx="26">
                  <c:v>1174.32969691989</c:v>
                </c:pt>
                <c:pt idx="27">
                  <c:v>1173.8487437906799</c:v>
                </c:pt>
              </c:numCache>
            </c:numRef>
          </c:yVal>
          <c:smooth val="0"/>
          <c:extLst>
            <c:ext xmlns:c16="http://schemas.microsoft.com/office/drawing/2014/chart" uri="{C3380CC4-5D6E-409C-BE32-E72D297353CC}">
              <c16:uniqueId val="{0000003A-902D-494F-B91B-D83A38386C95}"/>
            </c:ext>
          </c:extLst>
        </c:ser>
        <c:ser>
          <c:idx val="59"/>
          <c:order val="59"/>
          <c:tx>
            <c:v>Flow Trajectories 1_41_0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Data'!$D$3533:$D$3558</c:f>
              <c:numCache>
                <c:formatCode>General</c:formatCode>
                <c:ptCount val="26"/>
                <c:pt idx="0">
                  <c:v>-5.8930907103904598E-5</c:v>
                </c:pt>
                <c:pt idx="1">
                  <c:v>5.2954425135870401E-3</c:v>
                </c:pt>
                <c:pt idx="2">
                  <c:v>9.4354855933416904E-3</c:v>
                </c:pt>
                <c:pt idx="3">
                  <c:v>1.48470180308941E-2</c:v>
                </c:pt>
                <c:pt idx="4">
                  <c:v>1.99126550724914E-2</c:v>
                </c:pt>
                <c:pt idx="5">
                  <c:v>2.5489121546162102E-2</c:v>
                </c:pt>
                <c:pt idx="6">
                  <c:v>3.1073468217942098E-2</c:v>
                </c:pt>
                <c:pt idx="7">
                  <c:v>3.6661573992942599E-2</c:v>
                </c:pt>
                <c:pt idx="8">
                  <c:v>4.2253072611380497E-2</c:v>
                </c:pt>
                <c:pt idx="9">
                  <c:v>4.4794422930218403E-2</c:v>
                </c:pt>
                <c:pt idx="10">
                  <c:v>5.0384729797586902E-2</c:v>
                </c:pt>
                <c:pt idx="11">
                  <c:v>5.5977783439569398E-2</c:v>
                </c:pt>
                <c:pt idx="12">
                  <c:v>6.1590320838659403E-2</c:v>
                </c:pt>
                <c:pt idx="13">
                  <c:v>6.56724415712754E-2</c:v>
                </c:pt>
                <c:pt idx="14">
                  <c:v>6.9739175620760499E-2</c:v>
                </c:pt>
                <c:pt idx="15">
                  <c:v>7.3303134871702494E-2</c:v>
                </c:pt>
                <c:pt idx="16">
                  <c:v>7.5352943020557797E-2</c:v>
                </c:pt>
                <c:pt idx="17">
                  <c:v>7.68801595819113E-2</c:v>
                </c:pt>
                <c:pt idx="18">
                  <c:v>7.89067984106121E-2</c:v>
                </c:pt>
                <c:pt idx="19">
                  <c:v>8.3457176137564301E-2</c:v>
                </c:pt>
                <c:pt idx="20">
                  <c:v>8.54778229253296E-2</c:v>
                </c:pt>
                <c:pt idx="21">
                  <c:v>8.58384957622675E-2</c:v>
                </c:pt>
                <c:pt idx="22">
                  <c:v>8.5874624819716694E-2</c:v>
                </c:pt>
                <c:pt idx="23">
                  <c:v>8.5879603954441996E-2</c:v>
                </c:pt>
                <c:pt idx="24">
                  <c:v>8.6497343877083993E-2</c:v>
                </c:pt>
                <c:pt idx="25">
                  <c:v>8.6531788143091301E-2</c:v>
                </c:pt>
              </c:numCache>
            </c:numRef>
          </c:xVal>
          <c:yVal>
            <c:numRef>
              <c:f>'Plot Data'!$E$3533:$E$3558</c:f>
              <c:numCache>
                <c:formatCode>General</c:formatCode>
                <c:ptCount val="26"/>
                <c:pt idx="0">
                  <c:v>1290.0113993899899</c:v>
                </c:pt>
                <c:pt idx="1">
                  <c:v>1283.1329753031</c:v>
                </c:pt>
                <c:pt idx="2">
                  <c:v>1248.2917511216399</c:v>
                </c:pt>
                <c:pt idx="3">
                  <c:v>1228.0748711444101</c:v>
                </c:pt>
                <c:pt idx="4">
                  <c:v>1238.93130003222</c:v>
                </c:pt>
                <c:pt idx="5">
                  <c:v>1246.88942387718</c:v>
                </c:pt>
                <c:pt idx="6">
                  <c:v>1249.4613452936901</c:v>
                </c:pt>
                <c:pt idx="7">
                  <c:v>1249.57561532402</c:v>
                </c:pt>
                <c:pt idx="8">
                  <c:v>1247.5569123243199</c:v>
                </c:pt>
                <c:pt idx="9">
                  <c:v>1246.7858963032299</c:v>
                </c:pt>
                <c:pt idx="10">
                  <c:v>1245.4302010490301</c:v>
                </c:pt>
                <c:pt idx="11">
                  <c:v>1242.1987722469601</c:v>
                </c:pt>
                <c:pt idx="12">
                  <c:v>1223.6652188056501</c:v>
                </c:pt>
                <c:pt idx="13">
                  <c:v>1207.9787031365499</c:v>
                </c:pt>
                <c:pt idx="14">
                  <c:v>1204.14160550765</c:v>
                </c:pt>
                <c:pt idx="15">
                  <c:v>1190.71618740553</c:v>
                </c:pt>
                <c:pt idx="16">
                  <c:v>1169.1076618141601</c:v>
                </c:pt>
                <c:pt idx="17">
                  <c:v>1165.75765708718</c:v>
                </c:pt>
                <c:pt idx="18">
                  <c:v>1174.99566674421</c:v>
                </c:pt>
                <c:pt idx="19">
                  <c:v>1196.23708401005</c:v>
                </c:pt>
                <c:pt idx="20">
                  <c:v>1202.57496370937</c:v>
                </c:pt>
                <c:pt idx="21">
                  <c:v>1204.6609552169</c:v>
                </c:pt>
                <c:pt idx="22">
                  <c:v>1204.8633693330801</c:v>
                </c:pt>
                <c:pt idx="23">
                  <c:v>1189.3102707007799</c:v>
                </c:pt>
                <c:pt idx="24">
                  <c:v>1183.61158331759</c:v>
                </c:pt>
                <c:pt idx="25">
                  <c:v>1183.0947626002001</c:v>
                </c:pt>
              </c:numCache>
            </c:numRef>
          </c:yVal>
          <c:smooth val="0"/>
          <c:extLst>
            <c:ext xmlns:c16="http://schemas.microsoft.com/office/drawing/2014/chart" uri="{C3380CC4-5D6E-409C-BE32-E72D297353CC}">
              <c16:uniqueId val="{0000003B-902D-494F-B91B-D83A38386C95}"/>
            </c:ext>
          </c:extLst>
        </c:ser>
        <c:ser>
          <c:idx val="60"/>
          <c:order val="60"/>
          <c:tx>
            <c:v>Flow Trajectories 1_41_1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Data'!$D$3561</c:f>
              <c:numCache>
                <c:formatCode>General</c:formatCode>
                <c:ptCount val="1"/>
                <c:pt idx="0">
                  <c:v>8.6531788143091301E-2</c:v>
                </c:pt>
              </c:numCache>
            </c:numRef>
          </c:xVal>
          <c:yVal>
            <c:numRef>
              <c:f>'Plot Data'!$E$3561</c:f>
              <c:numCache>
                <c:formatCode>General</c:formatCode>
                <c:ptCount val="1"/>
                <c:pt idx="0">
                  <c:v>1181.1686106673501</c:v>
                </c:pt>
              </c:numCache>
            </c:numRef>
          </c:yVal>
          <c:smooth val="0"/>
          <c:extLst>
            <c:ext xmlns:c16="http://schemas.microsoft.com/office/drawing/2014/chart" uri="{C3380CC4-5D6E-409C-BE32-E72D297353CC}">
              <c16:uniqueId val="{0000003C-902D-494F-B91B-D83A38386C95}"/>
            </c:ext>
          </c:extLst>
        </c:ser>
        <c:ser>
          <c:idx val="61"/>
          <c:order val="61"/>
          <c:tx>
            <c:v>Flow Trajectories 1_42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Data'!$D$3564:$D$3642</c:f>
              <c:numCache>
                <c:formatCode>General</c:formatCode>
                <c:ptCount val="79"/>
                <c:pt idx="0">
                  <c:v>-5.8933508847008799E-5</c:v>
                </c:pt>
                <c:pt idx="1">
                  <c:v>5.2851891433033397E-3</c:v>
                </c:pt>
                <c:pt idx="2">
                  <c:v>1.0477430501643299E-2</c:v>
                </c:pt>
                <c:pt idx="3">
                  <c:v>1.55632580259457E-2</c:v>
                </c:pt>
                <c:pt idx="4">
                  <c:v>2.1136068928365899E-2</c:v>
                </c:pt>
                <c:pt idx="5">
                  <c:v>2.6714147979247999E-2</c:v>
                </c:pt>
                <c:pt idx="6">
                  <c:v>3.2298149290279299E-2</c:v>
                </c:pt>
                <c:pt idx="7">
                  <c:v>3.7888059093880502E-2</c:v>
                </c:pt>
                <c:pt idx="8">
                  <c:v>4.2970716668694703E-2</c:v>
                </c:pt>
                <c:pt idx="9">
                  <c:v>4.8560272792986102E-2</c:v>
                </c:pt>
                <c:pt idx="10">
                  <c:v>5.4151694927393197E-2</c:v>
                </c:pt>
                <c:pt idx="11">
                  <c:v>5.9760799791163902E-2</c:v>
                </c:pt>
                <c:pt idx="12">
                  <c:v>6.4365898980272507E-2</c:v>
                </c:pt>
                <c:pt idx="13">
                  <c:v>6.7417945677461497E-2</c:v>
                </c:pt>
                <c:pt idx="14">
                  <c:v>6.9245893488180804E-2</c:v>
                </c:pt>
                <c:pt idx="15">
                  <c:v>7.1484269732795397E-2</c:v>
                </c:pt>
                <c:pt idx="16">
                  <c:v>7.2507430101679093E-2</c:v>
                </c:pt>
                <c:pt idx="17">
                  <c:v>7.3531454950529304E-2</c:v>
                </c:pt>
                <c:pt idx="18">
                  <c:v>7.5569481539608394E-2</c:v>
                </c:pt>
                <c:pt idx="19">
                  <c:v>7.8083959375229606E-2</c:v>
                </c:pt>
                <c:pt idx="20">
                  <c:v>8.1589195579900006E-2</c:v>
                </c:pt>
                <c:pt idx="21">
                  <c:v>8.3573987440389894E-2</c:v>
                </c:pt>
                <c:pt idx="22">
                  <c:v>8.5241931959665604E-2</c:v>
                </c:pt>
                <c:pt idx="23">
                  <c:v>8.6205491975089699E-2</c:v>
                </c:pt>
                <c:pt idx="24">
                  <c:v>8.7155438749698597E-2</c:v>
                </c:pt>
                <c:pt idx="25">
                  <c:v>8.7624059765714093E-2</c:v>
                </c:pt>
                <c:pt idx="26">
                  <c:v>8.8083516204274098E-2</c:v>
                </c:pt>
                <c:pt idx="27">
                  <c:v>8.8539680167117094E-2</c:v>
                </c:pt>
                <c:pt idx="28">
                  <c:v>8.9002475815473797E-2</c:v>
                </c:pt>
                <c:pt idx="29">
                  <c:v>8.9286547236523697E-2</c:v>
                </c:pt>
                <c:pt idx="30">
                  <c:v>8.9558877891249805E-2</c:v>
                </c:pt>
                <c:pt idx="31">
                  <c:v>8.9864969265468997E-2</c:v>
                </c:pt>
                <c:pt idx="32">
                  <c:v>9.0265122673485298E-2</c:v>
                </c:pt>
                <c:pt idx="33">
                  <c:v>9.0573591109912699E-2</c:v>
                </c:pt>
                <c:pt idx="34">
                  <c:v>9.1111450012239498E-2</c:v>
                </c:pt>
                <c:pt idx="35">
                  <c:v>9.2179783474728605E-2</c:v>
                </c:pt>
                <c:pt idx="36">
                  <c:v>9.48177855534061E-2</c:v>
                </c:pt>
                <c:pt idx="37">
                  <c:v>9.6379669891355907E-2</c:v>
                </c:pt>
                <c:pt idx="38">
                  <c:v>9.7911497974705206E-2</c:v>
                </c:pt>
                <c:pt idx="39">
                  <c:v>9.9402339278352E-2</c:v>
                </c:pt>
                <c:pt idx="40">
                  <c:v>0.10183384895625</c:v>
                </c:pt>
                <c:pt idx="41">
                  <c:v>0.107264339075934</c:v>
                </c:pt>
                <c:pt idx="42">
                  <c:v>0.108859082305915</c:v>
                </c:pt>
                <c:pt idx="43">
                  <c:v>0.109870437572942</c:v>
                </c:pt>
                <c:pt idx="44">
                  <c:v>0.11017596073213</c:v>
                </c:pt>
                <c:pt idx="45">
                  <c:v>0.110298328161425</c:v>
                </c:pt>
                <c:pt idx="46">
                  <c:v>0.110815907128157</c:v>
                </c:pt>
                <c:pt idx="47">
                  <c:v>0.111345154228582</c:v>
                </c:pt>
                <c:pt idx="48">
                  <c:v>0.111879817415053</c:v>
                </c:pt>
                <c:pt idx="49">
                  <c:v>0.112419149113187</c:v>
                </c:pt>
                <c:pt idx="50">
                  <c:v>0.113379578965179</c:v>
                </c:pt>
                <c:pt idx="51">
                  <c:v>0.113440724981705</c:v>
                </c:pt>
                <c:pt idx="52">
                  <c:v>0.11393646152201301</c:v>
                </c:pt>
                <c:pt idx="53">
                  <c:v>0.11443498246407401</c:v>
                </c:pt>
                <c:pt idx="54">
                  <c:v>0.114941164857825</c:v>
                </c:pt>
                <c:pt idx="55">
                  <c:v>0.11545038711797</c:v>
                </c:pt>
                <c:pt idx="56">
                  <c:v>0.115802440177597</c:v>
                </c:pt>
                <c:pt idx="57">
                  <c:v>0.116215589862095</c:v>
                </c:pt>
                <c:pt idx="58">
                  <c:v>0.11677110582805</c:v>
                </c:pt>
                <c:pt idx="59">
                  <c:v>0.11731585691138501</c:v>
                </c:pt>
                <c:pt idx="60">
                  <c:v>0.11792974346777101</c:v>
                </c:pt>
                <c:pt idx="61">
                  <c:v>0.11796164472414</c:v>
                </c:pt>
                <c:pt idx="62">
                  <c:v>0.117993395918999</c:v>
                </c:pt>
                <c:pt idx="63">
                  <c:v>0.119029344578022</c:v>
                </c:pt>
                <c:pt idx="64">
                  <c:v>0.119541900455837</c:v>
                </c:pt>
                <c:pt idx="65">
                  <c:v>0.12005347409370599</c:v>
                </c:pt>
                <c:pt idx="66">
                  <c:v>0.12056961773845599</c:v>
                </c:pt>
                <c:pt idx="67">
                  <c:v>0.121085496420039</c:v>
                </c:pt>
                <c:pt idx="68">
                  <c:v>0.121601642005099</c:v>
                </c:pt>
                <c:pt idx="69">
                  <c:v>0.12690119478120901</c:v>
                </c:pt>
                <c:pt idx="70">
                  <c:v>0.12996116257970899</c:v>
                </c:pt>
                <c:pt idx="71">
                  <c:v>0.13506806548297001</c:v>
                </c:pt>
                <c:pt idx="72">
                  <c:v>0.13633912372913301</c:v>
                </c:pt>
                <c:pt idx="73">
                  <c:v>0.13649155380775399</c:v>
                </c:pt>
                <c:pt idx="74">
                  <c:v>0.136504254602896</c:v>
                </c:pt>
                <c:pt idx="75">
                  <c:v>0.136510604841868</c:v>
                </c:pt>
                <c:pt idx="76">
                  <c:v>0.14116416546901001</c:v>
                </c:pt>
                <c:pt idx="77">
                  <c:v>0.14536954574012101</c:v>
                </c:pt>
                <c:pt idx="78">
                  <c:v>0.14542879328028999</c:v>
                </c:pt>
              </c:numCache>
            </c:numRef>
          </c:xVal>
          <c:yVal>
            <c:numRef>
              <c:f>'Plot Data'!$E$3564:$E$3642</c:f>
              <c:numCache>
                <c:formatCode>General</c:formatCode>
                <c:ptCount val="79"/>
                <c:pt idx="0">
                  <c:v>1290.07675740526</c:v>
                </c:pt>
                <c:pt idx="1">
                  <c:v>1286.94937312966</c:v>
                </c:pt>
                <c:pt idx="2">
                  <c:v>1232.8242014908601</c:v>
                </c:pt>
                <c:pt idx="3">
                  <c:v>1228.45604118868</c:v>
                </c:pt>
                <c:pt idx="4">
                  <c:v>1240.0021084627101</c:v>
                </c:pt>
                <c:pt idx="5">
                  <c:v>1246.9464364852599</c:v>
                </c:pt>
                <c:pt idx="6">
                  <c:v>1249.6223290391299</c:v>
                </c:pt>
                <c:pt idx="7">
                  <c:v>1248.64866029583</c:v>
                </c:pt>
                <c:pt idx="8">
                  <c:v>1247.1291948287201</c:v>
                </c:pt>
                <c:pt idx="9">
                  <c:v>1246.28942920853</c:v>
                </c:pt>
                <c:pt idx="10">
                  <c:v>1244.19323125192</c:v>
                </c:pt>
                <c:pt idx="11">
                  <c:v>1228.64399257894</c:v>
                </c:pt>
                <c:pt idx="12">
                  <c:v>1199.5550412115199</c:v>
                </c:pt>
                <c:pt idx="13">
                  <c:v>1193.28126692706</c:v>
                </c:pt>
                <c:pt idx="14">
                  <c:v>1189.21949175951</c:v>
                </c:pt>
                <c:pt idx="15">
                  <c:v>1177.5710558548001</c:v>
                </c:pt>
                <c:pt idx="16">
                  <c:v>1169.4160499685399</c:v>
                </c:pt>
                <c:pt idx="17">
                  <c:v>1163.29481026844</c:v>
                </c:pt>
                <c:pt idx="18">
                  <c:v>1161.1771460400701</c:v>
                </c:pt>
                <c:pt idx="19">
                  <c:v>1188.57724863869</c:v>
                </c:pt>
                <c:pt idx="20">
                  <c:v>1227.8486769480801</c:v>
                </c:pt>
                <c:pt idx="21">
                  <c:v>1232.7295146124</c:v>
                </c:pt>
                <c:pt idx="22">
                  <c:v>1223.1154053324899</c:v>
                </c:pt>
                <c:pt idx="23">
                  <c:v>1215.0186109307599</c:v>
                </c:pt>
                <c:pt idx="24">
                  <c:v>1212.2326505209501</c:v>
                </c:pt>
                <c:pt idx="25">
                  <c:v>1208.93884351679</c:v>
                </c:pt>
                <c:pt idx="26">
                  <c:v>1207.38811786172</c:v>
                </c:pt>
                <c:pt idx="27">
                  <c:v>1206.81572128421</c:v>
                </c:pt>
                <c:pt idx="28">
                  <c:v>1204.87045977292</c:v>
                </c:pt>
                <c:pt idx="29">
                  <c:v>1201.2083986166101</c:v>
                </c:pt>
                <c:pt idx="30">
                  <c:v>1195.08738475153</c:v>
                </c:pt>
                <c:pt idx="31">
                  <c:v>1185.1871639419601</c:v>
                </c:pt>
                <c:pt idx="32">
                  <c:v>1168.8042462890701</c:v>
                </c:pt>
                <c:pt idx="33">
                  <c:v>1154.3517248686901</c:v>
                </c:pt>
                <c:pt idx="34">
                  <c:v>1127.44216520379</c:v>
                </c:pt>
                <c:pt idx="35">
                  <c:v>1080.46620738002</c:v>
                </c:pt>
                <c:pt idx="36">
                  <c:v>992.57032202341895</c:v>
                </c:pt>
                <c:pt idx="37">
                  <c:v>959.60705410441903</c:v>
                </c:pt>
                <c:pt idx="38">
                  <c:v>938.56596348042399</c:v>
                </c:pt>
                <c:pt idx="39">
                  <c:v>925.81240292627103</c:v>
                </c:pt>
                <c:pt idx="40">
                  <c:v>924.61422233990595</c:v>
                </c:pt>
                <c:pt idx="41">
                  <c:v>950.90509428692599</c:v>
                </c:pt>
                <c:pt idx="42">
                  <c:v>961.31178273060095</c:v>
                </c:pt>
                <c:pt idx="43">
                  <c:v>970.07655235597599</c:v>
                </c:pt>
                <c:pt idx="44">
                  <c:v>970.98188969051603</c:v>
                </c:pt>
                <c:pt idx="45">
                  <c:v>974.43182536888798</c:v>
                </c:pt>
                <c:pt idx="46">
                  <c:v>993.45639204460304</c:v>
                </c:pt>
                <c:pt idx="47">
                  <c:v>1011.4721143594001</c:v>
                </c:pt>
                <c:pt idx="48">
                  <c:v>1027.80233593</c:v>
                </c:pt>
                <c:pt idx="49">
                  <c:v>1042.9532385125001</c:v>
                </c:pt>
                <c:pt idx="50">
                  <c:v>1055.23534752721</c:v>
                </c:pt>
                <c:pt idx="51">
                  <c:v>1055.47161599375</c:v>
                </c:pt>
                <c:pt idx="52">
                  <c:v>1073.25057292216</c:v>
                </c:pt>
                <c:pt idx="53">
                  <c:v>1084.5346752670901</c:v>
                </c:pt>
                <c:pt idx="54">
                  <c:v>1088.63785766774</c:v>
                </c:pt>
                <c:pt idx="55">
                  <c:v>1093.550466016</c:v>
                </c:pt>
                <c:pt idx="56">
                  <c:v>1101.9689063988201</c:v>
                </c:pt>
                <c:pt idx="57">
                  <c:v>1109.0130644701701</c:v>
                </c:pt>
                <c:pt idx="58">
                  <c:v>1114.18264567591</c:v>
                </c:pt>
                <c:pt idx="59">
                  <c:v>1116.2034846761401</c:v>
                </c:pt>
                <c:pt idx="60">
                  <c:v>1117.5904968540699</c:v>
                </c:pt>
                <c:pt idx="61">
                  <c:v>1117.80262611682</c:v>
                </c:pt>
                <c:pt idx="62">
                  <c:v>1155.99306663879</c:v>
                </c:pt>
                <c:pt idx="63">
                  <c:v>1146.6745242811</c:v>
                </c:pt>
                <c:pt idx="64">
                  <c:v>1141.5390026228999</c:v>
                </c:pt>
                <c:pt idx="65">
                  <c:v>1135.4098451294899</c:v>
                </c:pt>
                <c:pt idx="66">
                  <c:v>1127.94484850806</c:v>
                </c:pt>
                <c:pt idx="67">
                  <c:v>1119.06297140846</c:v>
                </c:pt>
                <c:pt idx="68">
                  <c:v>1108.6836499108799</c:v>
                </c:pt>
                <c:pt idx="69">
                  <c:v>1089.6435626725099</c:v>
                </c:pt>
                <c:pt idx="70">
                  <c:v>1075.34901786316</c:v>
                </c:pt>
                <c:pt idx="71">
                  <c:v>1030.9137937456001</c:v>
                </c:pt>
                <c:pt idx="72">
                  <c:v>1027.95633527308</c:v>
                </c:pt>
                <c:pt idx="73">
                  <c:v>1027.6245061593299</c:v>
                </c:pt>
                <c:pt idx="74">
                  <c:v>1027.59648952217</c:v>
                </c:pt>
                <c:pt idx="75">
                  <c:v>1086.5102612650901</c:v>
                </c:pt>
                <c:pt idx="76">
                  <c:v>1114.4071744365399</c:v>
                </c:pt>
                <c:pt idx="77">
                  <c:v>1073.8703556811199</c:v>
                </c:pt>
                <c:pt idx="78">
                  <c:v>1073.52064478381</c:v>
                </c:pt>
              </c:numCache>
            </c:numRef>
          </c:yVal>
          <c:smooth val="0"/>
          <c:extLst>
            <c:ext xmlns:c16="http://schemas.microsoft.com/office/drawing/2014/chart" uri="{C3380CC4-5D6E-409C-BE32-E72D297353CC}">
              <c16:uniqueId val="{0000003D-902D-494F-B91B-D83A38386C95}"/>
            </c:ext>
          </c:extLst>
        </c:ser>
        <c:ser>
          <c:idx val="62"/>
          <c:order val="62"/>
          <c:tx>
            <c:v>Flow Trajectories 1_43</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Data'!$D$3645:$D$3786</c:f>
              <c:numCache>
                <c:formatCode>General</c:formatCode>
                <c:ptCount val="142"/>
                <c:pt idx="0">
                  <c:v>-5.8712160275426601E-5</c:v>
                </c:pt>
                <c:pt idx="1">
                  <c:v>5.2663330423746097E-3</c:v>
                </c:pt>
                <c:pt idx="2">
                  <c:v>9.4435255883770792E-3</c:v>
                </c:pt>
                <c:pt idx="3">
                  <c:v>1.4521064583295801E-2</c:v>
                </c:pt>
                <c:pt idx="4">
                  <c:v>2.01000016039719E-2</c:v>
                </c:pt>
                <c:pt idx="5">
                  <c:v>2.51817580538913E-2</c:v>
                </c:pt>
                <c:pt idx="6">
                  <c:v>3.07714490405466E-2</c:v>
                </c:pt>
                <c:pt idx="7">
                  <c:v>3.5853595465327501E-2</c:v>
                </c:pt>
                <c:pt idx="8">
                  <c:v>4.0934317144381102E-2</c:v>
                </c:pt>
                <c:pt idx="9">
                  <c:v>4.6522640183294897E-2</c:v>
                </c:pt>
                <c:pt idx="10">
                  <c:v>5.2113015704542E-2</c:v>
                </c:pt>
                <c:pt idx="11">
                  <c:v>5.7710893875474699E-2</c:v>
                </c:pt>
                <c:pt idx="12">
                  <c:v>6.2836235777435995E-2</c:v>
                </c:pt>
                <c:pt idx="13">
                  <c:v>6.5787338473510801E-2</c:v>
                </c:pt>
                <c:pt idx="14">
                  <c:v>6.7820042700719896E-2</c:v>
                </c:pt>
                <c:pt idx="15">
                  <c:v>6.8696717506676497E-2</c:v>
                </c:pt>
                <c:pt idx="16">
                  <c:v>6.9587297404041806E-2</c:v>
                </c:pt>
                <c:pt idx="17">
                  <c:v>7.0587959255953805E-2</c:v>
                </c:pt>
                <c:pt idx="18">
                  <c:v>7.1697291476806105E-2</c:v>
                </c:pt>
                <c:pt idx="19">
                  <c:v>7.3227551629549595E-2</c:v>
                </c:pt>
                <c:pt idx="20">
                  <c:v>7.6726099320618898E-2</c:v>
                </c:pt>
                <c:pt idx="21">
                  <c:v>7.8705499454498506E-2</c:v>
                </c:pt>
                <c:pt idx="22">
                  <c:v>8.1156136501941298E-2</c:v>
                </c:pt>
                <c:pt idx="23">
                  <c:v>8.2234163075656105E-2</c:v>
                </c:pt>
                <c:pt idx="24">
                  <c:v>8.3205149263192002E-2</c:v>
                </c:pt>
                <c:pt idx="25">
                  <c:v>8.3667801942957101E-2</c:v>
                </c:pt>
                <c:pt idx="26">
                  <c:v>8.4115372103997499E-2</c:v>
                </c:pt>
                <c:pt idx="27">
                  <c:v>8.44098597871865E-2</c:v>
                </c:pt>
                <c:pt idx="28">
                  <c:v>8.4618377149605101E-2</c:v>
                </c:pt>
                <c:pt idx="29">
                  <c:v>8.47964301166102E-2</c:v>
                </c:pt>
                <c:pt idx="30">
                  <c:v>8.4972299136234303E-2</c:v>
                </c:pt>
                <c:pt idx="31">
                  <c:v>8.5176311443054806E-2</c:v>
                </c:pt>
                <c:pt idx="32">
                  <c:v>8.5456498673035397E-2</c:v>
                </c:pt>
                <c:pt idx="33">
                  <c:v>8.5999038849334297E-2</c:v>
                </c:pt>
                <c:pt idx="34">
                  <c:v>8.6946874878537306E-2</c:v>
                </c:pt>
                <c:pt idx="35">
                  <c:v>8.72290166482311E-2</c:v>
                </c:pt>
                <c:pt idx="36">
                  <c:v>8.7368732527961901E-2</c:v>
                </c:pt>
                <c:pt idx="37">
                  <c:v>8.7381450809394107E-2</c:v>
                </c:pt>
                <c:pt idx="38">
                  <c:v>8.7507151976697298E-2</c:v>
                </c:pt>
                <c:pt idx="39">
                  <c:v>8.7632815354048404E-2</c:v>
                </c:pt>
                <c:pt idx="40">
                  <c:v>8.7771476245215002E-2</c:v>
                </c:pt>
                <c:pt idx="41">
                  <c:v>8.7897754887629007E-2</c:v>
                </c:pt>
                <c:pt idx="42">
                  <c:v>8.8024027252330606E-2</c:v>
                </c:pt>
                <c:pt idx="43">
                  <c:v>8.8150297954540796E-2</c:v>
                </c:pt>
                <c:pt idx="44">
                  <c:v>8.8289194937257703E-2</c:v>
                </c:pt>
                <c:pt idx="45">
                  <c:v>8.8428093809562805E-2</c:v>
                </c:pt>
                <c:pt idx="46">
                  <c:v>8.8567525243050907E-2</c:v>
                </c:pt>
                <c:pt idx="47">
                  <c:v>8.8694281729001304E-2</c:v>
                </c:pt>
                <c:pt idx="48">
                  <c:v>8.88209878465272E-2</c:v>
                </c:pt>
                <c:pt idx="49">
                  <c:v>8.8947644813196503E-2</c:v>
                </c:pt>
                <c:pt idx="50">
                  <c:v>8.9074248741202205E-2</c:v>
                </c:pt>
                <c:pt idx="51">
                  <c:v>8.9213605338670607E-2</c:v>
                </c:pt>
                <c:pt idx="52">
                  <c:v>8.9340495618472501E-2</c:v>
                </c:pt>
                <c:pt idx="53">
                  <c:v>8.9467356004109003E-2</c:v>
                </c:pt>
                <c:pt idx="54">
                  <c:v>8.9594185519048603E-2</c:v>
                </c:pt>
                <c:pt idx="55">
                  <c:v>8.9720984222728895E-2</c:v>
                </c:pt>
                <c:pt idx="56">
                  <c:v>8.9847752509480405E-2</c:v>
                </c:pt>
                <c:pt idx="57">
                  <c:v>8.9987429511461103E-2</c:v>
                </c:pt>
                <c:pt idx="58">
                  <c:v>9.0114431420456095E-2</c:v>
                </c:pt>
                <c:pt idx="59">
                  <c:v>9.02413787846163E-2</c:v>
                </c:pt>
                <c:pt idx="60">
                  <c:v>9.0368285022672898E-2</c:v>
                </c:pt>
                <c:pt idx="61">
                  <c:v>9.0495148186768695E-2</c:v>
                </c:pt>
                <c:pt idx="62">
                  <c:v>9.0634748454819197E-2</c:v>
                </c:pt>
                <c:pt idx="63">
                  <c:v>9.0761768760807604E-2</c:v>
                </c:pt>
                <c:pt idx="64">
                  <c:v>9.0825270334335101E-2</c:v>
                </c:pt>
                <c:pt idx="65">
                  <c:v>9.0952254404207594E-2</c:v>
                </c:pt>
                <c:pt idx="66">
                  <c:v>9.10792106136777E-2</c:v>
                </c:pt>
                <c:pt idx="67">
                  <c:v>9.1206136215026198E-2</c:v>
                </c:pt>
                <c:pt idx="68">
                  <c:v>9.13457877832968E-2</c:v>
                </c:pt>
                <c:pt idx="69">
                  <c:v>9.1472830895246604E-2</c:v>
                </c:pt>
                <c:pt idx="70">
                  <c:v>9.1599834168689401E-2</c:v>
                </c:pt>
                <c:pt idx="71">
                  <c:v>9.1726802974806093E-2</c:v>
                </c:pt>
                <c:pt idx="72">
                  <c:v>9.1853749743770904E-2</c:v>
                </c:pt>
                <c:pt idx="73">
                  <c:v>9.1980669520037903E-2</c:v>
                </c:pt>
                <c:pt idx="74">
                  <c:v>9.2120371598436002E-2</c:v>
                </c:pt>
                <c:pt idx="75">
                  <c:v>9.2247388389700896E-2</c:v>
                </c:pt>
                <c:pt idx="76">
                  <c:v>9.23743936914901E-2</c:v>
                </c:pt>
                <c:pt idx="77">
                  <c:v>9.2501383588477107E-2</c:v>
                </c:pt>
                <c:pt idx="78">
                  <c:v>9.2628356297059095E-2</c:v>
                </c:pt>
                <c:pt idx="79">
                  <c:v>9.2768050407277106E-2</c:v>
                </c:pt>
                <c:pt idx="80">
                  <c:v>9.2895077267669907E-2</c:v>
                </c:pt>
                <c:pt idx="81">
                  <c:v>9.3022073378841899E-2</c:v>
                </c:pt>
                <c:pt idx="82">
                  <c:v>9.3149042314374306E-2</c:v>
                </c:pt>
                <c:pt idx="83">
                  <c:v>9.3276002872241595E-2</c:v>
                </c:pt>
                <c:pt idx="84">
                  <c:v>9.3402952507363801E-2</c:v>
                </c:pt>
                <c:pt idx="85">
                  <c:v>9.3542621805121795E-2</c:v>
                </c:pt>
                <c:pt idx="86">
                  <c:v>9.3669599906140294E-2</c:v>
                </c:pt>
                <c:pt idx="87">
                  <c:v>9.3796577297576803E-2</c:v>
                </c:pt>
                <c:pt idx="88">
                  <c:v>9.3923553943731794E-2</c:v>
                </c:pt>
                <c:pt idx="89">
                  <c:v>9.4050529806502497E-2</c:v>
                </c:pt>
                <c:pt idx="90">
                  <c:v>9.4177504845237098E-2</c:v>
                </c:pt>
                <c:pt idx="91">
                  <c:v>9.4304479016581302E-2</c:v>
                </c:pt>
                <c:pt idx="92">
                  <c:v>9.4431443032740106E-2</c:v>
                </c:pt>
                <c:pt idx="93">
                  <c:v>9.4558383150242495E-2</c:v>
                </c:pt>
                <c:pt idx="94">
                  <c:v>9.4685321945976703E-2</c:v>
                </c:pt>
                <c:pt idx="95">
                  <c:v>9.4812259377043698E-2</c:v>
                </c:pt>
                <c:pt idx="96">
                  <c:v>9.4939195398249507E-2</c:v>
                </c:pt>
                <c:pt idx="97">
                  <c:v>9.5099745798400998E-2</c:v>
                </c:pt>
                <c:pt idx="98">
                  <c:v>9.5324551109054106E-2</c:v>
                </c:pt>
                <c:pt idx="99">
                  <c:v>9.5628420286864704E-2</c:v>
                </c:pt>
                <c:pt idx="100">
                  <c:v>9.6149806638763102E-2</c:v>
                </c:pt>
                <c:pt idx="101">
                  <c:v>9.7194054981199096E-2</c:v>
                </c:pt>
                <c:pt idx="102">
                  <c:v>9.9411415139237902E-2</c:v>
                </c:pt>
                <c:pt idx="103">
                  <c:v>0.10100780074321999</c:v>
                </c:pt>
                <c:pt idx="104">
                  <c:v>0.101994891217824</c:v>
                </c:pt>
                <c:pt idx="105">
                  <c:v>0.102993491260275</c:v>
                </c:pt>
                <c:pt idx="106">
                  <c:v>0.104009252285517</c:v>
                </c:pt>
                <c:pt idx="107">
                  <c:v>0.104524874462712</c:v>
                </c:pt>
                <c:pt idx="108">
                  <c:v>0.10505032113363801</c:v>
                </c:pt>
                <c:pt idx="109">
                  <c:v>0.105581210492128</c:v>
                </c:pt>
                <c:pt idx="110">
                  <c:v>0.106105619475934</c:v>
                </c:pt>
                <c:pt idx="111">
                  <c:v>0.106628378447859</c:v>
                </c:pt>
                <c:pt idx="112">
                  <c:v>0.107143697171923</c:v>
                </c:pt>
                <c:pt idx="113">
                  <c:v>0.10815160380349099</c:v>
                </c:pt>
                <c:pt idx="114">
                  <c:v>0.10886074045388699</c:v>
                </c:pt>
                <c:pt idx="115">
                  <c:v>0.109340809944179</c:v>
                </c:pt>
                <c:pt idx="116">
                  <c:v>0.109825247808971</c:v>
                </c:pt>
                <c:pt idx="117">
                  <c:v>0.110325525803949</c:v>
                </c:pt>
                <c:pt idx="118">
                  <c:v>0.11082461283213001</c:v>
                </c:pt>
                <c:pt idx="119">
                  <c:v>0.111337769281105</c:v>
                </c:pt>
                <c:pt idx="120">
                  <c:v>0.111880097843389</c:v>
                </c:pt>
                <c:pt idx="121">
                  <c:v>0.112423367732084</c:v>
                </c:pt>
                <c:pt idx="122">
                  <c:v>0.11297097523070999</c:v>
                </c:pt>
                <c:pt idx="123">
                  <c:v>0.114084114947309</c:v>
                </c:pt>
                <c:pt idx="124">
                  <c:v>0.114714553510732</c:v>
                </c:pt>
                <c:pt idx="125">
                  <c:v>0.115241341859583</c:v>
                </c:pt>
                <c:pt idx="126">
                  <c:v>0.115498004419651</c:v>
                </c:pt>
                <c:pt idx="127">
                  <c:v>0.115529755614509</c:v>
                </c:pt>
                <c:pt idx="128">
                  <c:v>0.11604864225299499</c:v>
                </c:pt>
                <c:pt idx="129">
                  <c:v>0.116563191995118</c:v>
                </c:pt>
                <c:pt idx="130">
                  <c:v>0.117081242451834</c:v>
                </c:pt>
                <c:pt idx="131">
                  <c:v>0.118629729190384</c:v>
                </c:pt>
                <c:pt idx="132">
                  <c:v>0.123679357841602</c:v>
                </c:pt>
                <c:pt idx="133">
                  <c:v>0.12673437880216201</c:v>
                </c:pt>
                <c:pt idx="134">
                  <c:v>0.130803116392611</c:v>
                </c:pt>
                <c:pt idx="135">
                  <c:v>0.13181523372214099</c:v>
                </c:pt>
                <c:pt idx="136">
                  <c:v>0.13189141048442099</c:v>
                </c:pt>
                <c:pt idx="137">
                  <c:v>0.13189776072339299</c:v>
                </c:pt>
                <c:pt idx="138">
                  <c:v>0.137002754133833</c:v>
                </c:pt>
                <c:pt idx="139">
                  <c:v>0.14061377739088701</c:v>
                </c:pt>
                <c:pt idx="140">
                  <c:v>0.14062489018632099</c:v>
                </c:pt>
                <c:pt idx="141">
                  <c:v>0.140625683904507</c:v>
                </c:pt>
              </c:numCache>
            </c:numRef>
          </c:xVal>
          <c:yVal>
            <c:numRef>
              <c:f>'Plot Data'!$E$3645:$E$3786</c:f>
              <c:numCache>
                <c:formatCode>General</c:formatCode>
                <c:ptCount val="142"/>
                <c:pt idx="0">
                  <c:v>1290.16450283568</c:v>
                </c:pt>
                <c:pt idx="1">
                  <c:v>1292.9739556591201</c:v>
                </c:pt>
                <c:pt idx="2">
                  <c:v>1246.1553929315301</c:v>
                </c:pt>
                <c:pt idx="3">
                  <c:v>1245.8832107353401</c:v>
                </c:pt>
                <c:pt idx="4">
                  <c:v>1252.2880299389301</c:v>
                </c:pt>
                <c:pt idx="5">
                  <c:v>1252.23516169905</c:v>
                </c:pt>
                <c:pt idx="6">
                  <c:v>1251.6359569485201</c:v>
                </c:pt>
                <c:pt idx="7">
                  <c:v>1250.49153810026</c:v>
                </c:pt>
                <c:pt idx="8">
                  <c:v>1250.1604131715301</c:v>
                </c:pt>
                <c:pt idx="9">
                  <c:v>1250.06754583271</c:v>
                </c:pt>
                <c:pt idx="10">
                  <c:v>1248.72192568024</c:v>
                </c:pt>
                <c:pt idx="11">
                  <c:v>1242.20260547969</c:v>
                </c:pt>
                <c:pt idx="12">
                  <c:v>1204.8059780716601</c:v>
                </c:pt>
                <c:pt idx="13">
                  <c:v>1190.20729775379</c:v>
                </c:pt>
                <c:pt idx="14">
                  <c:v>1180.2323266424601</c:v>
                </c:pt>
                <c:pt idx="15">
                  <c:v>1173.20936255987</c:v>
                </c:pt>
                <c:pt idx="16">
                  <c:v>1170.80387151691</c:v>
                </c:pt>
                <c:pt idx="17">
                  <c:v>1166.75687086225</c:v>
                </c:pt>
                <c:pt idx="18">
                  <c:v>1161.06001075368</c:v>
                </c:pt>
                <c:pt idx="19">
                  <c:v>1166.1276815396</c:v>
                </c:pt>
                <c:pt idx="20">
                  <c:v>1220.19500090363</c:v>
                </c:pt>
                <c:pt idx="21">
                  <c:v>1247.5746489068599</c:v>
                </c:pt>
                <c:pt idx="22">
                  <c:v>1262.1948757057701</c:v>
                </c:pt>
                <c:pt idx="23">
                  <c:v>1266.00484756693</c:v>
                </c:pt>
                <c:pt idx="24">
                  <c:v>1274.3992095262499</c:v>
                </c:pt>
                <c:pt idx="25">
                  <c:v>1275.2805825569301</c:v>
                </c:pt>
                <c:pt idx="26">
                  <c:v>1276.38957071971</c:v>
                </c:pt>
                <c:pt idx="27">
                  <c:v>1278.0991854363899</c:v>
                </c:pt>
                <c:pt idx="28">
                  <c:v>1279.6827560223801</c:v>
                </c:pt>
                <c:pt idx="29">
                  <c:v>1281.1595355299701</c:v>
                </c:pt>
                <c:pt idx="30">
                  <c:v>1282.5746455605199</c:v>
                </c:pt>
                <c:pt idx="31">
                  <c:v>1283.91140519121</c:v>
                </c:pt>
                <c:pt idx="32">
                  <c:v>1284.9474238343801</c:v>
                </c:pt>
                <c:pt idx="33">
                  <c:v>1284.7969477783899</c:v>
                </c:pt>
                <c:pt idx="34">
                  <c:v>1280.1943756319899</c:v>
                </c:pt>
                <c:pt idx="35">
                  <c:v>1278.4752027734601</c:v>
                </c:pt>
                <c:pt idx="36">
                  <c:v>1277.3788587741301</c:v>
                </c:pt>
                <c:pt idx="37">
                  <c:v>1277.27404389253</c:v>
                </c:pt>
                <c:pt idx="38">
                  <c:v>1275.6588850389601</c:v>
                </c:pt>
                <c:pt idx="39">
                  <c:v>1273.99104983129</c:v>
                </c:pt>
                <c:pt idx="40">
                  <c:v>1272.2016936374</c:v>
                </c:pt>
                <c:pt idx="41">
                  <c:v>1270.5916508313301</c:v>
                </c:pt>
                <c:pt idx="42">
                  <c:v>1268.94681704462</c:v>
                </c:pt>
                <c:pt idx="43">
                  <c:v>1267.2684271512501</c:v>
                </c:pt>
                <c:pt idx="44">
                  <c:v>1265.38476803038</c:v>
                </c:pt>
                <c:pt idx="45">
                  <c:v>1263.4635128550101</c:v>
                </c:pt>
                <c:pt idx="46">
                  <c:v>1261.6408596915601</c:v>
                </c:pt>
                <c:pt idx="47">
                  <c:v>1259.93562290715</c:v>
                </c:pt>
                <c:pt idx="48">
                  <c:v>1258.07676977548</c:v>
                </c:pt>
                <c:pt idx="49">
                  <c:v>1256.1989683381801</c:v>
                </c:pt>
                <c:pt idx="50">
                  <c:v>1254.30298679982</c:v>
                </c:pt>
                <c:pt idx="51">
                  <c:v>1252.24485388626</c:v>
                </c:pt>
                <c:pt idx="52">
                  <c:v>1250.43300810596</c:v>
                </c:pt>
                <c:pt idx="53">
                  <c:v>1248.60218173717</c:v>
                </c:pt>
                <c:pt idx="54">
                  <c:v>1246.7526419547301</c:v>
                </c:pt>
                <c:pt idx="55">
                  <c:v>1244.88478670773</c:v>
                </c:pt>
                <c:pt idx="56">
                  <c:v>1242.9988431996301</c:v>
                </c:pt>
                <c:pt idx="57">
                  <c:v>1241.0008360593999</c:v>
                </c:pt>
                <c:pt idx="58">
                  <c:v>1239.20565589289</c:v>
                </c:pt>
                <c:pt idx="59">
                  <c:v>1237.4800686523099</c:v>
                </c:pt>
                <c:pt idx="60">
                  <c:v>1235.7470527303501</c:v>
                </c:pt>
                <c:pt idx="61">
                  <c:v>1234.00662677076</c:v>
                </c:pt>
                <c:pt idx="62">
                  <c:v>1232.12138088091</c:v>
                </c:pt>
                <c:pt idx="63">
                  <c:v>1230.48920822932</c:v>
                </c:pt>
                <c:pt idx="64">
                  <c:v>1229.6705175135</c:v>
                </c:pt>
                <c:pt idx="65">
                  <c:v>1228.0278434110101</c:v>
                </c:pt>
                <c:pt idx="66">
                  <c:v>1226.3780524477399</c:v>
                </c:pt>
                <c:pt idx="67">
                  <c:v>1224.72094476241</c:v>
                </c:pt>
                <c:pt idx="68">
                  <c:v>1222.93522908403</c:v>
                </c:pt>
                <c:pt idx="69">
                  <c:v>1221.39567031464</c:v>
                </c:pt>
                <c:pt idx="70">
                  <c:v>1220.0993952824699</c:v>
                </c:pt>
                <c:pt idx="71">
                  <c:v>1218.96365048754</c:v>
                </c:pt>
                <c:pt idx="72">
                  <c:v>1217.8261696915399</c:v>
                </c:pt>
                <c:pt idx="73">
                  <c:v>1216.6865595551601</c:v>
                </c:pt>
                <c:pt idx="74">
                  <c:v>1215.56341361713</c:v>
                </c:pt>
                <c:pt idx="75">
                  <c:v>1214.57140033573</c:v>
                </c:pt>
                <c:pt idx="76">
                  <c:v>1213.58134279411</c:v>
                </c:pt>
                <c:pt idx="77">
                  <c:v>1212.59282265106</c:v>
                </c:pt>
                <c:pt idx="78">
                  <c:v>1211.60564489584</c:v>
                </c:pt>
                <c:pt idx="79">
                  <c:v>1210.5886977775299</c:v>
                </c:pt>
                <c:pt idx="80">
                  <c:v>1209.7735587079601</c:v>
                </c:pt>
                <c:pt idx="81">
                  <c:v>1209.20719482046</c:v>
                </c:pt>
                <c:pt idx="82">
                  <c:v>1208.8328880066099</c:v>
                </c:pt>
                <c:pt idx="83">
                  <c:v>1208.4512978939399</c:v>
                </c:pt>
                <c:pt idx="84">
                  <c:v>1208.06092063701</c:v>
                </c:pt>
                <c:pt idx="85">
                  <c:v>1207.7309362171</c:v>
                </c:pt>
                <c:pt idx="86">
                  <c:v>1207.463871833</c:v>
                </c:pt>
                <c:pt idx="87">
                  <c:v>1207.20832486827</c:v>
                </c:pt>
                <c:pt idx="88">
                  <c:v>1206.9635567437299</c:v>
                </c:pt>
                <c:pt idx="89">
                  <c:v>1206.72871533955</c:v>
                </c:pt>
                <c:pt idx="90">
                  <c:v>1206.5028259390101</c:v>
                </c:pt>
                <c:pt idx="91">
                  <c:v>1206.2847813164601</c:v>
                </c:pt>
                <c:pt idx="92">
                  <c:v>1206.25325271064</c:v>
                </c:pt>
                <c:pt idx="93">
                  <c:v>1206.6548933270101</c:v>
                </c:pt>
                <c:pt idx="94">
                  <c:v>1207.0383473680099</c:v>
                </c:pt>
                <c:pt idx="95">
                  <c:v>1207.40320144369</c:v>
                </c:pt>
                <c:pt idx="96">
                  <c:v>1207.74905428854</c:v>
                </c:pt>
                <c:pt idx="97">
                  <c:v>1208.1586785930299</c:v>
                </c:pt>
                <c:pt idx="98">
                  <c:v>1208.6786860278601</c:v>
                </c:pt>
                <c:pt idx="99">
                  <c:v>1209.27906760221</c:v>
                </c:pt>
                <c:pt idx="100">
                  <c:v>1212.28915558322</c:v>
                </c:pt>
                <c:pt idx="101">
                  <c:v>1221.61444419329</c:v>
                </c:pt>
                <c:pt idx="102">
                  <c:v>1229.7430962416699</c:v>
                </c:pt>
                <c:pt idx="103">
                  <c:v>1232.8049168001901</c:v>
                </c:pt>
                <c:pt idx="104">
                  <c:v>1228.71373111769</c:v>
                </c:pt>
                <c:pt idx="105">
                  <c:v>1227.10690549265</c:v>
                </c:pt>
                <c:pt idx="106">
                  <c:v>1217.5465079425301</c:v>
                </c:pt>
                <c:pt idx="107">
                  <c:v>1209.7623571424499</c:v>
                </c:pt>
                <c:pt idx="108">
                  <c:v>1201.91716268702</c:v>
                </c:pt>
                <c:pt idx="109">
                  <c:v>1193.60746678292</c:v>
                </c:pt>
                <c:pt idx="110">
                  <c:v>1183.32323150967</c:v>
                </c:pt>
                <c:pt idx="111">
                  <c:v>1179.7218992421899</c:v>
                </c:pt>
                <c:pt idx="112">
                  <c:v>1180.9951270213801</c:v>
                </c:pt>
                <c:pt idx="113">
                  <c:v>1171.52758061862</c:v>
                </c:pt>
                <c:pt idx="114">
                  <c:v>1170.70257541108</c:v>
                </c:pt>
                <c:pt idx="115">
                  <c:v>1173.95525327772</c:v>
                </c:pt>
                <c:pt idx="116">
                  <c:v>1175.65374408567</c:v>
                </c:pt>
                <c:pt idx="117">
                  <c:v>1175.89196454599</c:v>
                </c:pt>
                <c:pt idx="118">
                  <c:v>1181.9703627674401</c:v>
                </c:pt>
                <c:pt idx="119">
                  <c:v>1188.1883358078801</c:v>
                </c:pt>
                <c:pt idx="120">
                  <c:v>1188.1960924012801</c:v>
                </c:pt>
                <c:pt idx="121">
                  <c:v>1184.47246398319</c:v>
                </c:pt>
                <c:pt idx="122">
                  <c:v>1179.7732794846199</c:v>
                </c:pt>
                <c:pt idx="123">
                  <c:v>1161.7292466921899</c:v>
                </c:pt>
                <c:pt idx="124">
                  <c:v>1147.82846992144</c:v>
                </c:pt>
                <c:pt idx="125">
                  <c:v>1141.5612060738199</c:v>
                </c:pt>
                <c:pt idx="126">
                  <c:v>1138.85184551765</c:v>
                </c:pt>
                <c:pt idx="127">
                  <c:v>1141.82540396334</c:v>
                </c:pt>
                <c:pt idx="128">
                  <c:v>1133.6538148176801</c:v>
                </c:pt>
                <c:pt idx="129">
                  <c:v>1121.8415797483699</c:v>
                </c:pt>
                <c:pt idx="130">
                  <c:v>1108.7640852996301</c:v>
                </c:pt>
                <c:pt idx="131">
                  <c:v>1080.97540256512</c:v>
                </c:pt>
                <c:pt idx="132">
                  <c:v>1124.70517540479</c:v>
                </c:pt>
                <c:pt idx="133">
                  <c:v>1113.81613281663</c:v>
                </c:pt>
                <c:pt idx="134">
                  <c:v>1104.6882596412599</c:v>
                </c:pt>
                <c:pt idx="135">
                  <c:v>1109.0188243529799</c:v>
                </c:pt>
                <c:pt idx="136">
                  <c:v>1109.3796979894701</c:v>
                </c:pt>
                <c:pt idx="137">
                  <c:v>1160.79807914295</c:v>
                </c:pt>
                <c:pt idx="138">
                  <c:v>1143.23493006029</c:v>
                </c:pt>
                <c:pt idx="139">
                  <c:v>1090.1908988672401</c:v>
                </c:pt>
                <c:pt idx="140">
                  <c:v>1090.0979485611399</c:v>
                </c:pt>
                <c:pt idx="141">
                  <c:v>1090.09130963388</c:v>
                </c:pt>
              </c:numCache>
            </c:numRef>
          </c:yVal>
          <c:smooth val="0"/>
          <c:extLst>
            <c:ext xmlns:c16="http://schemas.microsoft.com/office/drawing/2014/chart" uri="{C3380CC4-5D6E-409C-BE32-E72D297353CC}">
              <c16:uniqueId val="{0000003E-902D-494F-B91B-D83A38386C95}"/>
            </c:ext>
          </c:extLst>
        </c:ser>
        <c:ser>
          <c:idx val="63"/>
          <c:order val="63"/>
          <c:tx>
            <c:v>Flow Trajectories 1_44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Data'!$D$3789:$D$3986</c:f>
              <c:numCache>
                <c:formatCode>General</c:formatCode>
                <c:ptCount val="198"/>
                <c:pt idx="0">
                  <c:v>-5.8709289854977297E-5</c:v>
                </c:pt>
                <c:pt idx="1">
                  <c:v>2.87275629799497E-3</c:v>
                </c:pt>
                <c:pt idx="2">
                  <c:v>5.9922808353260002E-3</c:v>
                </c:pt>
                <c:pt idx="3">
                  <c:v>8.3307836515091205E-3</c:v>
                </c:pt>
                <c:pt idx="4">
                  <c:v>8.3600953062858002E-3</c:v>
                </c:pt>
                <c:pt idx="5">
                  <c:v>8.3893129098992596E-3</c:v>
                </c:pt>
                <c:pt idx="6">
                  <c:v>8.3951453331408306E-3</c:v>
                </c:pt>
                <c:pt idx="7">
                  <c:v>8.4129225377850298E-3</c:v>
                </c:pt>
                <c:pt idx="8">
                  <c:v>9.6561454930522393E-3</c:v>
                </c:pt>
                <c:pt idx="9">
                  <c:v>1.2361366554151E-2</c:v>
                </c:pt>
                <c:pt idx="10">
                  <c:v>1.48361976295162E-2</c:v>
                </c:pt>
                <c:pt idx="11">
                  <c:v>1.71149769446871E-2</c:v>
                </c:pt>
                <c:pt idx="12">
                  <c:v>1.9086810478806102E-2</c:v>
                </c:pt>
                <c:pt idx="13">
                  <c:v>2.0786955882608E-2</c:v>
                </c:pt>
                <c:pt idx="14">
                  <c:v>2.2284078107347002E-2</c:v>
                </c:pt>
                <c:pt idx="15">
                  <c:v>2.3632739453342301E-2</c:v>
                </c:pt>
                <c:pt idx="16">
                  <c:v>2.4877285135643398E-2</c:v>
                </c:pt>
                <c:pt idx="17">
                  <c:v>2.6049453883410199E-2</c:v>
                </c:pt>
                <c:pt idx="18">
                  <c:v>2.7169345966658001E-2</c:v>
                </c:pt>
                <c:pt idx="19">
                  <c:v>2.82512475660694E-2</c:v>
                </c:pt>
                <c:pt idx="20">
                  <c:v>2.93080642079479E-2</c:v>
                </c:pt>
                <c:pt idx="21">
                  <c:v>3.0348807290136299E-2</c:v>
                </c:pt>
                <c:pt idx="22">
                  <c:v>3.1377561156206601E-2</c:v>
                </c:pt>
                <c:pt idx="23">
                  <c:v>3.2395094635805102E-2</c:v>
                </c:pt>
                <c:pt idx="24">
                  <c:v>3.3401788438229899E-2</c:v>
                </c:pt>
                <c:pt idx="25">
                  <c:v>3.4399714423275898E-2</c:v>
                </c:pt>
                <c:pt idx="26">
                  <c:v>3.5492847275468302E-2</c:v>
                </c:pt>
                <c:pt idx="27">
                  <c:v>3.6590919613642303E-2</c:v>
                </c:pt>
                <c:pt idx="28">
                  <c:v>3.7707247322741097E-2</c:v>
                </c:pt>
                <c:pt idx="29">
                  <c:v>3.8856448126763102E-2</c:v>
                </c:pt>
                <c:pt idx="30">
                  <c:v>4.0052004030608997E-2</c:v>
                </c:pt>
                <c:pt idx="31">
                  <c:v>4.1303793713502499E-2</c:v>
                </c:pt>
                <c:pt idx="32">
                  <c:v>4.2616274094385197E-2</c:v>
                </c:pt>
                <c:pt idx="33">
                  <c:v>4.3988525926124698E-2</c:v>
                </c:pt>
                <c:pt idx="34">
                  <c:v>4.5416106472759898E-2</c:v>
                </c:pt>
                <c:pt idx="35">
                  <c:v>4.6890597148495798E-2</c:v>
                </c:pt>
                <c:pt idx="36">
                  <c:v>4.8397670312588299E-2</c:v>
                </c:pt>
                <c:pt idx="37">
                  <c:v>4.9921869896557197E-2</c:v>
                </c:pt>
                <c:pt idx="38">
                  <c:v>5.14577264940023E-2</c:v>
                </c:pt>
                <c:pt idx="39">
                  <c:v>5.3011081742649402E-2</c:v>
                </c:pt>
                <c:pt idx="40">
                  <c:v>5.4578065852476598E-2</c:v>
                </c:pt>
                <c:pt idx="41">
                  <c:v>5.6002389956586497E-2</c:v>
                </c:pt>
                <c:pt idx="42">
                  <c:v>5.7404566431750598E-2</c:v>
                </c:pt>
                <c:pt idx="43">
                  <c:v>5.8746849440452199E-2</c:v>
                </c:pt>
                <c:pt idx="44">
                  <c:v>5.9987870796524602E-2</c:v>
                </c:pt>
                <c:pt idx="45">
                  <c:v>6.1093415461393498E-2</c:v>
                </c:pt>
                <c:pt idx="46">
                  <c:v>6.2039250551518703E-2</c:v>
                </c:pt>
                <c:pt idx="47">
                  <c:v>6.2707061617749901E-2</c:v>
                </c:pt>
                <c:pt idx="48">
                  <c:v>6.3157827572666497E-2</c:v>
                </c:pt>
                <c:pt idx="49">
                  <c:v>6.3419134910959699E-2</c:v>
                </c:pt>
                <c:pt idx="50">
                  <c:v>6.3585588987046901E-2</c:v>
                </c:pt>
                <c:pt idx="51">
                  <c:v>6.3719241976256197E-2</c:v>
                </c:pt>
                <c:pt idx="52">
                  <c:v>6.3846233040092695E-2</c:v>
                </c:pt>
                <c:pt idx="53">
                  <c:v>6.3972918601928705E-2</c:v>
                </c:pt>
                <c:pt idx="54">
                  <c:v>6.4099562446853095E-2</c:v>
                </c:pt>
                <c:pt idx="55">
                  <c:v>6.4226157653481594E-2</c:v>
                </c:pt>
                <c:pt idx="56">
                  <c:v>6.4352696452828997E-2</c:v>
                </c:pt>
                <c:pt idx="57">
                  <c:v>6.4479170172866904E-2</c:v>
                </c:pt>
                <c:pt idx="58">
                  <c:v>6.4605569189881806E-2</c:v>
                </c:pt>
                <c:pt idx="59">
                  <c:v>6.47318828884208E-2</c:v>
                </c:pt>
                <c:pt idx="60">
                  <c:v>6.4858099631702207E-2</c:v>
                </c:pt>
                <c:pt idx="61">
                  <c:v>6.4984206744303802E-2</c:v>
                </c:pt>
                <c:pt idx="62">
                  <c:v>6.5110190508794297E-2</c:v>
                </c:pt>
                <c:pt idx="63">
                  <c:v>6.52360361777609E-2</c:v>
                </c:pt>
                <c:pt idx="64">
                  <c:v>6.5361719724113795E-2</c:v>
                </c:pt>
                <c:pt idx="65">
                  <c:v>6.54872370468884E-2</c:v>
                </c:pt>
                <c:pt idx="66">
                  <c:v>6.5612375726444294E-2</c:v>
                </c:pt>
                <c:pt idx="67">
                  <c:v>6.5736784658311204E-2</c:v>
                </c:pt>
                <c:pt idx="68">
                  <c:v>6.5860976496125295E-2</c:v>
                </c:pt>
                <c:pt idx="69">
                  <c:v>6.5984938263516105E-2</c:v>
                </c:pt>
                <c:pt idx="70">
                  <c:v>6.6108656860993695E-2</c:v>
                </c:pt>
                <c:pt idx="71">
                  <c:v>6.6232119127187503E-2</c:v>
                </c:pt>
                <c:pt idx="72">
                  <c:v>6.6355311901710096E-2</c:v>
                </c:pt>
                <c:pt idx="73">
                  <c:v>6.6478222085145103E-2</c:v>
                </c:pt>
                <c:pt idx="74">
                  <c:v>6.6600836703236396E-2</c:v>
                </c:pt>
                <c:pt idx="75">
                  <c:v>6.67231429695192E-2</c:v>
                </c:pt>
                <c:pt idx="76">
                  <c:v>6.6845124038390699E-2</c:v>
                </c:pt>
                <c:pt idx="77">
                  <c:v>6.6966778992438802E-2</c:v>
                </c:pt>
                <c:pt idx="78">
                  <c:v>6.7088120484414093E-2</c:v>
                </c:pt>
                <c:pt idx="79">
                  <c:v>6.7209138949361397E-2</c:v>
                </c:pt>
                <c:pt idx="80">
                  <c:v>6.7329825028901197E-2</c:v>
                </c:pt>
                <c:pt idx="81">
                  <c:v>6.7450169594974893E-2</c:v>
                </c:pt>
                <c:pt idx="82">
                  <c:v>6.7570163772383104E-2</c:v>
                </c:pt>
                <c:pt idx="83">
                  <c:v>6.7689798959982603E-2</c:v>
                </c:pt>
                <c:pt idx="84">
                  <c:v>6.7809064783455497E-2</c:v>
                </c:pt>
                <c:pt idx="85">
                  <c:v>6.7927923361472103E-2</c:v>
                </c:pt>
                <c:pt idx="86">
                  <c:v>6.8046364398461096E-2</c:v>
                </c:pt>
                <c:pt idx="87">
                  <c:v>6.8164169536485505E-2</c:v>
                </c:pt>
                <c:pt idx="88">
                  <c:v>6.8280712695193493E-2</c:v>
                </c:pt>
                <c:pt idx="89">
                  <c:v>6.8396818725833697E-2</c:v>
                </c:pt>
                <c:pt idx="90">
                  <c:v>6.8512522967208805E-2</c:v>
                </c:pt>
                <c:pt idx="91">
                  <c:v>6.8581751411356598E-2</c:v>
                </c:pt>
                <c:pt idx="92">
                  <c:v>6.8596766112668295E-2</c:v>
                </c:pt>
                <c:pt idx="93">
                  <c:v>6.9817786778633303E-2</c:v>
                </c:pt>
                <c:pt idx="94">
                  <c:v>7.0693501824680705E-2</c:v>
                </c:pt>
                <c:pt idx="95">
                  <c:v>7.2223820770866101E-2</c:v>
                </c:pt>
                <c:pt idx="96">
                  <c:v>7.5723285906721005E-2</c:v>
                </c:pt>
                <c:pt idx="97">
                  <c:v>7.7696298583897705E-2</c:v>
                </c:pt>
                <c:pt idx="98">
                  <c:v>8.0127799482271098E-2</c:v>
                </c:pt>
                <c:pt idx="99">
                  <c:v>8.1095542747528199E-2</c:v>
                </c:pt>
                <c:pt idx="100">
                  <c:v>8.1568988856057303E-2</c:v>
                </c:pt>
                <c:pt idx="101">
                  <c:v>8.2029808699245102E-2</c:v>
                </c:pt>
                <c:pt idx="102">
                  <c:v>8.2474158125844493E-2</c:v>
                </c:pt>
                <c:pt idx="103">
                  <c:v>8.2686188610995803E-2</c:v>
                </c:pt>
                <c:pt idx="104">
                  <c:v>8.2851996206882994E-2</c:v>
                </c:pt>
                <c:pt idx="105">
                  <c:v>8.2999693644446496E-2</c:v>
                </c:pt>
                <c:pt idx="106">
                  <c:v>8.3148244420983897E-2</c:v>
                </c:pt>
                <c:pt idx="107">
                  <c:v>8.3321159820545998E-2</c:v>
                </c:pt>
                <c:pt idx="108">
                  <c:v>8.3561300643567399E-2</c:v>
                </c:pt>
                <c:pt idx="109">
                  <c:v>8.4019100802448302E-2</c:v>
                </c:pt>
                <c:pt idx="110">
                  <c:v>8.5792187651369506E-2</c:v>
                </c:pt>
                <c:pt idx="111">
                  <c:v>8.6443336976376794E-2</c:v>
                </c:pt>
                <c:pt idx="112">
                  <c:v>8.6709373430991707E-2</c:v>
                </c:pt>
                <c:pt idx="113">
                  <c:v>8.6837689093731199E-2</c:v>
                </c:pt>
                <c:pt idx="114">
                  <c:v>8.6913967846620199E-2</c:v>
                </c:pt>
                <c:pt idx="115">
                  <c:v>8.7052972169089707E-2</c:v>
                </c:pt>
                <c:pt idx="116">
                  <c:v>8.7179559461242895E-2</c:v>
                </c:pt>
                <c:pt idx="117">
                  <c:v>8.7306108077815095E-2</c:v>
                </c:pt>
                <c:pt idx="118">
                  <c:v>8.7432595517814099E-2</c:v>
                </c:pt>
                <c:pt idx="119">
                  <c:v>8.75590221735945E-2</c:v>
                </c:pt>
                <c:pt idx="120">
                  <c:v>8.7685392664809403E-2</c:v>
                </c:pt>
                <c:pt idx="121">
                  <c:v>8.7824710624545693E-2</c:v>
                </c:pt>
                <c:pt idx="122">
                  <c:v>8.7951447767309496E-2</c:v>
                </c:pt>
                <c:pt idx="123">
                  <c:v>8.8078149264119304E-2</c:v>
                </c:pt>
                <c:pt idx="124">
                  <c:v>8.8204814405449306E-2</c:v>
                </c:pt>
                <c:pt idx="125">
                  <c:v>8.8331442534468896E-2</c:v>
                </c:pt>
                <c:pt idx="126">
                  <c:v>8.8470733300814799E-2</c:v>
                </c:pt>
                <c:pt idx="127">
                  <c:v>8.85976429441932E-2</c:v>
                </c:pt>
                <c:pt idx="128">
                  <c:v>8.8724508309738701E-2</c:v>
                </c:pt>
                <c:pt idx="129">
                  <c:v>8.8851330414729798E-2</c:v>
                </c:pt>
                <c:pt idx="130">
                  <c:v>8.8978126167387206E-2</c:v>
                </c:pt>
                <c:pt idx="131">
                  <c:v>8.9104892168773694E-2</c:v>
                </c:pt>
                <c:pt idx="132">
                  <c:v>8.9244378534015706E-2</c:v>
                </c:pt>
                <c:pt idx="133">
                  <c:v>8.9371352317279606E-2</c:v>
                </c:pt>
                <c:pt idx="134">
                  <c:v>8.9498309241641996E-2</c:v>
                </c:pt>
                <c:pt idx="135">
                  <c:v>8.9625246834439107E-2</c:v>
                </c:pt>
                <c:pt idx="136">
                  <c:v>8.9752163088238204E-2</c:v>
                </c:pt>
                <c:pt idx="137">
                  <c:v>8.9879057858117797E-2</c:v>
                </c:pt>
                <c:pt idx="138">
                  <c:v>9.0018726091661394E-2</c:v>
                </c:pt>
                <c:pt idx="139">
                  <c:v>9.01457307410507E-2</c:v>
                </c:pt>
                <c:pt idx="140">
                  <c:v>9.0272703522335795E-2</c:v>
                </c:pt>
                <c:pt idx="141">
                  <c:v>9.0399669168310701E-2</c:v>
                </c:pt>
                <c:pt idx="142">
                  <c:v>9.0526626347973899E-2</c:v>
                </c:pt>
                <c:pt idx="143">
                  <c:v>9.0653573716229299E-2</c:v>
                </c:pt>
                <c:pt idx="144">
                  <c:v>9.07932547029595E-2</c:v>
                </c:pt>
                <c:pt idx="145">
                  <c:v>9.0920260382557294E-2</c:v>
                </c:pt>
                <c:pt idx="146">
                  <c:v>9.1047265805449695E-2</c:v>
                </c:pt>
                <c:pt idx="147">
                  <c:v>9.1174269707939307E-2</c:v>
                </c:pt>
                <c:pt idx="148">
                  <c:v>9.1301267494785399E-2</c:v>
                </c:pt>
                <c:pt idx="149">
                  <c:v>9.1428260961976704E-2</c:v>
                </c:pt>
                <c:pt idx="150">
                  <c:v>9.1555237363242503E-2</c:v>
                </c:pt>
                <c:pt idx="151">
                  <c:v>9.16821797604946E-2</c:v>
                </c:pt>
                <c:pt idx="152">
                  <c:v>9.1809120849103101E-2</c:v>
                </c:pt>
                <c:pt idx="153">
                  <c:v>9.1936060590212296E-2</c:v>
                </c:pt>
                <c:pt idx="154">
                  <c:v>9.2062998942845795E-2</c:v>
                </c:pt>
                <c:pt idx="155">
                  <c:v>9.2189935863764394E-2</c:v>
                </c:pt>
                <c:pt idx="156">
                  <c:v>9.23689126022985E-2</c:v>
                </c:pt>
                <c:pt idx="157">
                  <c:v>9.2695752778786999E-2</c:v>
                </c:pt>
                <c:pt idx="158">
                  <c:v>9.3250777959262399E-2</c:v>
                </c:pt>
                <c:pt idx="159">
                  <c:v>9.5601650040521902E-2</c:v>
                </c:pt>
                <c:pt idx="160">
                  <c:v>9.7433113308897201E-2</c:v>
                </c:pt>
                <c:pt idx="161">
                  <c:v>9.8925026000305005E-2</c:v>
                </c:pt>
                <c:pt idx="162">
                  <c:v>9.9935723254777106E-2</c:v>
                </c:pt>
                <c:pt idx="163">
                  <c:v>0.100955968355208</c:v>
                </c:pt>
                <c:pt idx="164">
                  <c:v>0.101993714569362</c:v>
                </c:pt>
                <c:pt idx="165">
                  <c:v>0.10304925100781</c:v>
                </c:pt>
                <c:pt idx="166">
                  <c:v>0.103558709161295</c:v>
                </c:pt>
                <c:pt idx="167">
                  <c:v>0.104068492940565</c:v>
                </c:pt>
                <c:pt idx="168">
                  <c:v>0.105069967791138</c:v>
                </c:pt>
                <c:pt idx="169">
                  <c:v>0.10556716718115899</c:v>
                </c:pt>
                <c:pt idx="170">
                  <c:v>0.106049822226167</c:v>
                </c:pt>
                <c:pt idx="171">
                  <c:v>0.106529929258332</c:v>
                </c:pt>
                <c:pt idx="172">
                  <c:v>0.10702275901361399</c:v>
                </c:pt>
                <c:pt idx="173">
                  <c:v>0.107525136110382</c:v>
                </c:pt>
                <c:pt idx="174">
                  <c:v>0.10802355526284201</c:v>
                </c:pt>
                <c:pt idx="175">
                  <c:v>0.108548890897447</c:v>
                </c:pt>
                <c:pt idx="176">
                  <c:v>0.109089466390172</c:v>
                </c:pt>
                <c:pt idx="177">
                  <c:v>0.10963596067847201</c:v>
                </c:pt>
                <c:pt idx="178">
                  <c:v>0.110192197626387</c:v>
                </c:pt>
                <c:pt idx="179">
                  <c:v>0.11129764757739601</c:v>
                </c:pt>
                <c:pt idx="180">
                  <c:v>0.111828179934072</c:v>
                </c:pt>
                <c:pt idx="181">
                  <c:v>0.112358698660811</c:v>
                </c:pt>
                <c:pt idx="182">
                  <c:v>0.11276906717390001</c:v>
                </c:pt>
                <c:pt idx="183">
                  <c:v>0.113040760271372</c:v>
                </c:pt>
                <c:pt idx="184">
                  <c:v>0.11307251146623</c:v>
                </c:pt>
                <c:pt idx="185">
                  <c:v>0.113590231979549</c:v>
                </c:pt>
                <c:pt idx="186">
                  <c:v>0.114214009955328</c:v>
                </c:pt>
                <c:pt idx="187">
                  <c:v>0.118750868232426</c:v>
                </c:pt>
                <c:pt idx="188">
                  <c:v>0.120989801927256</c:v>
                </c:pt>
                <c:pt idx="189">
                  <c:v>0.12608043466258301</c:v>
                </c:pt>
                <c:pt idx="190">
                  <c:v>0.12846252929390101</c:v>
                </c:pt>
                <c:pt idx="191">
                  <c:v>0.128665580476191</c:v>
                </c:pt>
                <c:pt idx="192">
                  <c:v>0.128684629571408</c:v>
                </c:pt>
                <c:pt idx="193">
                  <c:v>0.12869097981038</c:v>
                </c:pt>
                <c:pt idx="194">
                  <c:v>0.13433387599202201</c:v>
                </c:pt>
                <c:pt idx="195">
                  <c:v>0.13691674243404101</c:v>
                </c:pt>
                <c:pt idx="196">
                  <c:v>0.137339362961343</c:v>
                </c:pt>
                <c:pt idx="197">
                  <c:v>0.13739933630019199</c:v>
                </c:pt>
              </c:numCache>
            </c:numRef>
          </c:xVal>
          <c:yVal>
            <c:numRef>
              <c:f>'Plot Data'!$E$3789:$E$3986</c:f>
              <c:numCache>
                <c:formatCode>General</c:formatCode>
                <c:ptCount val="198"/>
                <c:pt idx="0">
                  <c:v>1290.27783249299</c:v>
                </c:pt>
                <c:pt idx="1">
                  <c:v>1291.4973285844301</c:v>
                </c:pt>
                <c:pt idx="2">
                  <c:v>1298.02564453388</c:v>
                </c:pt>
                <c:pt idx="3">
                  <c:v>1280.25492739676</c:v>
                </c:pt>
                <c:pt idx="4">
                  <c:v>1279.74519418253</c:v>
                </c:pt>
                <c:pt idx="5">
                  <c:v>1279.23727640436</c:v>
                </c:pt>
                <c:pt idx="6">
                  <c:v>1279.1359117036</c:v>
                </c:pt>
                <c:pt idx="7">
                  <c:v>1278.7950856740799</c:v>
                </c:pt>
                <c:pt idx="8">
                  <c:v>1270.4680454285201</c:v>
                </c:pt>
                <c:pt idx="9">
                  <c:v>1274.1264460821301</c:v>
                </c:pt>
                <c:pt idx="10">
                  <c:v>1274.04884776315</c:v>
                </c:pt>
                <c:pt idx="11">
                  <c:v>1271.04520582642</c:v>
                </c:pt>
                <c:pt idx="12">
                  <c:v>1267.3549361596599</c:v>
                </c:pt>
                <c:pt idx="13">
                  <c:v>1263.8075884462</c:v>
                </c:pt>
                <c:pt idx="14">
                  <c:v>1260.71930298543</c:v>
                </c:pt>
                <c:pt idx="15">
                  <c:v>1258.5394052056399</c:v>
                </c:pt>
                <c:pt idx="16">
                  <c:v>1257.19118717881</c:v>
                </c:pt>
                <c:pt idx="17">
                  <c:v>1256.4061119092701</c:v>
                </c:pt>
                <c:pt idx="18">
                  <c:v>1255.98813803649</c:v>
                </c:pt>
                <c:pt idx="19">
                  <c:v>1255.8319948517701</c:v>
                </c:pt>
                <c:pt idx="20">
                  <c:v>1255.8718876729099</c:v>
                </c:pt>
                <c:pt idx="21">
                  <c:v>1255.92542448426</c:v>
                </c:pt>
                <c:pt idx="22">
                  <c:v>1255.9753041331801</c:v>
                </c:pt>
                <c:pt idx="23">
                  <c:v>1256.0075272141601</c:v>
                </c:pt>
                <c:pt idx="24">
                  <c:v>1256.0616312678001</c:v>
                </c:pt>
                <c:pt idx="25">
                  <c:v>1256.1693167017399</c:v>
                </c:pt>
                <c:pt idx="26">
                  <c:v>1256.3878822075201</c:v>
                </c:pt>
                <c:pt idx="27">
                  <c:v>1256.8977192142099</c:v>
                </c:pt>
                <c:pt idx="28">
                  <c:v>1257.7428405517201</c:v>
                </c:pt>
                <c:pt idx="29">
                  <c:v>1258.8314917626701</c:v>
                </c:pt>
                <c:pt idx="30">
                  <c:v>1260.07844296657</c:v>
                </c:pt>
                <c:pt idx="31">
                  <c:v>1261.3517639363499</c:v>
                </c:pt>
                <c:pt idx="32">
                  <c:v>1262.53616219831</c:v>
                </c:pt>
                <c:pt idx="33">
                  <c:v>1263.5816027978101</c:v>
                </c:pt>
                <c:pt idx="34">
                  <c:v>1264.40321276587</c:v>
                </c:pt>
                <c:pt idx="35">
                  <c:v>1264.87589928845</c:v>
                </c:pt>
                <c:pt idx="36">
                  <c:v>1264.9948721650801</c:v>
                </c:pt>
                <c:pt idx="37">
                  <c:v>1264.85743166726</c:v>
                </c:pt>
                <c:pt idx="38">
                  <c:v>1264.65859685961</c:v>
                </c:pt>
                <c:pt idx="39">
                  <c:v>1264.3551341821501</c:v>
                </c:pt>
                <c:pt idx="40">
                  <c:v>1263.8915628857901</c:v>
                </c:pt>
                <c:pt idx="41">
                  <c:v>1263.0105904352799</c:v>
                </c:pt>
                <c:pt idx="42">
                  <c:v>1259.7628500733499</c:v>
                </c:pt>
                <c:pt idx="43">
                  <c:v>1252.9674311751401</c:v>
                </c:pt>
                <c:pt idx="44">
                  <c:v>1244.1299977766701</c:v>
                </c:pt>
                <c:pt idx="45">
                  <c:v>1234.68640344044</c:v>
                </c:pt>
                <c:pt idx="46">
                  <c:v>1224.99436540342</c:v>
                </c:pt>
                <c:pt idx="47">
                  <c:v>1217.53537648269</c:v>
                </c:pt>
                <c:pt idx="48">
                  <c:v>1212.5065493775701</c:v>
                </c:pt>
                <c:pt idx="49">
                  <c:v>1209.83284727573</c:v>
                </c:pt>
                <c:pt idx="50">
                  <c:v>1208.1301042683799</c:v>
                </c:pt>
                <c:pt idx="51">
                  <c:v>1206.7652690693601</c:v>
                </c:pt>
                <c:pt idx="52">
                  <c:v>1205.49918545782</c:v>
                </c:pt>
                <c:pt idx="53">
                  <c:v>1204.6642304178499</c:v>
                </c:pt>
                <c:pt idx="54">
                  <c:v>1203.7668649397599</c:v>
                </c:pt>
                <c:pt idx="55">
                  <c:v>1202.80501184727</c:v>
                </c:pt>
                <c:pt idx="56">
                  <c:v>1201.7766683217201</c:v>
                </c:pt>
                <c:pt idx="57">
                  <c:v>1200.67991464081</c:v>
                </c:pt>
                <c:pt idx="58">
                  <c:v>1199.5129230124901</c:v>
                </c:pt>
                <c:pt idx="59">
                  <c:v>1198.2739664082201</c:v>
                </c:pt>
                <c:pt idx="60">
                  <c:v>1196.9614272869901</c:v>
                </c:pt>
                <c:pt idx="61">
                  <c:v>1195.57380608926</c:v>
                </c:pt>
                <c:pt idx="62">
                  <c:v>1194.1097293707401</c:v>
                </c:pt>
                <c:pt idx="63">
                  <c:v>1192.56795743821</c:v>
                </c:pt>
                <c:pt idx="64">
                  <c:v>1191.2680071765101</c:v>
                </c:pt>
                <c:pt idx="65">
                  <c:v>1190.45502287157</c:v>
                </c:pt>
                <c:pt idx="66">
                  <c:v>1189.5695956542099</c:v>
                </c:pt>
                <c:pt idx="67">
                  <c:v>1188.6016898835501</c:v>
                </c:pt>
                <c:pt idx="68">
                  <c:v>1187.5672711905199</c:v>
                </c:pt>
                <c:pt idx="69">
                  <c:v>1186.46642235493</c:v>
                </c:pt>
                <c:pt idx="70">
                  <c:v>1185.2992466052899</c:v>
                </c:pt>
                <c:pt idx="71">
                  <c:v>1184.06598014318</c:v>
                </c:pt>
                <c:pt idx="72">
                  <c:v>1182.76691424158</c:v>
                </c:pt>
                <c:pt idx="73">
                  <c:v>1181.4024126632701</c:v>
                </c:pt>
                <c:pt idx="74">
                  <c:v>1179.9729093705</c:v>
                </c:pt>
                <c:pt idx="75">
                  <c:v>1178.4789058604899</c:v>
                </c:pt>
                <c:pt idx="76">
                  <c:v>1177.1221466934601</c:v>
                </c:pt>
                <c:pt idx="77">
                  <c:v>1176.2752014519999</c:v>
                </c:pt>
                <c:pt idx="78">
                  <c:v>1175.3970887979499</c:v>
                </c:pt>
                <c:pt idx="79">
                  <c:v>1174.4882164463199</c:v>
                </c:pt>
                <c:pt idx="80">
                  <c:v>1173.54900310684</c:v>
                </c:pt>
                <c:pt idx="81">
                  <c:v>1172.5798778733699</c:v>
                </c:pt>
                <c:pt idx="82">
                  <c:v>1171.5812795798499</c:v>
                </c:pt>
                <c:pt idx="83">
                  <c:v>1170.5536561274801</c:v>
                </c:pt>
                <c:pt idx="84">
                  <c:v>1169.5851171570901</c:v>
                </c:pt>
                <c:pt idx="85">
                  <c:v>1169.2371367287201</c:v>
                </c:pt>
                <c:pt idx="86">
                  <c:v>1168.83699980599</c:v>
                </c:pt>
                <c:pt idx="87">
                  <c:v>1168.39164412734</c:v>
                </c:pt>
                <c:pt idx="88">
                  <c:v>1167.9257644228501</c:v>
                </c:pt>
                <c:pt idx="89">
                  <c:v>1167.77426696825</c:v>
                </c:pt>
                <c:pt idx="90">
                  <c:v>1167.78666053436</c:v>
                </c:pt>
                <c:pt idx="91">
                  <c:v>1167.7811855320399</c:v>
                </c:pt>
                <c:pt idx="92">
                  <c:v>1167.7087688081999</c:v>
                </c:pt>
                <c:pt idx="93">
                  <c:v>1162.89352432031</c:v>
                </c:pt>
                <c:pt idx="94">
                  <c:v>1158.44430241898</c:v>
                </c:pt>
                <c:pt idx="95">
                  <c:v>1164.0054259322501</c:v>
                </c:pt>
                <c:pt idx="96">
                  <c:v>1217.1879524441199</c:v>
                </c:pt>
                <c:pt idx="97">
                  <c:v>1247.6934724733901</c:v>
                </c:pt>
                <c:pt idx="98">
                  <c:v>1264.55894963011</c:v>
                </c:pt>
                <c:pt idx="99">
                  <c:v>1270.1762013684199</c:v>
                </c:pt>
                <c:pt idx="100">
                  <c:v>1273.50857356347</c:v>
                </c:pt>
                <c:pt idx="101">
                  <c:v>1276.7866100158999</c:v>
                </c:pt>
                <c:pt idx="102">
                  <c:v>1278.9443683142199</c:v>
                </c:pt>
                <c:pt idx="103">
                  <c:v>1278.8290262611599</c:v>
                </c:pt>
                <c:pt idx="104">
                  <c:v>1279.11659680408</c:v>
                </c:pt>
                <c:pt idx="105">
                  <c:v>1279.61187965671</c:v>
                </c:pt>
                <c:pt idx="106">
                  <c:v>1280.2494500233499</c:v>
                </c:pt>
                <c:pt idx="107">
                  <c:v>1281.02355065966</c:v>
                </c:pt>
                <c:pt idx="108">
                  <c:v>1281.9489371254101</c:v>
                </c:pt>
                <c:pt idx="109">
                  <c:v>1283.0107717716201</c:v>
                </c:pt>
                <c:pt idx="110">
                  <c:v>1278.12224426692</c:v>
                </c:pt>
                <c:pt idx="111">
                  <c:v>1272.8943722460699</c:v>
                </c:pt>
                <c:pt idx="112">
                  <c:v>1270.59315838825</c:v>
                </c:pt>
                <c:pt idx="113">
                  <c:v>1269.4510176854501</c:v>
                </c:pt>
                <c:pt idx="114">
                  <c:v>1268.7599555186</c:v>
                </c:pt>
                <c:pt idx="115">
                  <c:v>1267.1106135714599</c:v>
                </c:pt>
                <c:pt idx="116">
                  <c:v>1265.6448261967701</c:v>
                </c:pt>
                <c:pt idx="117">
                  <c:v>1264.15523038682</c:v>
                </c:pt>
                <c:pt idx="118">
                  <c:v>1262.65254519836</c:v>
                </c:pt>
                <c:pt idx="119">
                  <c:v>1261.1416838581099</c:v>
                </c:pt>
                <c:pt idx="120">
                  <c:v>1259.62280475338</c:v>
                </c:pt>
                <c:pt idx="121">
                  <c:v>1258.0264904461001</c:v>
                </c:pt>
                <c:pt idx="122">
                  <c:v>1256.60277863084</c:v>
                </c:pt>
                <c:pt idx="123">
                  <c:v>1255.17179149917</c:v>
                </c:pt>
                <c:pt idx="124">
                  <c:v>1253.7336815129299</c:v>
                </c:pt>
                <c:pt idx="125">
                  <c:v>1252.2885117922899</c:v>
                </c:pt>
                <c:pt idx="126">
                  <c:v>1250.6914186234501</c:v>
                </c:pt>
                <c:pt idx="127">
                  <c:v>1249.3483654127599</c:v>
                </c:pt>
                <c:pt idx="128">
                  <c:v>1248.2239935412599</c:v>
                </c:pt>
                <c:pt idx="129">
                  <c:v>1247.2910121313901</c:v>
                </c:pt>
                <c:pt idx="130">
                  <c:v>1246.3585510318601</c:v>
                </c:pt>
                <c:pt idx="131">
                  <c:v>1245.42670379217</c:v>
                </c:pt>
                <c:pt idx="132">
                  <c:v>1244.43801791446</c:v>
                </c:pt>
                <c:pt idx="133">
                  <c:v>1243.6395386725101</c:v>
                </c:pt>
                <c:pt idx="134">
                  <c:v>1242.8462278208499</c:v>
                </c:pt>
                <c:pt idx="135">
                  <c:v>1242.0586197523901</c:v>
                </c:pt>
                <c:pt idx="136">
                  <c:v>1241.27696696049</c:v>
                </c:pt>
                <c:pt idx="137">
                  <c:v>1240.50174598746</c:v>
                </c:pt>
                <c:pt idx="138">
                  <c:v>1239.72970575264</c:v>
                </c:pt>
                <c:pt idx="139">
                  <c:v>1239.4260360124799</c:v>
                </c:pt>
                <c:pt idx="140">
                  <c:v>1239.44904508018</c:v>
                </c:pt>
                <c:pt idx="141">
                  <c:v>1239.4850718048899</c:v>
                </c:pt>
                <c:pt idx="142">
                  <c:v>1239.5343780165099</c:v>
                </c:pt>
                <c:pt idx="143">
                  <c:v>1239.59784922628</c:v>
                </c:pt>
                <c:pt idx="144">
                  <c:v>1239.78377594883</c:v>
                </c:pt>
                <c:pt idx="145">
                  <c:v>1240.04070904787</c:v>
                </c:pt>
                <c:pt idx="146">
                  <c:v>1240.33550829768</c:v>
                </c:pt>
                <c:pt idx="147">
                  <c:v>1240.6609742324699</c:v>
                </c:pt>
                <c:pt idx="148">
                  <c:v>1241.0020244969201</c:v>
                </c:pt>
                <c:pt idx="149">
                  <c:v>1241.37140202206</c:v>
                </c:pt>
                <c:pt idx="150">
                  <c:v>1241.86341716636</c:v>
                </c:pt>
                <c:pt idx="151">
                  <c:v>1242.71363280737</c:v>
                </c:pt>
                <c:pt idx="152">
                  <c:v>1243.5438300426099</c:v>
                </c:pt>
                <c:pt idx="153">
                  <c:v>1244.3531057288301</c:v>
                </c:pt>
                <c:pt idx="154">
                  <c:v>1245.14056721884</c:v>
                </c:pt>
                <c:pt idx="155">
                  <c:v>1245.9053334887701</c:v>
                </c:pt>
                <c:pt idx="156">
                  <c:v>1246.9434095494601</c:v>
                </c:pt>
                <c:pt idx="157">
                  <c:v>1247.34736613732</c:v>
                </c:pt>
                <c:pt idx="158">
                  <c:v>1248.8077810780001</c:v>
                </c:pt>
                <c:pt idx="159">
                  <c:v>1258.8905664143699</c:v>
                </c:pt>
                <c:pt idx="160">
                  <c:v>1261.11037281069</c:v>
                </c:pt>
                <c:pt idx="161">
                  <c:v>1257.2731823330901</c:v>
                </c:pt>
                <c:pt idx="162">
                  <c:v>1256.53614820291</c:v>
                </c:pt>
                <c:pt idx="163">
                  <c:v>1239.8670419749701</c:v>
                </c:pt>
                <c:pt idx="164">
                  <c:v>1222.2451591611</c:v>
                </c:pt>
                <c:pt idx="165">
                  <c:v>1205.6175963339199</c:v>
                </c:pt>
                <c:pt idx="166">
                  <c:v>1200.6600051687001</c:v>
                </c:pt>
                <c:pt idx="167">
                  <c:v>1198.9557994336201</c:v>
                </c:pt>
                <c:pt idx="168">
                  <c:v>1190.65268517804</c:v>
                </c:pt>
                <c:pt idx="169">
                  <c:v>1189.47145767695</c:v>
                </c:pt>
                <c:pt idx="170">
                  <c:v>1192.5870001389901</c:v>
                </c:pt>
                <c:pt idx="171">
                  <c:v>1194.68217208434</c:v>
                </c:pt>
                <c:pt idx="172">
                  <c:v>1195.9163809079801</c:v>
                </c:pt>
                <c:pt idx="173">
                  <c:v>1198.16376907374</c:v>
                </c:pt>
                <c:pt idx="174">
                  <c:v>1204.6532394507201</c:v>
                </c:pt>
                <c:pt idx="175">
                  <c:v>1207.14021461526</c:v>
                </c:pt>
                <c:pt idx="176">
                  <c:v>1205.6824775320699</c:v>
                </c:pt>
                <c:pt idx="177">
                  <c:v>1201.2375766197499</c:v>
                </c:pt>
                <c:pt idx="178">
                  <c:v>1194.6465716820701</c:v>
                </c:pt>
                <c:pt idx="179">
                  <c:v>1170.3339773332</c:v>
                </c:pt>
                <c:pt idx="180">
                  <c:v>1158.8761830498399</c:v>
                </c:pt>
                <c:pt idx="181">
                  <c:v>1149.9240556920599</c:v>
                </c:pt>
                <c:pt idx="182">
                  <c:v>1143.8099189465099</c:v>
                </c:pt>
                <c:pt idx="183">
                  <c:v>1139.12561489976</c:v>
                </c:pt>
                <c:pt idx="184">
                  <c:v>1133.8247071676501</c:v>
                </c:pt>
                <c:pt idx="185">
                  <c:v>1119.9594131250001</c:v>
                </c:pt>
                <c:pt idx="186">
                  <c:v>1101.80526273736</c:v>
                </c:pt>
                <c:pt idx="187">
                  <c:v>1148.7771565154501</c:v>
                </c:pt>
                <c:pt idx="188">
                  <c:v>1146.43650698278</c:v>
                </c:pt>
                <c:pt idx="189">
                  <c:v>1132.7747774321001</c:v>
                </c:pt>
                <c:pt idx="190">
                  <c:v>1137.69361850774</c:v>
                </c:pt>
                <c:pt idx="191">
                  <c:v>1138.5459884874599</c:v>
                </c:pt>
                <c:pt idx="192">
                  <c:v>1138.62602928053</c:v>
                </c:pt>
                <c:pt idx="193">
                  <c:v>1180.8189825383299</c:v>
                </c:pt>
                <c:pt idx="194">
                  <c:v>1140.3307589680201</c:v>
                </c:pt>
                <c:pt idx="195">
                  <c:v>1098.3558618029199</c:v>
                </c:pt>
                <c:pt idx="196">
                  <c:v>1094.70075660561</c:v>
                </c:pt>
                <c:pt idx="197">
                  <c:v>1094.1816618734999</c:v>
                </c:pt>
              </c:numCache>
            </c:numRef>
          </c:yVal>
          <c:smooth val="0"/>
          <c:extLst>
            <c:ext xmlns:c16="http://schemas.microsoft.com/office/drawing/2014/chart" uri="{C3380CC4-5D6E-409C-BE32-E72D297353CC}">
              <c16:uniqueId val="{0000003F-902D-494F-B91B-D83A38386C95}"/>
            </c:ext>
          </c:extLst>
        </c:ser>
        <c:ser>
          <c:idx val="64"/>
          <c:order val="64"/>
          <c:tx>
            <c:v>Flow Trajectories 1_45_0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Data'!$D$3989:$D$4022</c:f>
              <c:numCache>
                <c:formatCode>General</c:formatCode>
                <c:ptCount val="34"/>
                <c:pt idx="0">
                  <c:v>-5.8927323277089201E-5</c:v>
                </c:pt>
                <c:pt idx="1">
                  <c:v>5.3011814408744796E-3</c:v>
                </c:pt>
                <c:pt idx="2">
                  <c:v>1.0452532891274499E-2</c:v>
                </c:pt>
                <c:pt idx="3">
                  <c:v>1.55545557919227E-2</c:v>
                </c:pt>
                <c:pt idx="4">
                  <c:v>2.06215351664315E-2</c:v>
                </c:pt>
                <c:pt idx="5">
                  <c:v>2.6200231910504499E-2</c:v>
                </c:pt>
                <c:pt idx="6">
                  <c:v>3.1279932490167903E-2</c:v>
                </c:pt>
                <c:pt idx="7">
                  <c:v>3.68654341485046E-2</c:v>
                </c:pt>
                <c:pt idx="8">
                  <c:v>4.2456805907376702E-2</c:v>
                </c:pt>
                <c:pt idx="9">
                  <c:v>4.7541535637558002E-2</c:v>
                </c:pt>
                <c:pt idx="10">
                  <c:v>5.3133737564186601E-2</c:v>
                </c:pt>
                <c:pt idx="11">
                  <c:v>5.8731028015463302E-2</c:v>
                </c:pt>
                <c:pt idx="12">
                  <c:v>6.3820275479460106E-2</c:v>
                </c:pt>
                <c:pt idx="13">
                  <c:v>6.8905675877741004E-2</c:v>
                </c:pt>
                <c:pt idx="14">
                  <c:v>7.1450203879007093E-2</c:v>
                </c:pt>
                <c:pt idx="15">
                  <c:v>7.5524317858035594E-2</c:v>
                </c:pt>
                <c:pt idx="16">
                  <c:v>7.8680653839914502E-2</c:v>
                </c:pt>
                <c:pt idx="17">
                  <c:v>8.0709995692723205E-2</c:v>
                </c:pt>
                <c:pt idx="18">
                  <c:v>8.2740785759437302E-2</c:v>
                </c:pt>
                <c:pt idx="19">
                  <c:v>8.4776276653540206E-2</c:v>
                </c:pt>
                <c:pt idx="20">
                  <c:v>8.6811817480086595E-2</c:v>
                </c:pt>
                <c:pt idx="21">
                  <c:v>8.8848829223057701E-2</c:v>
                </c:pt>
                <c:pt idx="22">
                  <c:v>9.0887943952731101E-2</c:v>
                </c:pt>
                <c:pt idx="23">
                  <c:v>9.3032128390633406E-2</c:v>
                </c:pt>
                <c:pt idx="24">
                  <c:v>9.4562217685910305E-2</c:v>
                </c:pt>
                <c:pt idx="25">
                  <c:v>9.5453165848973398E-2</c:v>
                </c:pt>
                <c:pt idx="26">
                  <c:v>9.5484931839881701E-2</c:v>
                </c:pt>
                <c:pt idx="27">
                  <c:v>9.5516683034739994E-2</c:v>
                </c:pt>
                <c:pt idx="28">
                  <c:v>9.6249973627666699E-2</c:v>
                </c:pt>
                <c:pt idx="29">
                  <c:v>9.7353775742801699E-2</c:v>
                </c:pt>
                <c:pt idx="30">
                  <c:v>9.8394517159856698E-2</c:v>
                </c:pt>
                <c:pt idx="31">
                  <c:v>9.9529915756948195E-2</c:v>
                </c:pt>
                <c:pt idx="32">
                  <c:v>0.100291605662468</c:v>
                </c:pt>
                <c:pt idx="33">
                  <c:v>0.100344779889831</c:v>
                </c:pt>
              </c:numCache>
            </c:numRef>
          </c:xVal>
          <c:yVal>
            <c:numRef>
              <c:f>'Plot Data'!$E$3989:$E$4022</c:f>
              <c:numCache>
                <c:formatCode>General</c:formatCode>
                <c:ptCount val="34"/>
                <c:pt idx="0">
                  <c:v>1289.8804208336901</c:v>
                </c:pt>
                <c:pt idx="1">
                  <c:v>1280.6104508307999</c:v>
                </c:pt>
                <c:pt idx="2">
                  <c:v>1247.0343989963601</c:v>
                </c:pt>
                <c:pt idx="3">
                  <c:v>1232.6564722650301</c:v>
                </c:pt>
                <c:pt idx="4">
                  <c:v>1242.1470077628901</c:v>
                </c:pt>
                <c:pt idx="5">
                  <c:v>1248.3884710777199</c:v>
                </c:pt>
                <c:pt idx="6">
                  <c:v>1248.8892201490501</c:v>
                </c:pt>
                <c:pt idx="7">
                  <c:v>1250.5805483484501</c:v>
                </c:pt>
                <c:pt idx="8">
                  <c:v>1248.63068463739</c:v>
                </c:pt>
                <c:pt idx="9">
                  <c:v>1245.76639285181</c:v>
                </c:pt>
                <c:pt idx="10">
                  <c:v>1243.1238033920499</c:v>
                </c:pt>
                <c:pt idx="11">
                  <c:v>1236.7079771235201</c:v>
                </c:pt>
                <c:pt idx="12">
                  <c:v>1229.80315348863</c:v>
                </c:pt>
                <c:pt idx="13">
                  <c:v>1225.3969374677599</c:v>
                </c:pt>
                <c:pt idx="14">
                  <c:v>1221.5786480894999</c:v>
                </c:pt>
                <c:pt idx="15">
                  <c:v>1212.9983469214401</c:v>
                </c:pt>
                <c:pt idx="16">
                  <c:v>1205.25303667154</c:v>
                </c:pt>
                <c:pt idx="17">
                  <c:v>1206.74188577924</c:v>
                </c:pt>
                <c:pt idx="18">
                  <c:v>1207.4568922206099</c:v>
                </c:pt>
                <c:pt idx="19">
                  <c:v>1204.29509248164</c:v>
                </c:pt>
                <c:pt idx="20">
                  <c:v>1200.77950113917</c:v>
                </c:pt>
                <c:pt idx="21">
                  <c:v>1195.95488790339</c:v>
                </c:pt>
                <c:pt idx="22">
                  <c:v>1187.19963589744</c:v>
                </c:pt>
                <c:pt idx="23">
                  <c:v>1173.8247552975299</c:v>
                </c:pt>
                <c:pt idx="24">
                  <c:v>1165.2966227934101</c:v>
                </c:pt>
                <c:pt idx="25">
                  <c:v>1159.8571150811899</c:v>
                </c:pt>
                <c:pt idx="26">
                  <c:v>1159.5997981507801</c:v>
                </c:pt>
                <c:pt idx="27">
                  <c:v>1175.8980046837801</c:v>
                </c:pt>
                <c:pt idx="28">
                  <c:v>1169.92152756412</c:v>
                </c:pt>
                <c:pt idx="29">
                  <c:v>1153.9287689919299</c:v>
                </c:pt>
                <c:pt idx="30">
                  <c:v>1137.9935994534701</c:v>
                </c:pt>
                <c:pt idx="31">
                  <c:v>1120.23497466151</c:v>
                </c:pt>
                <c:pt idx="32">
                  <c:v>1114.47918186983</c:v>
                </c:pt>
                <c:pt idx="33">
                  <c:v>1114.0804622000401</c:v>
                </c:pt>
              </c:numCache>
            </c:numRef>
          </c:yVal>
          <c:smooth val="0"/>
          <c:extLst>
            <c:ext xmlns:c16="http://schemas.microsoft.com/office/drawing/2014/chart" uri="{C3380CC4-5D6E-409C-BE32-E72D297353CC}">
              <c16:uniqueId val="{00000040-902D-494F-B91B-D83A38386C95}"/>
            </c:ext>
          </c:extLst>
        </c:ser>
        <c:ser>
          <c:idx val="65"/>
          <c:order val="65"/>
          <c:tx>
            <c:v>Flow Trajectories 1_45_1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Data'!$D$4025:$D$4040</c:f>
              <c:numCache>
                <c:formatCode>General</c:formatCode>
                <c:ptCount val="16"/>
                <c:pt idx="0">
                  <c:v>0.100344779889831</c:v>
                </c:pt>
                <c:pt idx="1">
                  <c:v>0.101359553741362</c:v>
                </c:pt>
                <c:pt idx="2">
                  <c:v>0.102380388949153</c:v>
                </c:pt>
                <c:pt idx="3">
                  <c:v>0.10392103462691001</c:v>
                </c:pt>
                <c:pt idx="4">
                  <c:v>0.10903565683960501</c:v>
                </c:pt>
                <c:pt idx="5">
                  <c:v>0.11434308743773899</c:v>
                </c:pt>
                <c:pt idx="6">
                  <c:v>0.115457645554383</c:v>
                </c:pt>
                <c:pt idx="7">
                  <c:v>0.11692722090871401</c:v>
                </c:pt>
                <c:pt idx="8">
                  <c:v>0.116965318184431</c:v>
                </c:pt>
                <c:pt idx="9">
                  <c:v>0.11697166842340299</c:v>
                </c:pt>
                <c:pt idx="10">
                  <c:v>0.118476322176336</c:v>
                </c:pt>
                <c:pt idx="11">
                  <c:v>0.120300372965682</c:v>
                </c:pt>
                <c:pt idx="12">
                  <c:v>0.122895757292311</c:v>
                </c:pt>
                <c:pt idx="13">
                  <c:v>0.12597262566093501</c:v>
                </c:pt>
                <c:pt idx="14">
                  <c:v>0.12619330865398901</c:v>
                </c:pt>
                <c:pt idx="15">
                  <c:v>0.12619648357004801</c:v>
                </c:pt>
              </c:numCache>
            </c:numRef>
          </c:xVal>
          <c:yVal>
            <c:numRef>
              <c:f>'Plot Data'!$E$4025:$E$4040</c:f>
              <c:numCache>
                <c:formatCode>General</c:formatCode>
                <c:ptCount val="16"/>
                <c:pt idx="0">
                  <c:v>1120.90173951002</c:v>
                </c:pt>
                <c:pt idx="1">
                  <c:v>1113.35688526074</c:v>
                </c:pt>
                <c:pt idx="2">
                  <c:v>1106.0238307838299</c:v>
                </c:pt>
                <c:pt idx="3">
                  <c:v>1087.0778799710099</c:v>
                </c:pt>
                <c:pt idx="4">
                  <c:v>1043.9761065202799</c:v>
                </c:pt>
                <c:pt idx="5">
                  <c:v>1008.14278808413</c:v>
                </c:pt>
                <c:pt idx="6">
                  <c:v>1013.50698435512</c:v>
                </c:pt>
                <c:pt idx="7">
                  <c:v>1020.8168711631999</c:v>
                </c:pt>
                <c:pt idx="8">
                  <c:v>1020.98204846489</c:v>
                </c:pt>
                <c:pt idx="9">
                  <c:v>1061.2913208525099</c:v>
                </c:pt>
                <c:pt idx="10">
                  <c:v>1086.7021087002599</c:v>
                </c:pt>
                <c:pt idx="11">
                  <c:v>1095.7210735092999</c:v>
                </c:pt>
                <c:pt idx="12">
                  <c:v>1078.1496195223799</c:v>
                </c:pt>
                <c:pt idx="13">
                  <c:v>1044.4485748214599</c:v>
                </c:pt>
                <c:pt idx="14">
                  <c:v>1043.60431180205</c:v>
                </c:pt>
                <c:pt idx="15">
                  <c:v>1043.5921605004901</c:v>
                </c:pt>
              </c:numCache>
            </c:numRef>
          </c:yVal>
          <c:smooth val="0"/>
          <c:extLst>
            <c:ext xmlns:c16="http://schemas.microsoft.com/office/drawing/2014/chart" uri="{C3380CC4-5D6E-409C-BE32-E72D297353CC}">
              <c16:uniqueId val="{00000041-902D-494F-B91B-D83A38386C95}"/>
            </c:ext>
          </c:extLst>
        </c:ser>
        <c:ser>
          <c:idx val="66"/>
          <c:order val="66"/>
          <c:tx>
            <c:v>Flow Trajectories 1_46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Data'!$D$4043:$D$4096</c:f>
              <c:numCache>
                <c:formatCode>General</c:formatCode>
                <c:ptCount val="54"/>
                <c:pt idx="0">
                  <c:v>-5.8923984824057602E-5</c:v>
                </c:pt>
                <c:pt idx="1">
                  <c:v>5.30117985462165E-3</c:v>
                </c:pt>
                <c:pt idx="2">
                  <c:v>1.0452592607982401E-2</c:v>
                </c:pt>
                <c:pt idx="3">
                  <c:v>1.55547306034498E-2</c:v>
                </c:pt>
                <c:pt idx="4">
                  <c:v>2.0621591209685701E-2</c:v>
                </c:pt>
                <c:pt idx="5">
                  <c:v>2.6200166964528499E-2</c:v>
                </c:pt>
                <c:pt idx="6">
                  <c:v>3.1279792318665699E-2</c:v>
                </c:pt>
                <c:pt idx="7">
                  <c:v>3.6865224427150498E-2</c:v>
                </c:pt>
                <c:pt idx="8">
                  <c:v>4.2456499207718101E-2</c:v>
                </c:pt>
                <c:pt idx="9">
                  <c:v>4.7541605389099802E-2</c:v>
                </c:pt>
                <c:pt idx="10">
                  <c:v>5.3133735765661903E-2</c:v>
                </c:pt>
                <c:pt idx="11">
                  <c:v>5.87281273829088E-2</c:v>
                </c:pt>
                <c:pt idx="12">
                  <c:v>6.3810963036591298E-2</c:v>
                </c:pt>
                <c:pt idx="13">
                  <c:v>6.9403497007426498E-2</c:v>
                </c:pt>
                <c:pt idx="14">
                  <c:v>7.4597906539750902E-2</c:v>
                </c:pt>
                <c:pt idx="15">
                  <c:v>7.5615644166942206E-2</c:v>
                </c:pt>
                <c:pt idx="16">
                  <c:v>7.8156219186985204E-2</c:v>
                </c:pt>
                <c:pt idx="17">
                  <c:v>8.1605730030827106E-2</c:v>
                </c:pt>
                <c:pt idx="18">
                  <c:v>8.4647098899179193E-2</c:v>
                </c:pt>
                <c:pt idx="19">
                  <c:v>8.7181902533654307E-2</c:v>
                </c:pt>
                <c:pt idx="20">
                  <c:v>8.9210112563589003E-2</c:v>
                </c:pt>
                <c:pt idx="21">
                  <c:v>8.9616451328409702E-2</c:v>
                </c:pt>
                <c:pt idx="22">
                  <c:v>9.1179756913690096E-2</c:v>
                </c:pt>
                <c:pt idx="23">
                  <c:v>9.2397782393478206E-2</c:v>
                </c:pt>
                <c:pt idx="24">
                  <c:v>9.4634260667532194E-2</c:v>
                </c:pt>
                <c:pt idx="25">
                  <c:v>9.66707896660495E-2</c:v>
                </c:pt>
                <c:pt idx="26">
                  <c:v>9.8711313150780494E-2</c:v>
                </c:pt>
                <c:pt idx="27">
                  <c:v>0.10075567209631101</c:v>
                </c:pt>
                <c:pt idx="28">
                  <c:v>0.102296923080974</c:v>
                </c:pt>
                <c:pt idx="29">
                  <c:v>0.103528877349196</c:v>
                </c:pt>
                <c:pt idx="30">
                  <c:v>0.104553288444914</c:v>
                </c:pt>
                <c:pt idx="31">
                  <c:v>0.104614265515262</c:v>
                </c:pt>
                <c:pt idx="32">
                  <c:v>0.104615535563056</c:v>
                </c:pt>
                <c:pt idx="33">
                  <c:v>0.10565244034894</c:v>
                </c:pt>
                <c:pt idx="34">
                  <c:v>0.10668554363341</c:v>
                </c:pt>
                <c:pt idx="35">
                  <c:v>0.10769843899863001</c:v>
                </c:pt>
                <c:pt idx="36">
                  <c:v>0.108705318374576</c:v>
                </c:pt>
                <c:pt idx="37">
                  <c:v>0.10920885631892201</c:v>
                </c:pt>
                <c:pt idx="38">
                  <c:v>0.11022799062739499</c:v>
                </c:pt>
                <c:pt idx="39">
                  <c:v>0.113719945649494</c:v>
                </c:pt>
                <c:pt idx="40">
                  <c:v>0.114803157269044</c:v>
                </c:pt>
                <c:pt idx="41">
                  <c:v>0.11797452370762899</c:v>
                </c:pt>
                <c:pt idx="42">
                  <c:v>0.119512089391083</c:v>
                </c:pt>
                <c:pt idx="43">
                  <c:v>0.123792975314567</c:v>
                </c:pt>
                <c:pt idx="44">
                  <c:v>0.12521181159743699</c:v>
                </c:pt>
                <c:pt idx="45">
                  <c:v>0.12538953469209599</c:v>
                </c:pt>
                <c:pt idx="46">
                  <c:v>0.12539588468748999</c:v>
                </c:pt>
                <c:pt idx="47">
                  <c:v>0.12540223492646199</c:v>
                </c:pt>
                <c:pt idx="48">
                  <c:v>0.12690986333281801</c:v>
                </c:pt>
                <c:pt idx="49">
                  <c:v>0.127214030052821</c:v>
                </c:pt>
                <c:pt idx="50">
                  <c:v>0.13028673016680101</c:v>
                </c:pt>
                <c:pt idx="51">
                  <c:v>0.13337127050485501</c:v>
                </c:pt>
                <c:pt idx="52">
                  <c:v>0.134662459371923</c:v>
                </c:pt>
                <c:pt idx="53">
                  <c:v>0.13466722168794701</c:v>
                </c:pt>
              </c:numCache>
            </c:numRef>
          </c:xVal>
          <c:yVal>
            <c:numRef>
              <c:f>'Plot Data'!$E$4043:$E$4096</c:f>
              <c:numCache>
                <c:formatCode>General</c:formatCode>
                <c:ptCount val="54"/>
                <c:pt idx="0">
                  <c:v>1289.8786788835901</c:v>
                </c:pt>
                <c:pt idx="1">
                  <c:v>1280.5924643465901</c:v>
                </c:pt>
                <c:pt idx="2">
                  <c:v>1246.95694873154</c:v>
                </c:pt>
                <c:pt idx="3">
                  <c:v>1232.47081857383</c:v>
                </c:pt>
                <c:pt idx="4">
                  <c:v>1242.0706401201301</c:v>
                </c:pt>
                <c:pt idx="5">
                  <c:v>1248.39683224899</c:v>
                </c:pt>
                <c:pt idx="6">
                  <c:v>1248.9386757755799</c:v>
                </c:pt>
                <c:pt idx="7">
                  <c:v>1250.67211827037</c:v>
                </c:pt>
                <c:pt idx="8">
                  <c:v>1248.7891278999</c:v>
                </c:pt>
                <c:pt idx="9">
                  <c:v>1245.6696928870001</c:v>
                </c:pt>
                <c:pt idx="10">
                  <c:v>1243.09225034926</c:v>
                </c:pt>
                <c:pt idx="11">
                  <c:v>1238.7721825334499</c:v>
                </c:pt>
                <c:pt idx="12">
                  <c:v>1236.79618500642</c:v>
                </c:pt>
                <c:pt idx="13">
                  <c:v>1233.4788375093699</c:v>
                </c:pt>
                <c:pt idx="14">
                  <c:v>1223.2888424212899</c:v>
                </c:pt>
                <c:pt idx="15">
                  <c:v>1221.9042065441099</c:v>
                </c:pt>
                <c:pt idx="16">
                  <c:v>1221.5527508729799</c:v>
                </c:pt>
                <c:pt idx="17">
                  <c:v>1225.17354097315</c:v>
                </c:pt>
                <c:pt idx="18">
                  <c:v>1229.89736233599</c:v>
                </c:pt>
                <c:pt idx="19">
                  <c:v>1233.6562833712801</c:v>
                </c:pt>
                <c:pt idx="20">
                  <c:v>1236.07217331119</c:v>
                </c:pt>
                <c:pt idx="21">
                  <c:v>1236.5641879084101</c:v>
                </c:pt>
                <c:pt idx="22">
                  <c:v>1237.00897864486</c:v>
                </c:pt>
                <c:pt idx="23">
                  <c:v>1237.50186371112</c:v>
                </c:pt>
                <c:pt idx="24">
                  <c:v>1236.3013851478399</c:v>
                </c:pt>
                <c:pt idx="25">
                  <c:v>1233.0042658284599</c:v>
                </c:pt>
                <c:pt idx="26">
                  <c:v>1226.6719857420801</c:v>
                </c:pt>
                <c:pt idx="27">
                  <c:v>1214.9583649941201</c:v>
                </c:pt>
                <c:pt idx="28">
                  <c:v>1197.8484582808001</c:v>
                </c:pt>
                <c:pt idx="29">
                  <c:v>1181.96231426895</c:v>
                </c:pt>
                <c:pt idx="30">
                  <c:v>1172.00378139093</c:v>
                </c:pt>
                <c:pt idx="31">
                  <c:v>1171.26664209049</c:v>
                </c:pt>
                <c:pt idx="32">
                  <c:v>1134.3327649374901</c:v>
                </c:pt>
                <c:pt idx="33">
                  <c:v>1117.33608521931</c:v>
                </c:pt>
                <c:pt idx="34">
                  <c:v>1099.9899869872399</c:v>
                </c:pt>
                <c:pt idx="35">
                  <c:v>1098.3119386967201</c:v>
                </c:pt>
                <c:pt idx="36">
                  <c:v>1103.7173935052499</c:v>
                </c:pt>
                <c:pt idx="37">
                  <c:v>1104.6330513836299</c:v>
                </c:pt>
                <c:pt idx="38">
                  <c:v>1098.41410112481</c:v>
                </c:pt>
                <c:pt idx="39">
                  <c:v>1060.35384654225</c:v>
                </c:pt>
                <c:pt idx="40">
                  <c:v>1074.01635384222</c:v>
                </c:pt>
                <c:pt idx="41">
                  <c:v>1049.7042761294799</c:v>
                </c:pt>
                <c:pt idx="42">
                  <c:v>1029.6462689945399</c:v>
                </c:pt>
                <c:pt idx="43">
                  <c:v>1004.55153109208</c:v>
                </c:pt>
                <c:pt idx="44">
                  <c:v>1012.0503372445</c:v>
                </c:pt>
                <c:pt idx="45">
                  <c:v>1013.05787755685</c:v>
                </c:pt>
                <c:pt idx="46">
                  <c:v>1013.09345655221</c:v>
                </c:pt>
                <c:pt idx="47">
                  <c:v>1066.14095229997</c:v>
                </c:pt>
                <c:pt idx="48">
                  <c:v>1087.2317810959501</c:v>
                </c:pt>
                <c:pt idx="49">
                  <c:v>1091.1247061673701</c:v>
                </c:pt>
                <c:pt idx="50">
                  <c:v>1086.32203477896</c:v>
                </c:pt>
                <c:pt idx="51">
                  <c:v>1040.0699772298699</c:v>
                </c:pt>
                <c:pt idx="52">
                  <c:v>1034.64174751065</c:v>
                </c:pt>
                <c:pt idx="53">
                  <c:v>1034.62238518196</c:v>
                </c:pt>
              </c:numCache>
            </c:numRef>
          </c:yVal>
          <c:smooth val="0"/>
          <c:extLst>
            <c:ext xmlns:c16="http://schemas.microsoft.com/office/drawing/2014/chart" uri="{C3380CC4-5D6E-409C-BE32-E72D297353CC}">
              <c16:uniqueId val="{00000042-902D-494F-B91B-D83A38386C95}"/>
            </c:ext>
          </c:extLst>
        </c:ser>
        <c:ser>
          <c:idx val="67"/>
          <c:order val="67"/>
          <c:tx>
            <c:v>Flow Trajectories 1_47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Data'!$D$4099:$D$4149</c:f>
              <c:numCache>
                <c:formatCode>General</c:formatCode>
                <c:ptCount val="51"/>
                <c:pt idx="0">
                  <c:v>-5.8924927429496197E-5</c:v>
                </c:pt>
                <c:pt idx="1">
                  <c:v>5.3003871606476004E-3</c:v>
                </c:pt>
                <c:pt idx="2">
                  <c:v>1.04560328052447E-2</c:v>
                </c:pt>
                <c:pt idx="3">
                  <c:v>1.55563753348129E-2</c:v>
                </c:pt>
                <c:pt idx="4">
                  <c:v>2.0622302567680901E-2</c:v>
                </c:pt>
                <c:pt idx="5">
                  <c:v>2.62010976760296E-2</c:v>
                </c:pt>
                <c:pt idx="6">
                  <c:v>3.1279956711627699E-2</c:v>
                </c:pt>
                <c:pt idx="7">
                  <c:v>3.6866677898834403E-2</c:v>
                </c:pt>
                <c:pt idx="8">
                  <c:v>4.2458051009054198E-2</c:v>
                </c:pt>
                <c:pt idx="9">
                  <c:v>4.75418726643849E-2</c:v>
                </c:pt>
                <c:pt idx="10">
                  <c:v>5.3133111305867703E-2</c:v>
                </c:pt>
                <c:pt idx="11">
                  <c:v>5.8217755118496702E-2</c:v>
                </c:pt>
                <c:pt idx="12">
                  <c:v>6.3296287959974398E-2</c:v>
                </c:pt>
                <c:pt idx="13">
                  <c:v>6.7866987014527203E-2</c:v>
                </c:pt>
                <c:pt idx="14">
                  <c:v>7.0513789403669397E-2</c:v>
                </c:pt>
                <c:pt idx="15">
                  <c:v>7.4182574648943997E-2</c:v>
                </c:pt>
                <c:pt idx="16">
                  <c:v>7.9264055143469306E-2</c:v>
                </c:pt>
                <c:pt idx="17">
                  <c:v>8.2810577907873301E-2</c:v>
                </c:pt>
                <c:pt idx="18">
                  <c:v>8.6454405269471998E-2</c:v>
                </c:pt>
                <c:pt idx="19">
                  <c:v>8.9994101124063697E-2</c:v>
                </c:pt>
                <c:pt idx="20">
                  <c:v>9.3535920272798903E-2</c:v>
                </c:pt>
                <c:pt idx="21">
                  <c:v>9.6575931311986496E-2</c:v>
                </c:pt>
                <c:pt idx="22">
                  <c:v>9.8097086874120706E-2</c:v>
                </c:pt>
                <c:pt idx="23">
                  <c:v>0.100736653823931</c:v>
                </c:pt>
                <c:pt idx="24">
                  <c:v>0.103276038955331</c:v>
                </c:pt>
                <c:pt idx="25">
                  <c:v>0.10530940261558901</c:v>
                </c:pt>
                <c:pt idx="26">
                  <c:v>0.10734492140299599</c:v>
                </c:pt>
                <c:pt idx="27">
                  <c:v>0.108873856175791</c:v>
                </c:pt>
                <c:pt idx="28">
                  <c:v>0.110405411740976</c:v>
                </c:pt>
                <c:pt idx="29">
                  <c:v>0.11163336930161701</c:v>
                </c:pt>
                <c:pt idx="30">
                  <c:v>0.112662764714464</c:v>
                </c:pt>
                <c:pt idx="31">
                  <c:v>0.113994067053026</c:v>
                </c:pt>
                <c:pt idx="32">
                  <c:v>0.115025134447316</c:v>
                </c:pt>
                <c:pt idx="33">
                  <c:v>0.11606041937583</c:v>
                </c:pt>
                <c:pt idx="34">
                  <c:v>0.116704877401579</c:v>
                </c:pt>
                <c:pt idx="35">
                  <c:v>0.11676853733374799</c:v>
                </c:pt>
                <c:pt idx="36">
                  <c:v>0.11680028852860599</c:v>
                </c:pt>
                <c:pt idx="37">
                  <c:v>0.117836505067394</c:v>
                </c:pt>
                <c:pt idx="38">
                  <c:v>0.11925001758382101</c:v>
                </c:pt>
                <c:pt idx="39">
                  <c:v>0.120789640285578</c:v>
                </c:pt>
                <c:pt idx="40">
                  <c:v>0.12230338170535</c:v>
                </c:pt>
                <c:pt idx="41">
                  <c:v>0.12535903668276899</c:v>
                </c:pt>
                <c:pt idx="42">
                  <c:v>0.12791139598932899</c:v>
                </c:pt>
                <c:pt idx="43">
                  <c:v>0.130465489284425</c:v>
                </c:pt>
                <c:pt idx="44">
                  <c:v>0.13504183359861799</c:v>
                </c:pt>
                <c:pt idx="45">
                  <c:v>0.135079933533784</c:v>
                </c:pt>
                <c:pt idx="46">
                  <c:v>0.135086283772756</c:v>
                </c:pt>
                <c:pt idx="47">
                  <c:v>0.13965102012397401</c:v>
                </c:pt>
                <c:pt idx="48">
                  <c:v>0.14375935553663799</c:v>
                </c:pt>
                <c:pt idx="49">
                  <c:v>0.14404109047829999</c:v>
                </c:pt>
                <c:pt idx="50">
                  <c:v>0.144044265364592</c:v>
                </c:pt>
              </c:numCache>
            </c:numRef>
          </c:xVal>
          <c:yVal>
            <c:numRef>
              <c:f>'Plot Data'!$E$4099:$E$4149</c:f>
              <c:numCache>
                <c:formatCode>General</c:formatCode>
                <c:ptCount val="51"/>
                <c:pt idx="0">
                  <c:v>1289.9199527452399</c:v>
                </c:pt>
                <c:pt idx="1">
                  <c:v>1281.00926945526</c:v>
                </c:pt>
                <c:pt idx="2">
                  <c:v>1245.1039616514499</c:v>
                </c:pt>
                <c:pt idx="3">
                  <c:v>1231.67782095143</c:v>
                </c:pt>
                <c:pt idx="4">
                  <c:v>1241.96820110513</c:v>
                </c:pt>
                <c:pt idx="5">
                  <c:v>1248.1737736903699</c:v>
                </c:pt>
                <c:pt idx="6">
                  <c:v>1249.17314192203</c:v>
                </c:pt>
                <c:pt idx="7">
                  <c:v>1250.11050180437</c:v>
                </c:pt>
                <c:pt idx="8">
                  <c:v>1248.17244329041</c:v>
                </c:pt>
                <c:pt idx="9">
                  <c:v>1245.8795373374101</c:v>
                </c:pt>
                <c:pt idx="10">
                  <c:v>1243.88204125121</c:v>
                </c:pt>
                <c:pt idx="11">
                  <c:v>1240.8486224731901</c:v>
                </c:pt>
                <c:pt idx="12">
                  <c:v>1241.9421359322</c:v>
                </c:pt>
                <c:pt idx="13">
                  <c:v>1242.86695014167</c:v>
                </c:pt>
                <c:pt idx="14">
                  <c:v>1239.2232420263899</c:v>
                </c:pt>
                <c:pt idx="15">
                  <c:v>1230.8881130263901</c:v>
                </c:pt>
                <c:pt idx="16">
                  <c:v>1229.93118841246</c:v>
                </c:pt>
                <c:pt idx="17">
                  <c:v>1236.94098613079</c:v>
                </c:pt>
                <c:pt idx="18">
                  <c:v>1246.29344285816</c:v>
                </c:pt>
                <c:pt idx="19">
                  <c:v>1256.16176079395</c:v>
                </c:pt>
                <c:pt idx="20">
                  <c:v>1263.7562978270701</c:v>
                </c:pt>
                <c:pt idx="21">
                  <c:v>1267.62032720089</c:v>
                </c:pt>
                <c:pt idx="22">
                  <c:v>1268.9997879095699</c:v>
                </c:pt>
                <c:pt idx="23">
                  <c:v>1269.5842014518601</c:v>
                </c:pt>
                <c:pt idx="24">
                  <c:v>1269.7242306804201</c:v>
                </c:pt>
                <c:pt idx="25">
                  <c:v>1269.11110055988</c:v>
                </c:pt>
                <c:pt idx="26">
                  <c:v>1266.8563448034199</c:v>
                </c:pt>
                <c:pt idx="27">
                  <c:v>1264.0531071159901</c:v>
                </c:pt>
                <c:pt idx="28">
                  <c:v>1260.01559818327</c:v>
                </c:pt>
                <c:pt idx="29">
                  <c:v>1253.8765108100099</c:v>
                </c:pt>
                <c:pt idx="30">
                  <c:v>1244.72943331529</c:v>
                </c:pt>
                <c:pt idx="31">
                  <c:v>1230.43692483686</c:v>
                </c:pt>
                <c:pt idx="32">
                  <c:v>1212.8172854192101</c:v>
                </c:pt>
                <c:pt idx="33">
                  <c:v>1190.35349112482</c:v>
                </c:pt>
                <c:pt idx="34">
                  <c:v>1176.6867243476099</c:v>
                </c:pt>
                <c:pt idx="35">
                  <c:v>1175.2375741899</c:v>
                </c:pt>
                <c:pt idx="36">
                  <c:v>1150.6333639898401</c:v>
                </c:pt>
                <c:pt idx="37">
                  <c:v>1135.2178119197299</c:v>
                </c:pt>
                <c:pt idx="38">
                  <c:v>1105.78359296092</c:v>
                </c:pt>
                <c:pt idx="39">
                  <c:v>1084.1541202656499</c:v>
                </c:pt>
                <c:pt idx="40">
                  <c:v>1094.50061057116</c:v>
                </c:pt>
                <c:pt idx="41">
                  <c:v>1083.2873355336701</c:v>
                </c:pt>
                <c:pt idx="42">
                  <c:v>1064.9493069555599</c:v>
                </c:pt>
                <c:pt idx="43">
                  <c:v>1040.8091649775699</c:v>
                </c:pt>
                <c:pt idx="44">
                  <c:v>1030.9348009396599</c:v>
                </c:pt>
                <c:pt idx="45">
                  <c:v>1031.0078726679001</c:v>
                </c:pt>
                <c:pt idx="46">
                  <c:v>1091.30135992586</c:v>
                </c:pt>
                <c:pt idx="47">
                  <c:v>1104.71641865074</c:v>
                </c:pt>
                <c:pt idx="48">
                  <c:v>1046.3076747223899</c:v>
                </c:pt>
                <c:pt idx="49">
                  <c:v>1045.0908969621501</c:v>
                </c:pt>
                <c:pt idx="50">
                  <c:v>1045.07719552599</c:v>
                </c:pt>
              </c:numCache>
            </c:numRef>
          </c:yVal>
          <c:smooth val="0"/>
          <c:extLst>
            <c:ext xmlns:c16="http://schemas.microsoft.com/office/drawing/2014/chart" uri="{C3380CC4-5D6E-409C-BE32-E72D297353CC}">
              <c16:uniqueId val="{00000043-902D-494F-B91B-D83A38386C95}"/>
            </c:ext>
          </c:extLst>
        </c:ser>
        <c:ser>
          <c:idx val="68"/>
          <c:order val="68"/>
          <c:tx>
            <c:v>Flow Trajectories 1_48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Data'!$D$4152:$D$4213</c:f>
              <c:numCache>
                <c:formatCode>General</c:formatCode>
                <c:ptCount val="62"/>
                <c:pt idx="0">
                  <c:v>-5.8926977007818098E-5</c:v>
                </c:pt>
                <c:pt idx="1">
                  <c:v>5.29726514501165E-3</c:v>
                </c:pt>
                <c:pt idx="2">
                  <c:v>6.8453726176576999E-3</c:v>
                </c:pt>
                <c:pt idx="3">
                  <c:v>1.21017817083193E-2</c:v>
                </c:pt>
                <c:pt idx="4">
                  <c:v>1.7180575508906198E-2</c:v>
                </c:pt>
                <c:pt idx="5">
                  <c:v>2.27516455480496E-2</c:v>
                </c:pt>
                <c:pt idx="6">
                  <c:v>2.8334382496280001E-2</c:v>
                </c:pt>
                <c:pt idx="7">
                  <c:v>3.3919701534512903E-2</c:v>
                </c:pt>
                <c:pt idx="8">
                  <c:v>3.9510459665360799E-2</c:v>
                </c:pt>
                <c:pt idx="9">
                  <c:v>4.4593699862815001E-2</c:v>
                </c:pt>
                <c:pt idx="10">
                  <c:v>5.0183378849552103E-2</c:v>
                </c:pt>
                <c:pt idx="11">
                  <c:v>5.5775600785282597E-2</c:v>
                </c:pt>
                <c:pt idx="12">
                  <c:v>6.0855618462614301E-2</c:v>
                </c:pt>
                <c:pt idx="13">
                  <c:v>6.6435010315294293E-2</c:v>
                </c:pt>
                <c:pt idx="14">
                  <c:v>7.2032805920028101E-2</c:v>
                </c:pt>
                <c:pt idx="15">
                  <c:v>7.6618202399666505E-2</c:v>
                </c:pt>
                <c:pt idx="16">
                  <c:v>8.0776452678805094E-2</c:v>
                </c:pt>
                <c:pt idx="17">
                  <c:v>8.1182624078284096E-2</c:v>
                </c:pt>
                <c:pt idx="18">
                  <c:v>8.4236591450042905E-2</c:v>
                </c:pt>
                <c:pt idx="19">
                  <c:v>8.8478980850004704E-2</c:v>
                </c:pt>
                <c:pt idx="20">
                  <c:v>8.9488725017355802E-2</c:v>
                </c:pt>
                <c:pt idx="21">
                  <c:v>9.3551822311736504E-2</c:v>
                </c:pt>
                <c:pt idx="22">
                  <c:v>9.5070040667494402E-2</c:v>
                </c:pt>
                <c:pt idx="23">
                  <c:v>9.5476170865193194E-2</c:v>
                </c:pt>
                <c:pt idx="24">
                  <c:v>9.9042254190185794E-2</c:v>
                </c:pt>
                <c:pt idx="25">
                  <c:v>0.100562106708263</c:v>
                </c:pt>
                <c:pt idx="26">
                  <c:v>0.10421083020253</c:v>
                </c:pt>
                <c:pt idx="27">
                  <c:v>0.10725256279761999</c:v>
                </c:pt>
                <c:pt idx="28">
                  <c:v>0.110294795414501</c:v>
                </c:pt>
                <c:pt idx="29">
                  <c:v>0.11333723539042501</c:v>
                </c:pt>
                <c:pt idx="30">
                  <c:v>0.115872747192675</c:v>
                </c:pt>
                <c:pt idx="31">
                  <c:v>0.11840845312417</c:v>
                </c:pt>
                <c:pt idx="32">
                  <c:v>0.12043893694768799</c:v>
                </c:pt>
                <c:pt idx="33">
                  <c:v>0.12247081788610301</c:v>
                </c:pt>
                <c:pt idx="34">
                  <c:v>0.12399628924089399</c:v>
                </c:pt>
                <c:pt idx="35">
                  <c:v>0.125727769977107</c:v>
                </c:pt>
                <c:pt idx="36">
                  <c:v>0.127258695115959</c:v>
                </c:pt>
                <c:pt idx="37">
                  <c:v>0.12827871409800101</c:v>
                </c:pt>
                <c:pt idx="38">
                  <c:v>0.12930281879592201</c:v>
                </c:pt>
                <c:pt idx="39">
                  <c:v>0.13033801109775001</c:v>
                </c:pt>
                <c:pt idx="40">
                  <c:v>0.131381756710824</c:v>
                </c:pt>
                <c:pt idx="41">
                  <c:v>0.13243874629340199</c:v>
                </c:pt>
                <c:pt idx="42">
                  <c:v>0.133482833543277</c:v>
                </c:pt>
                <c:pt idx="43">
                  <c:v>0.13410033049485701</c:v>
                </c:pt>
                <c:pt idx="44">
                  <c:v>0.13410845980188699</c:v>
                </c:pt>
                <c:pt idx="45">
                  <c:v>0.13410922184029</c:v>
                </c:pt>
                <c:pt idx="46">
                  <c:v>0.134109475849849</c:v>
                </c:pt>
                <c:pt idx="47">
                  <c:v>0.13462555737564499</c:v>
                </c:pt>
                <c:pt idx="48">
                  <c:v>0.13514555065991901</c:v>
                </c:pt>
                <c:pt idx="49">
                  <c:v>0.13566079085143401</c:v>
                </c:pt>
                <c:pt idx="50">
                  <c:v>0.136179410102993</c:v>
                </c:pt>
                <c:pt idx="51">
                  <c:v>0.13751916942723399</c:v>
                </c:pt>
                <c:pt idx="52">
                  <c:v>0.14116479707607699</c:v>
                </c:pt>
                <c:pt idx="53">
                  <c:v>0.143400533065976</c:v>
                </c:pt>
                <c:pt idx="54">
                  <c:v>0.145951399474783</c:v>
                </c:pt>
                <c:pt idx="55">
                  <c:v>0.15000890745769499</c:v>
                </c:pt>
                <c:pt idx="56">
                  <c:v>0.15102164691978701</c:v>
                </c:pt>
                <c:pt idx="57">
                  <c:v>0.15105974306955999</c:v>
                </c:pt>
                <c:pt idx="58">
                  <c:v>0.15106609330853199</c:v>
                </c:pt>
                <c:pt idx="59">
                  <c:v>0.15408377678115801</c:v>
                </c:pt>
                <c:pt idx="60">
                  <c:v>0.15936568096556999</c:v>
                </c:pt>
                <c:pt idx="61">
                  <c:v>0.15983047435221101</c:v>
                </c:pt>
              </c:numCache>
            </c:numRef>
          </c:xVal>
          <c:yVal>
            <c:numRef>
              <c:f>'Plot Data'!$E$4152:$E$4213</c:f>
              <c:numCache>
                <c:formatCode>General</c:formatCode>
                <c:ptCount val="62"/>
                <c:pt idx="0">
                  <c:v>1289.9927011166501</c:v>
                </c:pt>
                <c:pt idx="1">
                  <c:v>1282.3762817633601</c:v>
                </c:pt>
                <c:pt idx="2">
                  <c:v>1273.2253647110399</c:v>
                </c:pt>
                <c:pt idx="3">
                  <c:v>1231.4010676927401</c:v>
                </c:pt>
                <c:pt idx="4">
                  <c:v>1232.5076559701299</c:v>
                </c:pt>
                <c:pt idx="5">
                  <c:v>1244.62117252293</c:v>
                </c:pt>
                <c:pt idx="6">
                  <c:v>1248.2834790470599</c:v>
                </c:pt>
                <c:pt idx="7">
                  <c:v>1250.1459937008301</c:v>
                </c:pt>
                <c:pt idx="8">
                  <c:v>1248.61082627115</c:v>
                </c:pt>
                <c:pt idx="9">
                  <c:v>1246.7332462905999</c:v>
                </c:pt>
                <c:pt idx="10">
                  <c:v>1245.7982519239399</c:v>
                </c:pt>
                <c:pt idx="11">
                  <c:v>1243.12953159821</c:v>
                </c:pt>
                <c:pt idx="12">
                  <c:v>1243.3039259976499</c:v>
                </c:pt>
                <c:pt idx="13">
                  <c:v>1248.91099483985</c:v>
                </c:pt>
                <c:pt idx="14">
                  <c:v>1242.5551622457899</c:v>
                </c:pt>
                <c:pt idx="15">
                  <c:v>1233.4787905590899</c:v>
                </c:pt>
                <c:pt idx="16">
                  <c:v>1238.7743956586601</c:v>
                </c:pt>
                <c:pt idx="17">
                  <c:v>1239.67819642672</c:v>
                </c:pt>
                <c:pt idx="18">
                  <c:v>1249.1896017574099</c:v>
                </c:pt>
                <c:pt idx="19">
                  <c:v>1263.5225285589199</c:v>
                </c:pt>
                <c:pt idx="20">
                  <c:v>1266.77829972627</c:v>
                </c:pt>
                <c:pt idx="21">
                  <c:v>1276.25368746089</c:v>
                </c:pt>
                <c:pt idx="22">
                  <c:v>1278.5167782531901</c:v>
                </c:pt>
                <c:pt idx="23">
                  <c:v>1279.1397502325001</c:v>
                </c:pt>
                <c:pt idx="24">
                  <c:v>1282.9197218214999</c:v>
                </c:pt>
                <c:pt idx="25">
                  <c:v>1284.4192015574599</c:v>
                </c:pt>
                <c:pt idx="26">
                  <c:v>1287.42519073072</c:v>
                </c:pt>
                <c:pt idx="27">
                  <c:v>1289.3320010138</c:v>
                </c:pt>
                <c:pt idx="28">
                  <c:v>1291.01440182549</c:v>
                </c:pt>
                <c:pt idx="29">
                  <c:v>1292.5280927104</c:v>
                </c:pt>
                <c:pt idx="30">
                  <c:v>1293.6323231389099</c:v>
                </c:pt>
                <c:pt idx="31">
                  <c:v>1294.72299809947</c:v>
                </c:pt>
                <c:pt idx="32">
                  <c:v>1294.8230040424</c:v>
                </c:pt>
                <c:pt idx="33">
                  <c:v>1294.65059427406</c:v>
                </c:pt>
                <c:pt idx="34">
                  <c:v>1294.21131384566</c:v>
                </c:pt>
                <c:pt idx="35">
                  <c:v>1292.75402082407</c:v>
                </c:pt>
                <c:pt idx="36">
                  <c:v>1290.53092839589</c:v>
                </c:pt>
                <c:pt idx="37">
                  <c:v>1288.2590028111699</c:v>
                </c:pt>
                <c:pt idx="38">
                  <c:v>1284.28409485165</c:v>
                </c:pt>
                <c:pt idx="39">
                  <c:v>1272.77450611889</c:v>
                </c:pt>
                <c:pt idx="40">
                  <c:v>1255.28293871496</c:v>
                </c:pt>
                <c:pt idx="41">
                  <c:v>1228.1621962228201</c:v>
                </c:pt>
                <c:pt idx="42">
                  <c:v>1205.0145700043599</c:v>
                </c:pt>
                <c:pt idx="43">
                  <c:v>1195.1831331180199</c:v>
                </c:pt>
                <c:pt idx="44">
                  <c:v>1195.07021756635</c:v>
                </c:pt>
                <c:pt idx="45">
                  <c:v>1195.05965728654</c:v>
                </c:pt>
                <c:pt idx="46">
                  <c:v>1145.7559686967199</c:v>
                </c:pt>
                <c:pt idx="47">
                  <c:v>1138.33296968227</c:v>
                </c:pt>
                <c:pt idx="48">
                  <c:v>1128.9109108427799</c:v>
                </c:pt>
                <c:pt idx="49">
                  <c:v>1117.6446894421099</c:v>
                </c:pt>
                <c:pt idx="50">
                  <c:v>1104.52476116869</c:v>
                </c:pt>
                <c:pt idx="51">
                  <c:v>1078.4438197624099</c:v>
                </c:pt>
                <c:pt idx="52">
                  <c:v>1097.69422079067</c:v>
                </c:pt>
                <c:pt idx="53">
                  <c:v>1094.86300787097</c:v>
                </c:pt>
                <c:pt idx="54">
                  <c:v>1078.04662913788</c:v>
                </c:pt>
                <c:pt idx="55">
                  <c:v>1082.3544966196</c:v>
                </c:pt>
                <c:pt idx="56">
                  <c:v>1086.5267653769499</c:v>
                </c:pt>
                <c:pt idx="57">
                  <c:v>1086.69840744822</c:v>
                </c:pt>
                <c:pt idx="58">
                  <c:v>1144.8891287255301</c:v>
                </c:pt>
                <c:pt idx="59">
                  <c:v>1172.20143344961</c:v>
                </c:pt>
                <c:pt idx="60">
                  <c:v>1068.29534212455</c:v>
                </c:pt>
                <c:pt idx="61">
                  <c:v>1064.0033061025299</c:v>
                </c:pt>
              </c:numCache>
            </c:numRef>
          </c:yVal>
          <c:smooth val="0"/>
          <c:extLst>
            <c:ext xmlns:c16="http://schemas.microsoft.com/office/drawing/2014/chart" uri="{C3380CC4-5D6E-409C-BE32-E72D297353CC}">
              <c16:uniqueId val="{00000044-902D-494F-B91B-D83A38386C95}"/>
            </c:ext>
          </c:extLst>
        </c:ser>
        <c:ser>
          <c:idx val="69"/>
          <c:order val="69"/>
          <c:tx>
            <c:v>Flow Trajectories 1_49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Data'!$D$4216:$D$4293</c:f>
              <c:numCache>
                <c:formatCode>General</c:formatCode>
                <c:ptCount val="78"/>
                <c:pt idx="0">
                  <c:v>-5.8929827905299497E-5</c:v>
                </c:pt>
                <c:pt idx="1">
                  <c:v>5.2885026042848596E-3</c:v>
                </c:pt>
                <c:pt idx="2">
                  <c:v>1.0476515236448099E-2</c:v>
                </c:pt>
                <c:pt idx="3">
                  <c:v>1.55642348971898E-2</c:v>
                </c:pt>
                <c:pt idx="4">
                  <c:v>2.1136271239446801E-2</c:v>
                </c:pt>
                <c:pt idx="5">
                  <c:v>2.67156439915338E-2</c:v>
                </c:pt>
                <c:pt idx="6">
                  <c:v>3.2298895825823098E-2</c:v>
                </c:pt>
                <c:pt idx="7">
                  <c:v>3.7888730481129097E-2</c:v>
                </c:pt>
                <c:pt idx="8">
                  <c:v>4.29708900433124E-2</c:v>
                </c:pt>
                <c:pt idx="9">
                  <c:v>4.8560287616605302E-2</c:v>
                </c:pt>
                <c:pt idx="10">
                  <c:v>5.4151196414820899E-2</c:v>
                </c:pt>
                <c:pt idx="11">
                  <c:v>5.9232389063067298E-2</c:v>
                </c:pt>
                <c:pt idx="12">
                  <c:v>6.4302094043379707E-2</c:v>
                </c:pt>
                <c:pt idx="13">
                  <c:v>6.9879509411797602E-2</c:v>
                </c:pt>
                <c:pt idx="14">
                  <c:v>7.0795022573273705E-2</c:v>
                </c:pt>
                <c:pt idx="15">
                  <c:v>7.5923016580674005E-2</c:v>
                </c:pt>
                <c:pt idx="16">
                  <c:v>7.79530991626671E-2</c:v>
                </c:pt>
                <c:pt idx="17">
                  <c:v>8.2203580640029902E-2</c:v>
                </c:pt>
                <c:pt idx="18">
                  <c:v>8.56346963334121E-2</c:v>
                </c:pt>
                <c:pt idx="19">
                  <c:v>8.8862087294834302E-2</c:v>
                </c:pt>
                <c:pt idx="20">
                  <c:v>9.3000624149760597E-2</c:v>
                </c:pt>
                <c:pt idx="21">
                  <c:v>9.7050279420464805E-2</c:v>
                </c:pt>
                <c:pt idx="22">
                  <c:v>0.101610845476109</c:v>
                </c:pt>
                <c:pt idx="23">
                  <c:v>0.10566503565082901</c:v>
                </c:pt>
                <c:pt idx="24">
                  <c:v>0.10971912820151999</c:v>
                </c:pt>
                <c:pt idx="25">
                  <c:v>0.110530292231749</c:v>
                </c:pt>
                <c:pt idx="26">
                  <c:v>0.114681918647958</c:v>
                </c:pt>
                <c:pt idx="27">
                  <c:v>0.118733298188428</c:v>
                </c:pt>
                <c:pt idx="28">
                  <c:v>0.122785194004046</c:v>
                </c:pt>
                <c:pt idx="29">
                  <c:v>0.12633196204611799</c:v>
                </c:pt>
                <c:pt idx="30">
                  <c:v>0.12886626714874</c:v>
                </c:pt>
                <c:pt idx="31">
                  <c:v>0.13213100355884899</c:v>
                </c:pt>
                <c:pt idx="32">
                  <c:v>0.13567709824559901</c:v>
                </c:pt>
                <c:pt idx="33">
                  <c:v>0.13871639804274</c:v>
                </c:pt>
                <c:pt idx="34">
                  <c:v>0.14175611536440799</c:v>
                </c:pt>
                <c:pt idx="35">
                  <c:v>0.14479360631508501</c:v>
                </c:pt>
                <c:pt idx="36">
                  <c:v>0.14742715170264201</c:v>
                </c:pt>
                <c:pt idx="37">
                  <c:v>0.149962167804852</c:v>
                </c:pt>
                <c:pt idx="38">
                  <c:v>0.15199121605700899</c:v>
                </c:pt>
                <c:pt idx="39">
                  <c:v>0.15402201607624499</c:v>
                </c:pt>
                <c:pt idx="40">
                  <c:v>0.15554702094084</c:v>
                </c:pt>
                <c:pt idx="41">
                  <c:v>0.156566017160469</c:v>
                </c:pt>
                <c:pt idx="42">
                  <c:v>0.15758952607533</c:v>
                </c:pt>
                <c:pt idx="43">
                  <c:v>0.15810630351507099</c:v>
                </c:pt>
                <c:pt idx="44">
                  <c:v>0.158636788637148</c:v>
                </c:pt>
                <c:pt idx="45">
                  <c:v>0.15917166891173501</c:v>
                </c:pt>
                <c:pt idx="46">
                  <c:v>0.15991599668593101</c:v>
                </c:pt>
                <c:pt idx="47">
                  <c:v>0.160453875308086</c:v>
                </c:pt>
                <c:pt idx="48">
                  <c:v>0.160916411092624</c:v>
                </c:pt>
                <c:pt idx="49">
                  <c:v>0.16138151962747499</c:v>
                </c:pt>
                <c:pt idx="50">
                  <c:v>0.161421377990873</c:v>
                </c:pt>
                <c:pt idx="51">
                  <c:v>0.16143266387945299</c:v>
                </c:pt>
                <c:pt idx="52">
                  <c:v>0.161535518997727</c:v>
                </c:pt>
                <c:pt idx="53">
                  <c:v>0.16163659965971799</c:v>
                </c:pt>
                <c:pt idx="54">
                  <c:v>0.16173597622617</c:v>
                </c:pt>
                <c:pt idx="55">
                  <c:v>0.161833709399609</c:v>
                </c:pt>
                <c:pt idx="56">
                  <c:v>0.16186274367501799</c:v>
                </c:pt>
                <c:pt idx="57">
                  <c:v>0.16187865724272599</c:v>
                </c:pt>
                <c:pt idx="58">
                  <c:v>0.162190783431965</c:v>
                </c:pt>
                <c:pt idx="59">
                  <c:v>0.16238896073020601</c:v>
                </c:pt>
                <c:pt idx="60">
                  <c:v>0.162703725386458</c:v>
                </c:pt>
                <c:pt idx="61">
                  <c:v>0.16318975348634701</c:v>
                </c:pt>
                <c:pt idx="62">
                  <c:v>0.163725737709596</c:v>
                </c:pt>
                <c:pt idx="63">
                  <c:v>0.16419139925084</c:v>
                </c:pt>
                <c:pt idx="64">
                  <c:v>0.164216860919529</c:v>
                </c:pt>
                <c:pt idx="65">
                  <c:v>0.164223211158501</c:v>
                </c:pt>
                <c:pt idx="66">
                  <c:v>0.16523227876979599</c:v>
                </c:pt>
                <c:pt idx="67">
                  <c:v>0.16998460241600299</c:v>
                </c:pt>
                <c:pt idx="68">
                  <c:v>0.17509667822858799</c:v>
                </c:pt>
                <c:pt idx="69">
                  <c:v>0.17814140059402001</c:v>
                </c:pt>
                <c:pt idx="70">
                  <c:v>0.17859851130500101</c:v>
                </c:pt>
                <c:pt idx="71">
                  <c:v>0.17864296054154499</c:v>
                </c:pt>
                <c:pt idx="72">
                  <c:v>0.17864931078051599</c:v>
                </c:pt>
                <c:pt idx="73">
                  <c:v>0.18274357483762199</c:v>
                </c:pt>
                <c:pt idx="74">
                  <c:v>0.187205110452389</c:v>
                </c:pt>
                <c:pt idx="75">
                  <c:v>0.18733378653969601</c:v>
                </c:pt>
                <c:pt idx="76">
                  <c:v>0.187350894169901</c:v>
                </c:pt>
                <c:pt idx="77">
                  <c:v>0.18735168788829101</c:v>
                </c:pt>
              </c:numCache>
            </c:numRef>
          </c:xVal>
          <c:yVal>
            <c:numRef>
              <c:f>'Plot Data'!$E$4216:$E$4293</c:f>
              <c:numCache>
                <c:formatCode>General</c:formatCode>
                <c:ptCount val="78"/>
                <c:pt idx="0">
                  <c:v>1290.0683014835099</c:v>
                </c:pt>
                <c:pt idx="1">
                  <c:v>1285.7201604654799</c:v>
                </c:pt>
                <c:pt idx="2">
                  <c:v>1233.2845533170801</c:v>
                </c:pt>
                <c:pt idx="3">
                  <c:v>1227.5869909529599</c:v>
                </c:pt>
                <c:pt idx="4">
                  <c:v>1239.70857846743</c:v>
                </c:pt>
                <c:pt idx="5">
                  <c:v>1245.8446309433</c:v>
                </c:pt>
                <c:pt idx="6">
                  <c:v>1249.05691056264</c:v>
                </c:pt>
                <c:pt idx="7">
                  <c:v>1248.12601899331</c:v>
                </c:pt>
                <c:pt idx="8">
                  <c:v>1246.92312060575</c:v>
                </c:pt>
                <c:pt idx="9">
                  <c:v>1246.1889700675399</c:v>
                </c:pt>
                <c:pt idx="10">
                  <c:v>1244.42393021935</c:v>
                </c:pt>
                <c:pt idx="11">
                  <c:v>1243.8089156093799</c:v>
                </c:pt>
                <c:pt idx="12">
                  <c:v>1250.44897454191</c:v>
                </c:pt>
                <c:pt idx="13">
                  <c:v>1256.8333484540501</c:v>
                </c:pt>
                <c:pt idx="14">
                  <c:v>1255.83929284953</c:v>
                </c:pt>
                <c:pt idx="15">
                  <c:v>1238.3644565450099</c:v>
                </c:pt>
                <c:pt idx="16">
                  <c:v>1239.70128599689</c:v>
                </c:pt>
                <c:pt idx="17">
                  <c:v>1250.44868620276</c:v>
                </c:pt>
                <c:pt idx="18">
                  <c:v>1263.7899230769799</c:v>
                </c:pt>
                <c:pt idx="19">
                  <c:v>1275.1351910327501</c:v>
                </c:pt>
                <c:pt idx="20">
                  <c:v>1285.2206640009299</c:v>
                </c:pt>
                <c:pt idx="21">
                  <c:v>1289.8257678269599</c:v>
                </c:pt>
                <c:pt idx="22">
                  <c:v>1293.13068083898</c:v>
                </c:pt>
                <c:pt idx="23">
                  <c:v>1295.75726642476</c:v>
                </c:pt>
                <c:pt idx="24">
                  <c:v>1298.1843548869099</c:v>
                </c:pt>
                <c:pt idx="25">
                  <c:v>1298.7499305198801</c:v>
                </c:pt>
                <c:pt idx="26">
                  <c:v>1301.7687978614499</c:v>
                </c:pt>
                <c:pt idx="27">
                  <c:v>1304.20863423428</c:v>
                </c:pt>
                <c:pt idx="28">
                  <c:v>1306.3238434852501</c:v>
                </c:pt>
                <c:pt idx="29">
                  <c:v>1307.80328222511</c:v>
                </c:pt>
                <c:pt idx="30">
                  <c:v>1308.6734454585601</c:v>
                </c:pt>
                <c:pt idx="31">
                  <c:v>1309.70765293563</c:v>
                </c:pt>
                <c:pt idx="32">
                  <c:v>1311.0304037508699</c:v>
                </c:pt>
                <c:pt idx="33">
                  <c:v>1312.13408837611</c:v>
                </c:pt>
                <c:pt idx="34">
                  <c:v>1313.0773717745101</c:v>
                </c:pt>
                <c:pt idx="35">
                  <c:v>1314.0884818690699</c:v>
                </c:pt>
                <c:pt idx="36">
                  <c:v>1314.81999810958</c:v>
                </c:pt>
                <c:pt idx="37">
                  <c:v>1315.2522064954801</c:v>
                </c:pt>
                <c:pt idx="38">
                  <c:v>1315.4610622975099</c:v>
                </c:pt>
                <c:pt idx="39">
                  <c:v>1315.3124163236901</c:v>
                </c:pt>
                <c:pt idx="40">
                  <c:v>1314.8130672658999</c:v>
                </c:pt>
                <c:pt idx="41">
                  <c:v>1314.2482271186</c:v>
                </c:pt>
                <c:pt idx="42">
                  <c:v>1313.4199903014701</c:v>
                </c:pt>
                <c:pt idx="43">
                  <c:v>1311.6663497156501</c:v>
                </c:pt>
                <c:pt idx="44">
                  <c:v>1305.08199518325</c:v>
                </c:pt>
                <c:pt idx="45">
                  <c:v>1296.5641969830799</c:v>
                </c:pt>
                <c:pt idx="46">
                  <c:v>1281.41237285491</c:v>
                </c:pt>
                <c:pt idx="47">
                  <c:v>1264.8999507793201</c:v>
                </c:pt>
                <c:pt idx="48">
                  <c:v>1248.5537281104901</c:v>
                </c:pt>
                <c:pt idx="49">
                  <c:v>1231.29563204793</c:v>
                </c:pt>
                <c:pt idx="50">
                  <c:v>1229.8144150271601</c:v>
                </c:pt>
                <c:pt idx="51">
                  <c:v>1229.3906219871401</c:v>
                </c:pt>
                <c:pt idx="52">
                  <c:v>1225.93817694413</c:v>
                </c:pt>
                <c:pt idx="53">
                  <c:v>1222.5473642618699</c:v>
                </c:pt>
                <c:pt idx="54">
                  <c:v>1219.2153086629401</c:v>
                </c:pt>
                <c:pt idx="55">
                  <c:v>1216.6263507455501</c:v>
                </c:pt>
                <c:pt idx="56">
                  <c:v>1216.4493526363799</c:v>
                </c:pt>
                <c:pt idx="57">
                  <c:v>1216.1960874172501</c:v>
                </c:pt>
                <c:pt idx="58">
                  <c:v>1210.9222823272301</c:v>
                </c:pt>
                <c:pt idx="59">
                  <c:v>1207.6558987042599</c:v>
                </c:pt>
                <c:pt idx="60">
                  <c:v>1202.6155549452401</c:v>
                </c:pt>
                <c:pt idx="61">
                  <c:v>1193.6772583229999</c:v>
                </c:pt>
                <c:pt idx="62">
                  <c:v>1182.2391555250899</c:v>
                </c:pt>
                <c:pt idx="63">
                  <c:v>1172.3261418823399</c:v>
                </c:pt>
                <c:pt idx="64">
                  <c:v>1171.7843093598599</c:v>
                </c:pt>
                <c:pt idx="65">
                  <c:v>1130.5752598249901</c:v>
                </c:pt>
                <c:pt idx="66">
                  <c:v>1138.42402979693</c:v>
                </c:pt>
                <c:pt idx="67">
                  <c:v>1166.6531315502</c:v>
                </c:pt>
                <c:pt idx="68">
                  <c:v>1139.9659974569399</c:v>
                </c:pt>
                <c:pt idx="69">
                  <c:v>1145.7790252863299</c:v>
                </c:pt>
                <c:pt idx="70">
                  <c:v>1146.6596961314899</c:v>
                </c:pt>
                <c:pt idx="71">
                  <c:v>1146.7531315931899</c:v>
                </c:pt>
                <c:pt idx="72">
                  <c:v>1208.95084732586</c:v>
                </c:pt>
                <c:pt idx="73">
                  <c:v>1192.16335910866</c:v>
                </c:pt>
                <c:pt idx="74">
                  <c:v>1097.4541579197501</c:v>
                </c:pt>
                <c:pt idx="75">
                  <c:v>1096.03673618772</c:v>
                </c:pt>
                <c:pt idx="76">
                  <c:v>1095.84831240619</c:v>
                </c:pt>
                <c:pt idx="77">
                  <c:v>1095.83957050189</c:v>
                </c:pt>
              </c:numCache>
            </c:numRef>
          </c:yVal>
          <c:smooth val="0"/>
          <c:extLst>
            <c:ext xmlns:c16="http://schemas.microsoft.com/office/drawing/2014/chart" uri="{C3380CC4-5D6E-409C-BE32-E72D297353CC}">
              <c16:uniqueId val="{00000045-902D-494F-B91B-D83A38386C95}"/>
            </c:ext>
          </c:extLst>
        </c:ser>
        <c:ser>
          <c:idx val="70"/>
          <c:order val="70"/>
          <c:tx>
            <c:v>Flow Trajectories 1_50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Data'!$D$4296:$D$4417</c:f>
              <c:numCache>
                <c:formatCode>General</c:formatCode>
                <c:ptCount val="122"/>
                <c:pt idx="0">
                  <c:v>-5.8932202109630102E-5</c:v>
                </c:pt>
                <c:pt idx="1">
                  <c:v>5.27007855622867E-3</c:v>
                </c:pt>
                <c:pt idx="2">
                  <c:v>7.8865696699485302E-3</c:v>
                </c:pt>
                <c:pt idx="3">
                  <c:v>1.06635247626136E-2</c:v>
                </c:pt>
                <c:pt idx="4">
                  <c:v>1.57361566909201E-2</c:v>
                </c:pt>
                <c:pt idx="5">
                  <c:v>2.1315744403593299E-2</c:v>
                </c:pt>
                <c:pt idx="6">
                  <c:v>2.63941134344617E-2</c:v>
                </c:pt>
                <c:pt idx="7">
                  <c:v>3.1982181611506899E-2</c:v>
                </c:pt>
                <c:pt idx="8">
                  <c:v>3.7063911086280002E-2</c:v>
                </c:pt>
                <c:pt idx="9">
                  <c:v>4.2652085986101797E-2</c:v>
                </c:pt>
                <c:pt idx="10">
                  <c:v>4.8241015434509801E-2</c:v>
                </c:pt>
                <c:pt idx="11">
                  <c:v>5.3831752296539297E-2</c:v>
                </c:pt>
                <c:pt idx="12">
                  <c:v>5.8912034119385802E-2</c:v>
                </c:pt>
                <c:pt idx="13">
                  <c:v>6.3978543403370905E-2</c:v>
                </c:pt>
                <c:pt idx="14">
                  <c:v>6.9036788406431404E-2</c:v>
                </c:pt>
                <c:pt idx="15">
                  <c:v>7.1572615890702906E-2</c:v>
                </c:pt>
                <c:pt idx="16">
                  <c:v>7.6674968020008394E-2</c:v>
                </c:pt>
                <c:pt idx="17">
                  <c:v>7.9202392059425406E-2</c:v>
                </c:pt>
                <c:pt idx="18">
                  <c:v>8.3940557063079693E-2</c:v>
                </c:pt>
                <c:pt idx="19">
                  <c:v>8.9095305551450593E-2</c:v>
                </c:pt>
                <c:pt idx="20">
                  <c:v>9.3649625648407994E-2</c:v>
                </c:pt>
                <c:pt idx="21">
                  <c:v>9.5170778758566596E-2</c:v>
                </c:pt>
                <c:pt idx="22">
                  <c:v>9.9128149983836095E-2</c:v>
                </c:pt>
                <c:pt idx="23">
                  <c:v>0.104093911480725</c:v>
                </c:pt>
                <c:pt idx="24">
                  <c:v>0.106122706255358</c:v>
                </c:pt>
                <c:pt idx="25">
                  <c:v>0.110684717056931</c:v>
                </c:pt>
                <c:pt idx="26">
                  <c:v>0.112715564377732</c:v>
                </c:pt>
                <c:pt idx="27">
                  <c:v>0.11798850103469299</c:v>
                </c:pt>
                <c:pt idx="28">
                  <c:v>0.122141460302347</c:v>
                </c:pt>
                <c:pt idx="29">
                  <c:v>0.12720878925627399</c:v>
                </c:pt>
                <c:pt idx="30">
                  <c:v>0.12973926164419</c:v>
                </c:pt>
                <c:pt idx="31">
                  <c:v>0.132938692119763</c:v>
                </c:pt>
                <c:pt idx="32">
                  <c:v>0.13801020649102699</c:v>
                </c:pt>
                <c:pt idx="33">
                  <c:v>0.142669715593539</c:v>
                </c:pt>
                <c:pt idx="34">
                  <c:v>0.147327114982436</c:v>
                </c:pt>
                <c:pt idx="35">
                  <c:v>0.15137661769689301</c:v>
                </c:pt>
                <c:pt idx="36">
                  <c:v>0.153403325167357</c:v>
                </c:pt>
                <c:pt idx="37">
                  <c:v>0.153809660814924</c:v>
                </c:pt>
                <c:pt idx="38">
                  <c:v>0.15840049695216199</c:v>
                </c:pt>
                <c:pt idx="39">
                  <c:v>0.16244789168334201</c:v>
                </c:pt>
                <c:pt idx="40">
                  <c:v>0.16649568992695801</c:v>
                </c:pt>
                <c:pt idx="41">
                  <c:v>0.17054366589866801</c:v>
                </c:pt>
                <c:pt idx="42">
                  <c:v>0.17459275092537099</c:v>
                </c:pt>
                <c:pt idx="43">
                  <c:v>0.17864017834248799</c:v>
                </c:pt>
                <c:pt idx="44">
                  <c:v>0.18238640611607801</c:v>
                </c:pt>
                <c:pt idx="45">
                  <c:v>0.18592914097520599</c:v>
                </c:pt>
                <c:pt idx="46">
                  <c:v>0.18947131494008601</c:v>
                </c:pt>
                <c:pt idx="47">
                  <c:v>0.19250729984548201</c:v>
                </c:pt>
                <c:pt idx="48">
                  <c:v>0.19554291093207099</c:v>
                </c:pt>
                <c:pt idx="49">
                  <c:v>0.19857860187231399</c:v>
                </c:pt>
                <c:pt idx="50">
                  <c:v>0.201108295009822</c:v>
                </c:pt>
                <c:pt idx="51">
                  <c:v>0.20363953739059501</c:v>
                </c:pt>
                <c:pt idx="52">
                  <c:v>0.205666028344893</c:v>
                </c:pt>
                <c:pt idx="53">
                  <c:v>0.20718862792074799</c:v>
                </c:pt>
                <c:pt idx="54">
                  <c:v>0.208714247370204</c:v>
                </c:pt>
                <c:pt idx="55">
                  <c:v>0.20972847776112</c:v>
                </c:pt>
                <c:pt idx="56">
                  <c:v>0.210753790150428</c:v>
                </c:pt>
                <c:pt idx="57">
                  <c:v>0.21127424355626401</c:v>
                </c:pt>
                <c:pt idx="58">
                  <c:v>0.21180149167015799</c:v>
                </c:pt>
                <c:pt idx="59">
                  <c:v>0.212336151984165</c:v>
                </c:pt>
                <c:pt idx="60">
                  <c:v>0.21308240273870799</c:v>
                </c:pt>
                <c:pt idx="61">
                  <c:v>0.21417786764625399</c:v>
                </c:pt>
                <c:pt idx="62">
                  <c:v>0.21482418326338601</c:v>
                </c:pt>
                <c:pt idx="63">
                  <c:v>0.214864919609598</c:v>
                </c:pt>
                <c:pt idx="64">
                  <c:v>0.21540204636934801</c:v>
                </c:pt>
                <c:pt idx="65">
                  <c:v>0.21594312399582999</c:v>
                </c:pt>
                <c:pt idx="66">
                  <c:v>0.21610969033352201</c:v>
                </c:pt>
                <c:pt idx="67">
                  <c:v>0.216115850276968</c:v>
                </c:pt>
                <c:pt idx="68">
                  <c:v>0.21617999462531401</c:v>
                </c:pt>
                <c:pt idx="69">
                  <c:v>0.21623767713575701</c:v>
                </c:pt>
                <c:pt idx="70">
                  <c:v>0.21628292205470401</c:v>
                </c:pt>
                <c:pt idx="71">
                  <c:v>0.21629396127963099</c:v>
                </c:pt>
                <c:pt idx="72">
                  <c:v>0.21634117379673501</c:v>
                </c:pt>
                <c:pt idx="73">
                  <c:v>0.21638780583879499</c:v>
                </c:pt>
                <c:pt idx="74">
                  <c:v>0.216433883412534</c:v>
                </c:pt>
                <c:pt idx="75">
                  <c:v>0.21647943000309799</c:v>
                </c:pt>
                <c:pt idx="76">
                  <c:v>0.216524467563876</c:v>
                </c:pt>
                <c:pt idx="77">
                  <c:v>0.216569016658678</c:v>
                </c:pt>
                <c:pt idx="78">
                  <c:v>0.21661309658841499</c:v>
                </c:pt>
                <c:pt idx="79">
                  <c:v>0.216656725504243</c:v>
                </c:pt>
                <c:pt idx="80">
                  <c:v>0.21669992050887299</c:v>
                </c:pt>
                <c:pt idx="81">
                  <c:v>0.216742697747491</c:v>
                </c:pt>
                <c:pt idx="82">
                  <c:v>0.21679007783368301</c:v>
                </c:pt>
                <c:pt idx="83">
                  <c:v>0.21683397100468901</c:v>
                </c:pt>
                <c:pt idx="84">
                  <c:v>0.216877450879184</c:v>
                </c:pt>
                <c:pt idx="85">
                  <c:v>0.21690755870443201</c:v>
                </c:pt>
                <c:pt idx="86">
                  <c:v>0.21694716676306899</c:v>
                </c:pt>
                <c:pt idx="87">
                  <c:v>0.21698651956286499</c:v>
                </c:pt>
                <c:pt idx="88">
                  <c:v>0.217025619526517</c:v>
                </c:pt>
                <c:pt idx="89">
                  <c:v>0.217064469335845</c:v>
                </c:pt>
                <c:pt idx="90">
                  <c:v>0.21710307165064099</c:v>
                </c:pt>
                <c:pt idx="91">
                  <c:v>0.217141424766015</c:v>
                </c:pt>
                <c:pt idx="92">
                  <c:v>0.21717948521424699</c:v>
                </c:pt>
                <c:pt idx="93">
                  <c:v>0.21721724342693299</c:v>
                </c:pt>
                <c:pt idx="94">
                  <c:v>0.217254702719922</c:v>
                </c:pt>
                <c:pt idx="95">
                  <c:v>0.21729186638273501</c:v>
                </c:pt>
                <c:pt idx="96">
                  <c:v>0.217328737677977</c:v>
                </c:pt>
                <c:pt idx="97">
                  <c:v>0.21736531984083099</c:v>
                </c:pt>
                <c:pt idx="98">
                  <c:v>0.21740161607859801</c:v>
                </c:pt>
                <c:pt idx="99">
                  <c:v>0.217437629570299</c:v>
                </c:pt>
                <c:pt idx="100">
                  <c:v>0.217477776874585</c:v>
                </c:pt>
                <c:pt idx="101">
                  <c:v>0.21751532674462901</c:v>
                </c:pt>
                <c:pt idx="102">
                  <c:v>0.21755337674453501</c:v>
                </c:pt>
                <c:pt idx="103">
                  <c:v>0.21759121375127599</c:v>
                </c:pt>
                <c:pt idx="104">
                  <c:v>0.21762875217646099</c:v>
                </c:pt>
                <c:pt idx="105">
                  <c:v>0.217665995518558</c:v>
                </c:pt>
                <c:pt idx="106">
                  <c:v>0.21770294722713701</c:v>
                </c:pt>
                <c:pt idx="107">
                  <c:v>0.21773961070338599</c:v>
                </c:pt>
                <c:pt idx="108">
                  <c:v>0.21777598930063699</c:v>
                </c:pt>
                <c:pt idx="109">
                  <c:v>0.21781208632490601</c:v>
                </c:pt>
                <c:pt idx="110">
                  <c:v>0.21784790503544499</c:v>
                </c:pt>
                <c:pt idx="111">
                  <c:v>0.21788344864529799</c:v>
                </c:pt>
                <c:pt idx="112">
                  <c:v>0.21791872032187001</c:v>
                </c:pt>
                <c:pt idx="113">
                  <c:v>0.2179537231875</c:v>
                </c:pt>
                <c:pt idx="114">
                  <c:v>0.21798846032004199</c:v>
                </c:pt>
                <c:pt idx="115">
                  <c:v>0.218022934753446</c:v>
                </c:pt>
                <c:pt idx="116">
                  <c:v>0.21805714947834701</c:v>
                </c:pt>
                <c:pt idx="117">
                  <c:v>0.218091107442656</c:v>
                </c:pt>
                <c:pt idx="118">
                  <c:v>0.21812481155214999</c:v>
                </c:pt>
                <c:pt idx="119">
                  <c:v>0.218158264671062</c:v>
                </c:pt>
                <c:pt idx="120">
                  <c:v>0.21819560943970201</c:v>
                </c:pt>
                <c:pt idx="121">
                  <c:v>0.218216638376173</c:v>
                </c:pt>
              </c:numCache>
            </c:numRef>
          </c:xVal>
          <c:yVal>
            <c:numRef>
              <c:f>'Plot Data'!$E$4296:$E$4417</c:f>
              <c:numCache>
                <c:formatCode>General</c:formatCode>
                <c:ptCount val="122"/>
                <c:pt idx="0">
                  <c:v>1290.12595209801</c:v>
                </c:pt>
                <c:pt idx="1">
                  <c:v>1291.7103626542801</c:v>
                </c:pt>
                <c:pt idx="2">
                  <c:v>1261.2744219723099</c:v>
                </c:pt>
                <c:pt idx="3">
                  <c:v>1240.7022863735299</c:v>
                </c:pt>
                <c:pt idx="4">
                  <c:v>1244.11667925191</c:v>
                </c:pt>
                <c:pt idx="5">
                  <c:v>1250.4135212799699</c:v>
                </c:pt>
                <c:pt idx="6">
                  <c:v>1252.2172735188201</c:v>
                </c:pt>
                <c:pt idx="7">
                  <c:v>1252.6340210257899</c:v>
                </c:pt>
                <c:pt idx="8">
                  <c:v>1251.8409300672299</c:v>
                </c:pt>
                <c:pt idx="9">
                  <c:v>1251.86984255948</c:v>
                </c:pt>
                <c:pt idx="10">
                  <c:v>1251.4440602792799</c:v>
                </c:pt>
                <c:pt idx="11">
                  <c:v>1249.88951839626</c:v>
                </c:pt>
                <c:pt idx="12">
                  <c:v>1249.8090959163501</c:v>
                </c:pt>
                <c:pt idx="13">
                  <c:v>1257.5682171142801</c:v>
                </c:pt>
                <c:pt idx="14">
                  <c:v>1268.1622761625999</c:v>
                </c:pt>
                <c:pt idx="15">
                  <c:v>1268.17898648956</c:v>
                </c:pt>
                <c:pt idx="16">
                  <c:v>1257.8854470461599</c:v>
                </c:pt>
                <c:pt idx="17">
                  <c:v>1264.69763442049</c:v>
                </c:pt>
                <c:pt idx="18">
                  <c:v>1280.6165754707099</c:v>
                </c:pt>
                <c:pt idx="19">
                  <c:v>1295.07379247258</c:v>
                </c:pt>
                <c:pt idx="20">
                  <c:v>1299.5530097047699</c:v>
                </c:pt>
                <c:pt idx="21">
                  <c:v>1300.22657769957</c:v>
                </c:pt>
                <c:pt idx="22">
                  <c:v>1301.4828992782</c:v>
                </c:pt>
                <c:pt idx="23">
                  <c:v>1303.9332970483199</c:v>
                </c:pt>
                <c:pt idx="24">
                  <c:v>1304.5675411197401</c:v>
                </c:pt>
                <c:pt idx="25">
                  <c:v>1306.2623420178199</c:v>
                </c:pt>
                <c:pt idx="26">
                  <c:v>1306.58632867554</c:v>
                </c:pt>
                <c:pt idx="27">
                  <c:v>1308.29762878522</c:v>
                </c:pt>
                <c:pt idx="28">
                  <c:v>1310.0886399645001</c:v>
                </c:pt>
                <c:pt idx="29">
                  <c:v>1311.8083877956101</c:v>
                </c:pt>
                <c:pt idx="30">
                  <c:v>1312.96312208525</c:v>
                </c:pt>
                <c:pt idx="31">
                  <c:v>1314.1220384204901</c:v>
                </c:pt>
                <c:pt idx="32">
                  <c:v>1315.00683823128</c:v>
                </c:pt>
                <c:pt idx="33">
                  <c:v>1316.3119802792301</c:v>
                </c:pt>
                <c:pt idx="34">
                  <c:v>1317.6413511829201</c:v>
                </c:pt>
                <c:pt idx="35">
                  <c:v>1318.6485747138699</c:v>
                </c:pt>
                <c:pt idx="36">
                  <c:v>1318.9899474322599</c:v>
                </c:pt>
                <c:pt idx="37">
                  <c:v>1319.02936990424</c:v>
                </c:pt>
                <c:pt idx="38">
                  <c:v>1320.0464791038401</c:v>
                </c:pt>
                <c:pt idx="39">
                  <c:v>1320.8859249616601</c:v>
                </c:pt>
                <c:pt idx="40">
                  <c:v>1321.58547929682</c:v>
                </c:pt>
                <c:pt idx="41">
                  <c:v>1322.17940313948</c:v>
                </c:pt>
                <c:pt idx="42">
                  <c:v>1322.6507424992801</c:v>
                </c:pt>
                <c:pt idx="43">
                  <c:v>1323.10874477629</c:v>
                </c:pt>
                <c:pt idx="44">
                  <c:v>1323.42442846279</c:v>
                </c:pt>
                <c:pt idx="45">
                  <c:v>1323.6931720903599</c:v>
                </c:pt>
                <c:pt idx="46">
                  <c:v>1323.9339028542399</c:v>
                </c:pt>
                <c:pt idx="47">
                  <c:v>1324.1207286085501</c:v>
                </c:pt>
                <c:pt idx="48">
                  <c:v>1324.2811800478701</c:v>
                </c:pt>
                <c:pt idx="49">
                  <c:v>1324.4161349245701</c:v>
                </c:pt>
                <c:pt idx="50">
                  <c:v>1324.5126280195</c:v>
                </c:pt>
                <c:pt idx="51">
                  <c:v>1324.5743116113699</c:v>
                </c:pt>
                <c:pt idx="52">
                  <c:v>1324.5927892191301</c:v>
                </c:pt>
                <c:pt idx="53">
                  <c:v>1324.57038574237</c:v>
                </c:pt>
                <c:pt idx="54">
                  <c:v>1324.4912360186499</c:v>
                </c:pt>
                <c:pt idx="55">
                  <c:v>1324.3913546792401</c:v>
                </c:pt>
                <c:pt idx="56">
                  <c:v>1323.8946241318299</c:v>
                </c:pt>
                <c:pt idx="57">
                  <c:v>1323.2420418202801</c:v>
                </c:pt>
                <c:pt idx="58">
                  <c:v>1322.4144429099199</c:v>
                </c:pt>
                <c:pt idx="59">
                  <c:v>1321.5386911066901</c:v>
                </c:pt>
                <c:pt idx="60">
                  <c:v>1319.3378328546301</c:v>
                </c:pt>
                <c:pt idx="61">
                  <c:v>1306.17600155526</c:v>
                </c:pt>
                <c:pt idx="62">
                  <c:v>1297.1290311608</c:v>
                </c:pt>
                <c:pt idx="63">
                  <c:v>1296.2871885406901</c:v>
                </c:pt>
                <c:pt idx="64">
                  <c:v>1272.6856613733501</c:v>
                </c:pt>
                <c:pt idx="65">
                  <c:v>1249.90349137622</c:v>
                </c:pt>
                <c:pt idx="66">
                  <c:v>1243.25262293834</c:v>
                </c:pt>
                <c:pt idx="67">
                  <c:v>1242.954732122</c:v>
                </c:pt>
                <c:pt idx="68">
                  <c:v>1240.14530679427</c:v>
                </c:pt>
                <c:pt idx="69">
                  <c:v>1237.62938753349</c:v>
                </c:pt>
                <c:pt idx="70">
                  <c:v>1235.6665155637099</c:v>
                </c:pt>
                <c:pt idx="71">
                  <c:v>1235.19622886709</c:v>
                </c:pt>
                <c:pt idx="72">
                  <c:v>1233.7378750333401</c:v>
                </c:pt>
                <c:pt idx="73">
                  <c:v>1232.30219494838</c:v>
                </c:pt>
                <c:pt idx="74">
                  <c:v>1230.8877068268901</c:v>
                </c:pt>
                <c:pt idx="75">
                  <c:v>1229.49308413218</c:v>
                </c:pt>
                <c:pt idx="76">
                  <c:v>1228.1170925029201</c:v>
                </c:pt>
                <c:pt idx="77">
                  <c:v>1226.7585809062</c:v>
                </c:pt>
                <c:pt idx="78">
                  <c:v>1225.4164737752001</c:v>
                </c:pt>
                <c:pt idx="79">
                  <c:v>1224.08976400405</c:v>
                </c:pt>
                <c:pt idx="80">
                  <c:v>1222.7775066906399</c:v>
                </c:pt>
                <c:pt idx="81">
                  <c:v>1221.47881353397</c:v>
                </c:pt>
                <c:pt idx="82">
                  <c:v>1220.0269455124801</c:v>
                </c:pt>
                <c:pt idx="83">
                  <c:v>1218.65919828965</c:v>
                </c:pt>
                <c:pt idx="84">
                  <c:v>1217.3054274465901</c:v>
                </c:pt>
                <c:pt idx="85">
                  <c:v>1216.3786207247499</c:v>
                </c:pt>
                <c:pt idx="86">
                  <c:v>1215.8738994631001</c:v>
                </c:pt>
                <c:pt idx="87">
                  <c:v>1215.3675422372401</c:v>
                </c:pt>
                <c:pt idx="88">
                  <c:v>1214.8595560870699</c:v>
                </c:pt>
                <c:pt idx="89">
                  <c:v>1214.3500009981401</c:v>
                </c:pt>
                <c:pt idx="90">
                  <c:v>1213.83893477625</c:v>
                </c:pt>
                <c:pt idx="91">
                  <c:v>1213.3207597540099</c:v>
                </c:pt>
                <c:pt idx="92">
                  <c:v>1212.79188790441</c:v>
                </c:pt>
                <c:pt idx="93">
                  <c:v>1212.26248886592</c:v>
                </c:pt>
                <c:pt idx="94">
                  <c:v>1211.7326001618001</c:v>
                </c:pt>
                <c:pt idx="95">
                  <c:v>1211.2022576383399</c:v>
                </c:pt>
                <c:pt idx="96">
                  <c:v>1210.6714954699401</c:v>
                </c:pt>
                <c:pt idx="97">
                  <c:v>1210.14034616665</c:v>
                </c:pt>
                <c:pt idx="98">
                  <c:v>1209.60884058386</c:v>
                </c:pt>
                <c:pt idx="99">
                  <c:v>1209.07700793392</c:v>
                </c:pt>
                <c:pt idx="100">
                  <c:v>1208.44683242477</c:v>
                </c:pt>
                <c:pt idx="101">
                  <c:v>1207.7991139993301</c:v>
                </c:pt>
                <c:pt idx="102">
                  <c:v>1207.2231384931599</c:v>
                </c:pt>
                <c:pt idx="103">
                  <c:v>1206.65696756018</c:v>
                </c:pt>
                <c:pt idx="104">
                  <c:v>1206.09323438094</c:v>
                </c:pt>
                <c:pt idx="105">
                  <c:v>1205.53192091233</c:v>
                </c:pt>
                <c:pt idx="106">
                  <c:v>1204.9730088963599</c:v>
                </c:pt>
                <c:pt idx="107">
                  <c:v>1204.4164798705599</c:v>
                </c:pt>
                <c:pt idx="108">
                  <c:v>1203.86231517802</c:v>
                </c:pt>
                <c:pt idx="109">
                  <c:v>1203.3104959770999</c:v>
                </c:pt>
                <c:pt idx="110">
                  <c:v>1202.7610032508701</c:v>
                </c:pt>
                <c:pt idx="111">
                  <c:v>1202.2138178161199</c:v>
                </c:pt>
                <c:pt idx="112">
                  <c:v>1201.66892033215</c:v>
                </c:pt>
                <c:pt idx="113">
                  <c:v>1201.12629130912</c:v>
                </c:pt>
                <c:pt idx="114">
                  <c:v>1200.5859111161601</c:v>
                </c:pt>
                <c:pt idx="115">
                  <c:v>1200.0477599891401</c:v>
                </c:pt>
                <c:pt idx="116">
                  <c:v>1199.51181803803</c:v>
                </c:pt>
                <c:pt idx="117">
                  <c:v>1198.9780652540601</c:v>
                </c:pt>
                <c:pt idx="118">
                  <c:v>1198.4464815164799</c:v>
                </c:pt>
                <c:pt idx="119">
                  <c:v>1197.9170465990401</c:v>
                </c:pt>
                <c:pt idx="120">
                  <c:v>1197.28927710881</c:v>
                </c:pt>
                <c:pt idx="121">
                  <c:v>1196.8999206611099</c:v>
                </c:pt>
              </c:numCache>
            </c:numRef>
          </c:yVal>
          <c:smooth val="0"/>
          <c:extLst>
            <c:ext xmlns:c16="http://schemas.microsoft.com/office/drawing/2014/chart" uri="{C3380CC4-5D6E-409C-BE32-E72D297353CC}">
              <c16:uniqueId val="{00000046-902D-494F-B91B-D83A38386C95}"/>
            </c:ext>
          </c:extLst>
        </c:ser>
        <c:ser>
          <c:idx val="71"/>
          <c:order val="71"/>
          <c:tx>
            <c:v>Flow Trajectories 1_51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Data'!$D$4420:$D$4525</c:f>
              <c:numCache>
                <c:formatCode>General</c:formatCode>
                <c:ptCount val="106"/>
                <c:pt idx="0">
                  <c:v>-5.8932972616211397E-5</c:v>
                </c:pt>
                <c:pt idx="1">
                  <c:v>5.2190156003060796E-3</c:v>
                </c:pt>
                <c:pt idx="2">
                  <c:v>6.2120323339189404E-3</c:v>
                </c:pt>
                <c:pt idx="3">
                  <c:v>8.2892947357439701E-3</c:v>
                </c:pt>
                <c:pt idx="4">
                  <c:v>9.4805145540884407E-3</c:v>
                </c:pt>
                <c:pt idx="5">
                  <c:v>1.38185823068978E-2</c:v>
                </c:pt>
                <c:pt idx="6">
                  <c:v>1.7946590630126099E-2</c:v>
                </c:pt>
                <c:pt idx="7">
                  <c:v>2.16581683850385E-2</c:v>
                </c:pt>
                <c:pt idx="8">
                  <c:v>2.5032376486013599E-2</c:v>
                </c:pt>
                <c:pt idx="9">
                  <c:v>2.81879091907246E-2</c:v>
                </c:pt>
                <c:pt idx="10">
                  <c:v>3.12163600669636E-2</c:v>
                </c:pt>
                <c:pt idx="11">
                  <c:v>3.4201808623737902E-2</c:v>
                </c:pt>
                <c:pt idx="12">
                  <c:v>3.7522091917698799E-2</c:v>
                </c:pt>
                <c:pt idx="13">
                  <c:v>4.0981437496644603E-2</c:v>
                </c:pt>
                <c:pt idx="14">
                  <c:v>4.4553796948598103E-2</c:v>
                </c:pt>
                <c:pt idx="15">
                  <c:v>4.8195725901152099E-2</c:v>
                </c:pt>
                <c:pt idx="16">
                  <c:v>5.1867662747426102E-2</c:v>
                </c:pt>
                <c:pt idx="17">
                  <c:v>5.5569212937319097E-2</c:v>
                </c:pt>
                <c:pt idx="18">
                  <c:v>5.9291517946926199E-2</c:v>
                </c:pt>
                <c:pt idx="19">
                  <c:v>6.3151446960597005E-2</c:v>
                </c:pt>
                <c:pt idx="20">
                  <c:v>6.8092572519524594E-2</c:v>
                </c:pt>
                <c:pt idx="21">
                  <c:v>7.1077015103554297E-2</c:v>
                </c:pt>
                <c:pt idx="22">
                  <c:v>7.2079012826123695E-2</c:v>
                </c:pt>
                <c:pt idx="23">
                  <c:v>7.6197653001049401E-2</c:v>
                </c:pt>
                <c:pt idx="24">
                  <c:v>8.0093678469867105E-2</c:v>
                </c:pt>
                <c:pt idx="25">
                  <c:v>8.4963982141322003E-2</c:v>
                </c:pt>
                <c:pt idx="26">
                  <c:v>8.8404228631414505E-2</c:v>
                </c:pt>
                <c:pt idx="27">
                  <c:v>9.3382363164292007E-2</c:v>
                </c:pt>
                <c:pt idx="28">
                  <c:v>9.7448808487006794E-2</c:v>
                </c:pt>
                <c:pt idx="29">
                  <c:v>0.102518553842569</c:v>
                </c:pt>
                <c:pt idx="30">
                  <c:v>0.106578029003983</c:v>
                </c:pt>
                <c:pt idx="31">
                  <c:v>0.107693951896316</c:v>
                </c:pt>
                <c:pt idx="32">
                  <c:v>0.112562223873689</c:v>
                </c:pt>
                <c:pt idx="33">
                  <c:v>0.114075701167775</c:v>
                </c:pt>
                <c:pt idx="34">
                  <c:v>0.118222576762085</c:v>
                </c:pt>
                <c:pt idx="35">
                  <c:v>0.11862844372421601</c:v>
                </c:pt>
                <c:pt idx="36">
                  <c:v>0.12223660711180399</c:v>
                </c:pt>
                <c:pt idx="37">
                  <c:v>0.127780776119158</c:v>
                </c:pt>
                <c:pt idx="38">
                  <c:v>0.132890996837978</c:v>
                </c:pt>
                <c:pt idx="39">
                  <c:v>0.13593507154784701</c:v>
                </c:pt>
                <c:pt idx="40">
                  <c:v>0.141495043878167</c:v>
                </c:pt>
                <c:pt idx="41">
                  <c:v>0.14655955574250901</c:v>
                </c:pt>
                <c:pt idx="42">
                  <c:v>0.15112010125675701</c:v>
                </c:pt>
                <c:pt idx="43">
                  <c:v>0.15507484417911199</c:v>
                </c:pt>
                <c:pt idx="44">
                  <c:v>0.160546534632242</c:v>
                </c:pt>
                <c:pt idx="45">
                  <c:v>0.16257097762579401</c:v>
                </c:pt>
                <c:pt idx="46">
                  <c:v>0.16664224932666399</c:v>
                </c:pt>
                <c:pt idx="47">
                  <c:v>0.171705558390987</c:v>
                </c:pt>
                <c:pt idx="48">
                  <c:v>0.17525586726071299</c:v>
                </c:pt>
                <c:pt idx="49">
                  <c:v>0.18031762811864199</c:v>
                </c:pt>
                <c:pt idx="50">
                  <c:v>0.18538715963682101</c:v>
                </c:pt>
                <c:pt idx="51">
                  <c:v>0.18811544207088399</c:v>
                </c:pt>
                <c:pt idx="52">
                  <c:v>0.19317914960490001</c:v>
                </c:pt>
                <c:pt idx="53">
                  <c:v>0.19470230891913301</c:v>
                </c:pt>
                <c:pt idx="54">
                  <c:v>0.199457865807499</c:v>
                </c:pt>
                <c:pt idx="55">
                  <c:v>0.20472344327273501</c:v>
                </c:pt>
                <c:pt idx="56">
                  <c:v>0.20927424186166699</c:v>
                </c:pt>
                <c:pt idx="57">
                  <c:v>0.21321348429051101</c:v>
                </c:pt>
                <c:pt idx="58">
                  <c:v>0.217760035416388</c:v>
                </c:pt>
                <c:pt idx="59">
                  <c:v>0.21927359983492301</c:v>
                </c:pt>
                <c:pt idx="60">
                  <c:v>0.22351428665744</c:v>
                </c:pt>
                <c:pt idx="61">
                  <c:v>0.22805566683196801</c:v>
                </c:pt>
                <c:pt idx="62">
                  <c:v>0.23158290592484401</c:v>
                </c:pt>
                <c:pt idx="63">
                  <c:v>0.23511513101280601</c:v>
                </c:pt>
                <c:pt idx="64">
                  <c:v>0.239149250254339</c:v>
                </c:pt>
                <c:pt idx="65">
                  <c:v>0.24469107422606201</c:v>
                </c:pt>
                <c:pt idx="66">
                  <c:v>0.24825130109412599</c:v>
                </c:pt>
                <c:pt idx="67">
                  <c:v>0.248759124504914</c:v>
                </c:pt>
                <c:pt idx="68">
                  <c:v>0.24926856494539301</c:v>
                </c:pt>
                <c:pt idx="69">
                  <c:v>0.24988349782605501</c:v>
                </c:pt>
                <c:pt idx="70">
                  <c:v>0.25051044881812901</c:v>
                </c:pt>
                <c:pt idx="71">
                  <c:v>0.25103805255005401</c:v>
                </c:pt>
                <c:pt idx="72">
                  <c:v>0.25156921140521299</c:v>
                </c:pt>
                <c:pt idx="73">
                  <c:v>0.25263730911469001</c:v>
                </c:pt>
                <c:pt idx="74">
                  <c:v>0.25843598839875098</c:v>
                </c:pt>
                <c:pt idx="75">
                  <c:v>0.259489409113977</c:v>
                </c:pt>
                <c:pt idx="76">
                  <c:v>0.26001485954866799</c:v>
                </c:pt>
                <c:pt idx="77">
                  <c:v>0.26064369046341102</c:v>
                </c:pt>
                <c:pt idx="78">
                  <c:v>0.261188240585428</c:v>
                </c:pt>
                <c:pt idx="79">
                  <c:v>0.26173931439970199</c:v>
                </c:pt>
                <c:pt idx="80">
                  <c:v>0.26229327270395902</c:v>
                </c:pt>
                <c:pt idx="81">
                  <c:v>0.26285289220705998</c:v>
                </c:pt>
                <c:pt idx="82">
                  <c:v>0.26380779452615899</c:v>
                </c:pt>
                <c:pt idx="83">
                  <c:v>0.26496211178204798</c:v>
                </c:pt>
                <c:pt idx="84">
                  <c:v>0.26653511886377601</c:v>
                </c:pt>
                <c:pt idx="85">
                  <c:v>0.26756099419491403</c:v>
                </c:pt>
                <c:pt idx="86">
                  <c:v>0.26806577731663001</c:v>
                </c:pt>
                <c:pt idx="87">
                  <c:v>0.26887594687986699</c:v>
                </c:pt>
                <c:pt idx="88">
                  <c:v>0.269078564083231</c:v>
                </c:pt>
                <c:pt idx="89">
                  <c:v>0.269575918488972</c:v>
                </c:pt>
                <c:pt idx="90">
                  <c:v>0.27007606823456998</c:v>
                </c:pt>
                <c:pt idx="91">
                  <c:v>0.27025372413772702</c:v>
                </c:pt>
                <c:pt idx="92">
                  <c:v>0.27026007437669902</c:v>
                </c:pt>
                <c:pt idx="93">
                  <c:v>0.27129477284111497</c:v>
                </c:pt>
                <c:pt idx="94">
                  <c:v>0.27180818270017398</c:v>
                </c:pt>
                <c:pt idx="95">
                  <c:v>0.27232352088092898</c:v>
                </c:pt>
                <c:pt idx="96">
                  <c:v>0.27294557644770601</c:v>
                </c:pt>
                <c:pt idx="97">
                  <c:v>0.27853332602466002</c:v>
                </c:pt>
                <c:pt idx="98">
                  <c:v>0.28159025059887899</c:v>
                </c:pt>
                <c:pt idx="99">
                  <c:v>0.285648727386553</c:v>
                </c:pt>
                <c:pt idx="100">
                  <c:v>0.28716710471902701</c:v>
                </c:pt>
                <c:pt idx="101">
                  <c:v>0.28722423584655199</c:v>
                </c:pt>
                <c:pt idx="102">
                  <c:v>0.28723058608552399</c:v>
                </c:pt>
                <c:pt idx="103">
                  <c:v>0.29283948639248297</c:v>
                </c:pt>
                <c:pt idx="104">
                  <c:v>0.29592573469252698</c:v>
                </c:pt>
                <c:pt idx="105">
                  <c:v>0.295987631222625</c:v>
                </c:pt>
              </c:numCache>
            </c:numRef>
          </c:xVal>
          <c:yVal>
            <c:numRef>
              <c:f>'Plot Data'!$E$4420:$E$4525</c:f>
              <c:numCache>
                <c:formatCode>General</c:formatCode>
                <c:ptCount val="106"/>
                <c:pt idx="0">
                  <c:v>1290.1790839540099</c:v>
                </c:pt>
                <c:pt idx="1">
                  <c:v>1296.5667075484901</c:v>
                </c:pt>
                <c:pt idx="2">
                  <c:v>1297.10294926338</c:v>
                </c:pt>
                <c:pt idx="3">
                  <c:v>1279.4070449726401</c:v>
                </c:pt>
                <c:pt idx="4">
                  <c:v>1269.64427401696</c:v>
                </c:pt>
                <c:pt idx="5">
                  <c:v>1271.22083321386</c:v>
                </c:pt>
                <c:pt idx="6">
                  <c:v>1269.9647574555299</c:v>
                </c:pt>
                <c:pt idx="7">
                  <c:v>1269.12154678615</c:v>
                </c:pt>
                <c:pt idx="8">
                  <c:v>1268.7169813438099</c:v>
                </c:pt>
                <c:pt idx="9">
                  <c:v>1267.69807874458</c:v>
                </c:pt>
                <c:pt idx="10">
                  <c:v>1266.8286318395001</c:v>
                </c:pt>
                <c:pt idx="11">
                  <c:v>1265.9494106959401</c:v>
                </c:pt>
                <c:pt idx="12">
                  <c:v>1266.2857577139</c:v>
                </c:pt>
                <c:pt idx="13">
                  <c:v>1266.6331092540599</c:v>
                </c:pt>
                <c:pt idx="14">
                  <c:v>1266.7502060545901</c:v>
                </c:pt>
                <c:pt idx="15">
                  <c:v>1266.5415959438501</c:v>
                </c:pt>
                <c:pt idx="16">
                  <c:v>1266.0304829371</c:v>
                </c:pt>
                <c:pt idx="17">
                  <c:v>1264.97723387618</c:v>
                </c:pt>
                <c:pt idx="18">
                  <c:v>1266.12857803518</c:v>
                </c:pt>
                <c:pt idx="19">
                  <c:v>1271.7439500779001</c:v>
                </c:pt>
                <c:pt idx="20">
                  <c:v>1280.73434824738</c:v>
                </c:pt>
                <c:pt idx="21">
                  <c:v>1293.3762254129099</c:v>
                </c:pt>
                <c:pt idx="22">
                  <c:v>1293.9473339149399</c:v>
                </c:pt>
                <c:pt idx="23">
                  <c:v>1288.2376345924799</c:v>
                </c:pt>
                <c:pt idx="24">
                  <c:v>1299.38803534211</c:v>
                </c:pt>
                <c:pt idx="25">
                  <c:v>1307.5990919917999</c:v>
                </c:pt>
                <c:pt idx="26">
                  <c:v>1310.2749604011799</c:v>
                </c:pt>
                <c:pt idx="27">
                  <c:v>1311.14147809768</c:v>
                </c:pt>
                <c:pt idx="28">
                  <c:v>1310.7543381600401</c:v>
                </c:pt>
                <c:pt idx="29">
                  <c:v>1312.40810548575</c:v>
                </c:pt>
                <c:pt idx="30">
                  <c:v>1313.1741932274099</c:v>
                </c:pt>
                <c:pt idx="31">
                  <c:v>1313.5788040356399</c:v>
                </c:pt>
                <c:pt idx="32">
                  <c:v>1314.58502999238</c:v>
                </c:pt>
                <c:pt idx="33">
                  <c:v>1315.52449909609</c:v>
                </c:pt>
                <c:pt idx="34">
                  <c:v>1316.3432404919899</c:v>
                </c:pt>
                <c:pt idx="35">
                  <c:v>1316.6213908161201</c:v>
                </c:pt>
                <c:pt idx="36">
                  <c:v>1316.2012743825801</c:v>
                </c:pt>
                <c:pt idx="37">
                  <c:v>1317.5688785760501</c:v>
                </c:pt>
                <c:pt idx="38">
                  <c:v>1316.93667925405</c:v>
                </c:pt>
                <c:pt idx="39">
                  <c:v>1317.8528101873501</c:v>
                </c:pt>
                <c:pt idx="40">
                  <c:v>1319.78292427714</c:v>
                </c:pt>
                <c:pt idx="41">
                  <c:v>1320.3844434305699</c:v>
                </c:pt>
                <c:pt idx="42">
                  <c:v>1321.09835824633</c:v>
                </c:pt>
                <c:pt idx="43">
                  <c:v>1321.5740534706699</c:v>
                </c:pt>
                <c:pt idx="44">
                  <c:v>1321.92748641565</c:v>
                </c:pt>
                <c:pt idx="45">
                  <c:v>1322.21330273578</c:v>
                </c:pt>
                <c:pt idx="46">
                  <c:v>1322.5850127521201</c:v>
                </c:pt>
                <c:pt idx="47">
                  <c:v>1322.8953834853401</c:v>
                </c:pt>
                <c:pt idx="48">
                  <c:v>1323.1671026368399</c:v>
                </c:pt>
                <c:pt idx="49">
                  <c:v>1323.3023421186999</c:v>
                </c:pt>
                <c:pt idx="50">
                  <c:v>1323.62641396761</c:v>
                </c:pt>
                <c:pt idx="51">
                  <c:v>1323.9510479478399</c:v>
                </c:pt>
                <c:pt idx="52">
                  <c:v>1324.1440202174199</c:v>
                </c:pt>
                <c:pt idx="53">
                  <c:v>1324.14305457763</c:v>
                </c:pt>
                <c:pt idx="54">
                  <c:v>1324.3343862695599</c:v>
                </c:pt>
                <c:pt idx="55">
                  <c:v>1324.2801301111599</c:v>
                </c:pt>
                <c:pt idx="56">
                  <c:v>1324.3694774007699</c:v>
                </c:pt>
                <c:pt idx="57">
                  <c:v>1324.3912554448</c:v>
                </c:pt>
                <c:pt idx="58">
                  <c:v>1324.29216745542</c:v>
                </c:pt>
                <c:pt idx="59">
                  <c:v>1324.3159716056</c:v>
                </c:pt>
                <c:pt idx="60">
                  <c:v>1324.17031948971</c:v>
                </c:pt>
                <c:pt idx="61">
                  <c:v>1324.05040052821</c:v>
                </c:pt>
                <c:pt idx="62">
                  <c:v>1323.82368084679</c:v>
                </c:pt>
                <c:pt idx="63">
                  <c:v>1323.5602939289899</c:v>
                </c:pt>
                <c:pt idx="64">
                  <c:v>1323.37930310205</c:v>
                </c:pt>
                <c:pt idx="65">
                  <c:v>1323.3861190928401</c:v>
                </c:pt>
                <c:pt idx="66">
                  <c:v>1323.00546907639</c:v>
                </c:pt>
                <c:pt idx="67">
                  <c:v>1322.9138319931999</c:v>
                </c:pt>
                <c:pt idx="68">
                  <c:v>1322.8514955907699</c:v>
                </c:pt>
                <c:pt idx="69">
                  <c:v>1322.79515790037</c:v>
                </c:pt>
                <c:pt idx="70">
                  <c:v>1322.5851876056799</c:v>
                </c:pt>
                <c:pt idx="71">
                  <c:v>1322.5143187635599</c:v>
                </c:pt>
                <c:pt idx="72">
                  <c:v>1322.55443116939</c:v>
                </c:pt>
                <c:pt idx="73">
                  <c:v>1322.32339459134</c:v>
                </c:pt>
                <c:pt idx="74">
                  <c:v>1317.90451941432</c:v>
                </c:pt>
                <c:pt idx="75">
                  <c:v>1316.5597143135601</c:v>
                </c:pt>
                <c:pt idx="76">
                  <c:v>1315.39465881916</c:v>
                </c:pt>
                <c:pt idx="77">
                  <c:v>1313.26084855677</c:v>
                </c:pt>
                <c:pt idx="78">
                  <c:v>1308.6788755842099</c:v>
                </c:pt>
                <c:pt idx="79">
                  <c:v>1303.5368840564299</c:v>
                </c:pt>
                <c:pt idx="80">
                  <c:v>1296.6557393463099</c:v>
                </c:pt>
                <c:pt idx="81">
                  <c:v>1286.8099368538601</c:v>
                </c:pt>
                <c:pt idx="82">
                  <c:v>1274.5638329215701</c:v>
                </c:pt>
                <c:pt idx="83">
                  <c:v>1253.6315600345899</c:v>
                </c:pt>
                <c:pt idx="84">
                  <c:v>1232.3791936924899</c:v>
                </c:pt>
                <c:pt idx="85">
                  <c:v>1224.5635833999399</c:v>
                </c:pt>
                <c:pt idx="86">
                  <c:v>1224.7662930777799</c:v>
                </c:pt>
                <c:pt idx="87">
                  <c:v>1228.7740628629099</c:v>
                </c:pt>
                <c:pt idx="88">
                  <c:v>1229.4451714066399</c:v>
                </c:pt>
                <c:pt idx="89">
                  <c:v>1228.35421722564</c:v>
                </c:pt>
                <c:pt idx="90">
                  <c:v>1226.9932779928599</c:v>
                </c:pt>
                <c:pt idx="91">
                  <c:v>1226.3094339238301</c:v>
                </c:pt>
                <c:pt idx="92">
                  <c:v>1139.48838558034</c:v>
                </c:pt>
                <c:pt idx="93">
                  <c:v>1123.92367308247</c:v>
                </c:pt>
                <c:pt idx="94">
                  <c:v>1113.8869911747199</c:v>
                </c:pt>
                <c:pt idx="95">
                  <c:v>1101.9413179109399</c:v>
                </c:pt>
                <c:pt idx="96">
                  <c:v>1085.6082238614099</c:v>
                </c:pt>
                <c:pt idx="97">
                  <c:v>1091.1951058555101</c:v>
                </c:pt>
                <c:pt idx="98">
                  <c:v>1079.29486103364</c:v>
                </c:pt>
                <c:pt idx="99">
                  <c:v>1084.4085040612799</c:v>
                </c:pt>
                <c:pt idx="100">
                  <c:v>1090.83333602736</c:v>
                </c:pt>
                <c:pt idx="101">
                  <c:v>1091.1170203076499</c:v>
                </c:pt>
                <c:pt idx="102">
                  <c:v>1144.02075536559</c:v>
                </c:pt>
                <c:pt idx="103">
                  <c:v>1128.13973277387</c:v>
                </c:pt>
                <c:pt idx="104">
                  <c:v>1082.2392580041601</c:v>
                </c:pt>
                <c:pt idx="105">
                  <c:v>1081.69225262395</c:v>
                </c:pt>
              </c:numCache>
            </c:numRef>
          </c:yVal>
          <c:smooth val="0"/>
          <c:extLst>
            <c:ext xmlns:c16="http://schemas.microsoft.com/office/drawing/2014/chart" uri="{C3380CC4-5D6E-409C-BE32-E72D297353CC}">
              <c16:uniqueId val="{00000047-902D-494F-B91B-D83A38386C95}"/>
            </c:ext>
          </c:extLst>
        </c:ser>
        <c:ser>
          <c:idx val="72"/>
          <c:order val="72"/>
          <c:tx>
            <c:v>Flow Trajectories 1_52</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Data'!$D$4528:$D$4575</c:f>
              <c:numCache>
                <c:formatCode>General</c:formatCode>
                <c:ptCount val="48"/>
                <c:pt idx="0">
                  <c:v>-5.8928278260635402E-5</c:v>
                </c:pt>
                <c:pt idx="1">
                  <c:v>5.3002504783454703E-3</c:v>
                </c:pt>
                <c:pt idx="2">
                  <c:v>1.04555588386779E-2</c:v>
                </c:pt>
                <c:pt idx="3">
                  <c:v>1.5555996293096201E-2</c:v>
                </c:pt>
                <c:pt idx="4">
                  <c:v>2.0622166755808399E-2</c:v>
                </c:pt>
                <c:pt idx="5">
                  <c:v>2.6201077819999499E-2</c:v>
                </c:pt>
                <c:pt idx="6">
                  <c:v>3.1280324151289098E-2</c:v>
                </c:pt>
                <c:pt idx="7">
                  <c:v>3.68667908272391E-2</c:v>
                </c:pt>
                <c:pt idx="8">
                  <c:v>4.24581737589831E-2</c:v>
                </c:pt>
                <c:pt idx="9">
                  <c:v>4.7541877746973299E-2</c:v>
                </c:pt>
                <c:pt idx="10">
                  <c:v>5.3134090709445601E-2</c:v>
                </c:pt>
                <c:pt idx="11">
                  <c:v>5.8734951893088097E-2</c:v>
                </c:pt>
                <c:pt idx="12">
                  <c:v>6.3832382748512204E-2</c:v>
                </c:pt>
                <c:pt idx="13">
                  <c:v>6.4850476326485204E-2</c:v>
                </c:pt>
                <c:pt idx="14">
                  <c:v>6.7901770155069999E-2</c:v>
                </c:pt>
                <c:pt idx="15">
                  <c:v>7.3093787245573097E-2</c:v>
                </c:pt>
                <c:pt idx="16">
                  <c:v>7.6158762846292402E-2</c:v>
                </c:pt>
                <c:pt idx="17">
                  <c:v>7.7692258488495897E-2</c:v>
                </c:pt>
                <c:pt idx="18">
                  <c:v>7.9319441098759505E-2</c:v>
                </c:pt>
                <c:pt idx="19">
                  <c:v>8.1351320103258296E-2</c:v>
                </c:pt>
                <c:pt idx="20">
                  <c:v>8.4399530710117895E-2</c:v>
                </c:pt>
                <c:pt idx="21">
                  <c:v>8.6945326418309099E-2</c:v>
                </c:pt>
                <c:pt idx="22">
                  <c:v>8.7964052549333802E-2</c:v>
                </c:pt>
                <c:pt idx="23">
                  <c:v>8.8629942859883501E-2</c:v>
                </c:pt>
                <c:pt idx="24">
                  <c:v>8.8658377591780302E-2</c:v>
                </c:pt>
                <c:pt idx="25">
                  <c:v>8.8685903609100794E-2</c:v>
                </c:pt>
                <c:pt idx="26">
                  <c:v>8.9129910724781894E-2</c:v>
                </c:pt>
                <c:pt idx="27">
                  <c:v>8.9584202409693003E-2</c:v>
                </c:pt>
                <c:pt idx="28">
                  <c:v>9.0634786091462194E-2</c:v>
                </c:pt>
                <c:pt idx="29">
                  <c:v>9.1667241111618503E-2</c:v>
                </c:pt>
                <c:pt idx="30">
                  <c:v>9.2680539019582203E-2</c:v>
                </c:pt>
                <c:pt idx="31">
                  <c:v>9.3285831199951402E-2</c:v>
                </c:pt>
                <c:pt idx="32">
                  <c:v>9.4303098531712898E-2</c:v>
                </c:pt>
                <c:pt idx="33">
                  <c:v>9.6368394825426903E-2</c:v>
                </c:pt>
                <c:pt idx="34">
                  <c:v>0.100491341284611</c:v>
                </c:pt>
                <c:pt idx="35">
                  <c:v>0.104035219978878</c:v>
                </c:pt>
                <c:pt idx="36">
                  <c:v>0.107405708981472</c:v>
                </c:pt>
                <c:pt idx="37">
                  <c:v>0.11197850715263601</c:v>
                </c:pt>
                <c:pt idx="38">
                  <c:v>0.11319396866325999</c:v>
                </c:pt>
                <c:pt idx="39">
                  <c:v>0.113371690974338</c:v>
                </c:pt>
                <c:pt idx="40">
                  <c:v>0.113378040971511</c:v>
                </c:pt>
                <c:pt idx="41">
                  <c:v>0.11338439121048199</c:v>
                </c:pt>
                <c:pt idx="42">
                  <c:v>0.116406284062922</c:v>
                </c:pt>
                <c:pt idx="43">
                  <c:v>0.11844003260038299</c:v>
                </c:pt>
                <c:pt idx="44">
                  <c:v>0.119468916680425</c:v>
                </c:pt>
                <c:pt idx="45">
                  <c:v>0.122639159805149</c:v>
                </c:pt>
                <c:pt idx="46">
                  <c:v>0.122782773085333</c:v>
                </c:pt>
                <c:pt idx="47">
                  <c:v>0.122785947935968</c:v>
                </c:pt>
              </c:numCache>
            </c:numRef>
          </c:xVal>
          <c:yVal>
            <c:numRef>
              <c:f>'Plot Data'!$E$4528:$E$4575</c:f>
              <c:numCache>
                <c:formatCode>General</c:formatCode>
                <c:ptCount val="48"/>
                <c:pt idx="0">
                  <c:v>1289.9209840534099</c:v>
                </c:pt>
                <c:pt idx="1">
                  <c:v>1281.0705166324101</c:v>
                </c:pt>
                <c:pt idx="2">
                  <c:v>1245.4602846384</c:v>
                </c:pt>
                <c:pt idx="3">
                  <c:v>1232.0180635228501</c:v>
                </c:pt>
                <c:pt idx="4">
                  <c:v>1242.0799604357001</c:v>
                </c:pt>
                <c:pt idx="5">
                  <c:v>1248.19496062947</c:v>
                </c:pt>
                <c:pt idx="6">
                  <c:v>1248.9696238521101</c:v>
                </c:pt>
                <c:pt idx="7">
                  <c:v>1250.0643531364999</c:v>
                </c:pt>
                <c:pt idx="8">
                  <c:v>1248.11609115397</c:v>
                </c:pt>
                <c:pt idx="9">
                  <c:v>1245.9074505925</c:v>
                </c:pt>
                <c:pt idx="10">
                  <c:v>1243.2533252144799</c:v>
                </c:pt>
                <c:pt idx="11">
                  <c:v>1234.2050915257901</c:v>
                </c:pt>
                <c:pt idx="12">
                  <c:v>1220.37039866755</c:v>
                </c:pt>
                <c:pt idx="13">
                  <c:v>1218.51964817469</c:v>
                </c:pt>
                <c:pt idx="14">
                  <c:v>1215.60538630625</c:v>
                </c:pt>
                <c:pt idx="15">
                  <c:v>1205.02033450559</c:v>
                </c:pt>
                <c:pt idx="16">
                  <c:v>1184.2870152744299</c:v>
                </c:pt>
                <c:pt idx="17">
                  <c:v>1173.28479363979</c:v>
                </c:pt>
                <c:pt idx="18">
                  <c:v>1172.26300582401</c:v>
                </c:pt>
                <c:pt idx="19">
                  <c:v>1173.60176292029</c:v>
                </c:pt>
                <c:pt idx="20">
                  <c:v>1171.2889145796501</c:v>
                </c:pt>
                <c:pt idx="21">
                  <c:v>1162.27613104947</c:v>
                </c:pt>
                <c:pt idx="22">
                  <c:v>1158.6677806018099</c:v>
                </c:pt>
                <c:pt idx="23">
                  <c:v>1160.0145593898001</c:v>
                </c:pt>
                <c:pt idx="24">
                  <c:v>1160.11544833321</c:v>
                </c:pt>
                <c:pt idx="25">
                  <c:v>1170.2317059413199</c:v>
                </c:pt>
                <c:pt idx="26">
                  <c:v>1164.23073270481</c:v>
                </c:pt>
                <c:pt idx="27">
                  <c:v>1157.84331003274</c:v>
                </c:pt>
                <c:pt idx="28">
                  <c:v>1142.5025807904501</c:v>
                </c:pt>
                <c:pt idx="29">
                  <c:v>1128.49094490018</c:v>
                </c:pt>
                <c:pt idx="30">
                  <c:v>1125.72067395812</c:v>
                </c:pt>
                <c:pt idx="31">
                  <c:v>1126.5939237098</c:v>
                </c:pt>
                <c:pt idx="32">
                  <c:v>1123.9965977224199</c:v>
                </c:pt>
                <c:pt idx="33">
                  <c:v>1093.8263495404201</c:v>
                </c:pt>
                <c:pt idx="34">
                  <c:v>1020.63968759058</c:v>
                </c:pt>
                <c:pt idx="35">
                  <c:v>1040.7156722469799</c:v>
                </c:pt>
                <c:pt idx="36">
                  <c:v>1013.04154601983</c:v>
                </c:pt>
                <c:pt idx="37">
                  <c:v>1013.22305217423</c:v>
                </c:pt>
                <c:pt idx="38">
                  <c:v>1019.19748326512</c:v>
                </c:pt>
                <c:pt idx="39">
                  <c:v>1019.99520454488</c:v>
                </c:pt>
                <c:pt idx="40">
                  <c:v>1020.02292617842</c:v>
                </c:pt>
                <c:pt idx="41">
                  <c:v>1059.60737913616</c:v>
                </c:pt>
                <c:pt idx="42">
                  <c:v>1089.53496003645</c:v>
                </c:pt>
                <c:pt idx="43">
                  <c:v>1087.07991754977</c:v>
                </c:pt>
                <c:pt idx="44">
                  <c:v>1072.29864579221</c:v>
                </c:pt>
                <c:pt idx="45">
                  <c:v>1039.5310190918899</c:v>
                </c:pt>
                <c:pt idx="46">
                  <c:v>1039.02496393612</c:v>
                </c:pt>
                <c:pt idx="47">
                  <c:v>1039.01374587381</c:v>
                </c:pt>
              </c:numCache>
            </c:numRef>
          </c:yVal>
          <c:smooth val="0"/>
          <c:extLst>
            <c:ext xmlns:c16="http://schemas.microsoft.com/office/drawing/2014/chart" uri="{C3380CC4-5D6E-409C-BE32-E72D297353CC}">
              <c16:uniqueId val="{00000048-902D-494F-B91B-D83A38386C95}"/>
            </c:ext>
          </c:extLst>
        </c:ser>
        <c:ser>
          <c:idx val="73"/>
          <c:order val="73"/>
          <c:tx>
            <c:v>Flow Trajectories 1_53_0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Data'!$D$4578:$D$4607</c:f>
              <c:numCache>
                <c:formatCode>General</c:formatCode>
                <c:ptCount val="30"/>
                <c:pt idx="0">
                  <c:v>-5.89302848353388E-5</c:v>
                </c:pt>
                <c:pt idx="1">
                  <c:v>5.2969967636365299E-3</c:v>
                </c:pt>
                <c:pt idx="2">
                  <c:v>1.04627976567157E-2</c:v>
                </c:pt>
                <c:pt idx="3">
                  <c:v>1.5560455433984099E-2</c:v>
                </c:pt>
                <c:pt idx="4">
                  <c:v>2.1131227024527601E-2</c:v>
                </c:pt>
                <c:pt idx="5">
                  <c:v>2.6710491041869001E-2</c:v>
                </c:pt>
                <c:pt idx="6">
                  <c:v>3.2296175143865499E-2</c:v>
                </c:pt>
                <c:pt idx="7">
                  <c:v>3.7884743064582199E-2</c:v>
                </c:pt>
                <c:pt idx="8">
                  <c:v>4.2968223099061099E-2</c:v>
                </c:pt>
                <c:pt idx="9">
                  <c:v>4.8559307343860797E-2</c:v>
                </c:pt>
                <c:pt idx="10">
                  <c:v>5.4152888813239097E-2</c:v>
                </c:pt>
                <c:pt idx="11">
                  <c:v>5.9761538466528499E-2</c:v>
                </c:pt>
                <c:pt idx="12">
                  <c:v>6.3847734879114396E-2</c:v>
                </c:pt>
                <c:pt idx="13">
                  <c:v>6.6903217404810394E-2</c:v>
                </c:pt>
                <c:pt idx="14">
                  <c:v>6.9955427916187599E-2</c:v>
                </c:pt>
                <c:pt idx="15">
                  <c:v>7.0976277221129799E-2</c:v>
                </c:pt>
                <c:pt idx="16">
                  <c:v>7.3326373506626796E-2</c:v>
                </c:pt>
                <c:pt idx="17">
                  <c:v>7.4862949886498997E-2</c:v>
                </c:pt>
                <c:pt idx="18">
                  <c:v>7.7416708046859697E-2</c:v>
                </c:pt>
                <c:pt idx="19">
                  <c:v>7.7823250697302795E-2</c:v>
                </c:pt>
                <c:pt idx="20">
                  <c:v>7.7831379099075296E-2</c:v>
                </c:pt>
                <c:pt idx="21">
                  <c:v>8.2877764150900896E-2</c:v>
                </c:pt>
                <c:pt idx="22">
                  <c:v>8.3026763022349501E-2</c:v>
                </c:pt>
                <c:pt idx="23">
                  <c:v>8.3051853182127794E-2</c:v>
                </c:pt>
                <c:pt idx="24">
                  <c:v>8.3631187491828199E-2</c:v>
                </c:pt>
                <c:pt idx="25">
                  <c:v>8.4193968608532302E-2</c:v>
                </c:pt>
                <c:pt idx="26">
                  <c:v>8.53658452496662E-2</c:v>
                </c:pt>
                <c:pt idx="27">
                  <c:v>8.6650665545436101E-2</c:v>
                </c:pt>
                <c:pt idx="28">
                  <c:v>8.6903615100966405E-2</c:v>
                </c:pt>
                <c:pt idx="29">
                  <c:v>8.6964398181654995E-2</c:v>
                </c:pt>
              </c:numCache>
            </c:numRef>
          </c:xVal>
          <c:yVal>
            <c:numRef>
              <c:f>'Plot Data'!$E$4578:$E$4607</c:f>
              <c:numCache>
                <c:formatCode>General</c:formatCode>
                <c:ptCount val="30"/>
                <c:pt idx="0">
                  <c:v>1289.9928099046299</c:v>
                </c:pt>
                <c:pt idx="1">
                  <c:v>1282.48751700807</c:v>
                </c:pt>
                <c:pt idx="2">
                  <c:v>1241.42098900322</c:v>
                </c:pt>
                <c:pt idx="3">
                  <c:v>1229.42002737547</c:v>
                </c:pt>
                <c:pt idx="4">
                  <c:v>1242.1099457274099</c:v>
                </c:pt>
                <c:pt idx="5">
                  <c:v>1248.02579437037</c:v>
                </c:pt>
                <c:pt idx="6">
                  <c:v>1249.7508796106099</c:v>
                </c:pt>
                <c:pt idx="7">
                  <c:v>1249.5513405086299</c:v>
                </c:pt>
                <c:pt idx="8">
                  <c:v>1247.54109516209</c:v>
                </c:pt>
                <c:pt idx="9">
                  <c:v>1245.71635061502</c:v>
                </c:pt>
                <c:pt idx="10">
                  <c:v>1242.1403515930999</c:v>
                </c:pt>
                <c:pt idx="11">
                  <c:v>1226.86208395109</c:v>
                </c:pt>
                <c:pt idx="12">
                  <c:v>1207.6251158114901</c:v>
                </c:pt>
                <c:pt idx="13">
                  <c:v>1200.1488270449499</c:v>
                </c:pt>
                <c:pt idx="14">
                  <c:v>1193.7558652953201</c:v>
                </c:pt>
                <c:pt idx="15">
                  <c:v>1188.5665801545599</c:v>
                </c:pt>
                <c:pt idx="16">
                  <c:v>1167.89821438897</c:v>
                </c:pt>
                <c:pt idx="17">
                  <c:v>1152.2054117984601</c:v>
                </c:pt>
                <c:pt idx="18">
                  <c:v>1136.7152503288501</c:v>
                </c:pt>
                <c:pt idx="19">
                  <c:v>1136.2693276775899</c:v>
                </c:pt>
                <c:pt idx="20">
                  <c:v>1136.26279083093</c:v>
                </c:pt>
                <c:pt idx="21">
                  <c:v>1177.2945745304</c:v>
                </c:pt>
                <c:pt idx="22">
                  <c:v>1177.7759252446699</c:v>
                </c:pt>
                <c:pt idx="23">
                  <c:v>1188.3309380696301</c:v>
                </c:pt>
                <c:pt idx="24">
                  <c:v>1182.68878892773</c:v>
                </c:pt>
                <c:pt idx="25">
                  <c:v>1178.0388991033101</c:v>
                </c:pt>
                <c:pt idx="26">
                  <c:v>1169.14127299335</c:v>
                </c:pt>
                <c:pt idx="27">
                  <c:v>1157.34782094404</c:v>
                </c:pt>
                <c:pt idx="28">
                  <c:v>1156.8537979237301</c:v>
                </c:pt>
                <c:pt idx="29">
                  <c:v>1156.4385898882799</c:v>
                </c:pt>
              </c:numCache>
            </c:numRef>
          </c:yVal>
          <c:smooth val="0"/>
          <c:extLst>
            <c:ext xmlns:c16="http://schemas.microsoft.com/office/drawing/2014/chart" uri="{C3380CC4-5D6E-409C-BE32-E72D297353CC}">
              <c16:uniqueId val="{00000049-902D-494F-B91B-D83A38386C95}"/>
            </c:ext>
          </c:extLst>
        </c:ser>
        <c:ser>
          <c:idx val="74"/>
          <c:order val="74"/>
          <c:tx>
            <c:v>Flow Trajectories 1_53_1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Data'!$D$4610:$D$4624</c:f>
              <c:numCache>
                <c:formatCode>General</c:formatCode>
                <c:ptCount val="15"/>
                <c:pt idx="0">
                  <c:v>8.6964398181654995E-2</c:v>
                </c:pt>
                <c:pt idx="1">
                  <c:v>8.7788980317073995E-2</c:v>
                </c:pt>
                <c:pt idx="2">
                  <c:v>8.86246021937864E-2</c:v>
                </c:pt>
                <c:pt idx="3">
                  <c:v>8.9504467074613306E-2</c:v>
                </c:pt>
                <c:pt idx="4">
                  <c:v>9.1575608582746604E-2</c:v>
                </c:pt>
                <c:pt idx="5">
                  <c:v>9.6688508470574294E-2</c:v>
                </c:pt>
                <c:pt idx="6">
                  <c:v>0.101902534551139</c:v>
                </c:pt>
                <c:pt idx="7">
                  <c:v>0.106578686513081</c:v>
                </c:pt>
                <c:pt idx="8">
                  <c:v>0.10673104291874599</c:v>
                </c:pt>
                <c:pt idx="9">
                  <c:v>0.10673739315771701</c:v>
                </c:pt>
                <c:pt idx="10">
                  <c:v>0.110062191790588</c:v>
                </c:pt>
                <c:pt idx="11">
                  <c:v>0.112820772670328</c:v>
                </c:pt>
                <c:pt idx="12">
                  <c:v>0.11590202488795601</c:v>
                </c:pt>
                <c:pt idx="13">
                  <c:v>0.116010157229547</c:v>
                </c:pt>
                <c:pt idx="14">
                  <c:v>0.116012538395062</c:v>
                </c:pt>
              </c:numCache>
            </c:numRef>
          </c:xVal>
          <c:yVal>
            <c:numRef>
              <c:f>'Plot Data'!$E$4610:$E$4624</c:f>
              <c:numCache>
                <c:formatCode>General</c:formatCode>
                <c:ptCount val="15"/>
                <c:pt idx="0">
                  <c:v>1142.19394989842</c:v>
                </c:pt>
                <c:pt idx="1">
                  <c:v>1145.04890437534</c:v>
                </c:pt>
                <c:pt idx="2">
                  <c:v>1143.4168604464801</c:v>
                </c:pt>
                <c:pt idx="3">
                  <c:v>1132.59086401281</c:v>
                </c:pt>
                <c:pt idx="4">
                  <c:v>1095.38334081111</c:v>
                </c:pt>
                <c:pt idx="5">
                  <c:v>1056.9472543286699</c:v>
                </c:pt>
                <c:pt idx="6">
                  <c:v>1020.27104790859</c:v>
                </c:pt>
                <c:pt idx="7">
                  <c:v>1017.2173290785</c:v>
                </c:pt>
                <c:pt idx="8">
                  <c:v>1017.7428902072299</c:v>
                </c:pt>
                <c:pt idx="9">
                  <c:v>1064.87008085807</c:v>
                </c:pt>
                <c:pt idx="10">
                  <c:v>1101.64981125443</c:v>
                </c:pt>
                <c:pt idx="11">
                  <c:v>1084.64014334645</c:v>
                </c:pt>
                <c:pt idx="12">
                  <c:v>1049.98161891733</c:v>
                </c:pt>
                <c:pt idx="13">
                  <c:v>1049.1010466888799</c:v>
                </c:pt>
                <c:pt idx="14">
                  <c:v>1049.08168133853</c:v>
                </c:pt>
              </c:numCache>
            </c:numRef>
          </c:yVal>
          <c:smooth val="0"/>
          <c:extLst>
            <c:ext xmlns:c16="http://schemas.microsoft.com/office/drawing/2014/chart" uri="{C3380CC4-5D6E-409C-BE32-E72D297353CC}">
              <c16:uniqueId val="{0000004A-902D-494F-B91B-D83A38386C95}"/>
            </c:ext>
          </c:extLst>
        </c:ser>
        <c:ser>
          <c:idx val="75"/>
          <c:order val="75"/>
          <c:tx>
            <c:v>Flow Trajectories 1_54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Data'!$D$4627:$D$4652</c:f>
              <c:numCache>
                <c:formatCode>General</c:formatCode>
                <c:ptCount val="26"/>
                <c:pt idx="0">
                  <c:v>-5.8933029367208697E-5</c:v>
                </c:pt>
                <c:pt idx="1">
                  <c:v>5.2881347680998197E-3</c:v>
                </c:pt>
                <c:pt idx="2">
                  <c:v>1.04760278104612E-2</c:v>
                </c:pt>
                <c:pt idx="3">
                  <c:v>1.5563645851902499E-2</c:v>
                </c:pt>
                <c:pt idx="4">
                  <c:v>2.1136755836717099E-2</c:v>
                </c:pt>
                <c:pt idx="5">
                  <c:v>2.6713875983362698E-2</c:v>
                </c:pt>
                <c:pt idx="6">
                  <c:v>3.2297110295092697E-2</c:v>
                </c:pt>
                <c:pt idx="7">
                  <c:v>3.7887489717726298E-2</c:v>
                </c:pt>
                <c:pt idx="8">
                  <c:v>4.1953875125532003E-2</c:v>
                </c:pt>
                <c:pt idx="9">
                  <c:v>4.7035874526464003E-2</c:v>
                </c:pt>
                <c:pt idx="10">
                  <c:v>5.2627702127286298E-2</c:v>
                </c:pt>
                <c:pt idx="11">
                  <c:v>5.8233158087149801E-2</c:v>
                </c:pt>
                <c:pt idx="12">
                  <c:v>6.2841614307995494E-2</c:v>
                </c:pt>
                <c:pt idx="13">
                  <c:v>6.5190513735002606E-2</c:v>
                </c:pt>
                <c:pt idx="14">
                  <c:v>6.7226511825584895E-2</c:v>
                </c:pt>
                <c:pt idx="15">
                  <c:v>6.8752825952900207E-2</c:v>
                </c:pt>
                <c:pt idx="16">
                  <c:v>7.0286923033671594E-2</c:v>
                </c:pt>
                <c:pt idx="17">
                  <c:v>7.1820345196251398E-2</c:v>
                </c:pt>
                <c:pt idx="18">
                  <c:v>7.4376169002136505E-2</c:v>
                </c:pt>
                <c:pt idx="19">
                  <c:v>7.5892746905881395E-2</c:v>
                </c:pt>
                <c:pt idx="20">
                  <c:v>7.8103292785747097E-2</c:v>
                </c:pt>
                <c:pt idx="21">
                  <c:v>7.8824440583950606E-2</c:v>
                </c:pt>
                <c:pt idx="22">
                  <c:v>7.8933745689798995E-2</c:v>
                </c:pt>
                <c:pt idx="23">
                  <c:v>7.8957832259080707E-2</c:v>
                </c:pt>
                <c:pt idx="24">
                  <c:v>7.9472320351631806E-2</c:v>
                </c:pt>
                <c:pt idx="25">
                  <c:v>7.9530694051957604E-2</c:v>
                </c:pt>
              </c:numCache>
            </c:numRef>
          </c:xVal>
          <c:yVal>
            <c:numRef>
              <c:f>'Plot Data'!$E$4627:$E$4652</c:f>
              <c:numCache>
                <c:formatCode>General</c:formatCode>
                <c:ptCount val="26"/>
                <c:pt idx="0">
                  <c:v>1290.0673934460599</c:v>
                </c:pt>
                <c:pt idx="1">
                  <c:v>1285.91214891404</c:v>
                </c:pt>
                <c:pt idx="2">
                  <c:v>1233.52271836006</c:v>
                </c:pt>
                <c:pt idx="3">
                  <c:v>1227.98562661443</c:v>
                </c:pt>
                <c:pt idx="4">
                  <c:v>1239.33993599728</c:v>
                </c:pt>
                <c:pt idx="5">
                  <c:v>1246.95432570297</c:v>
                </c:pt>
                <c:pt idx="6">
                  <c:v>1250.1012422538399</c:v>
                </c:pt>
                <c:pt idx="7">
                  <c:v>1248.8384891445801</c:v>
                </c:pt>
                <c:pt idx="8">
                  <c:v>1247.4617136872</c:v>
                </c:pt>
                <c:pt idx="9">
                  <c:v>1246.3337549765699</c:v>
                </c:pt>
                <c:pt idx="10">
                  <c:v>1243.976686968</c:v>
                </c:pt>
                <c:pt idx="11">
                  <c:v>1231.5314227024501</c:v>
                </c:pt>
                <c:pt idx="12">
                  <c:v>1199.1647147362401</c:v>
                </c:pt>
                <c:pt idx="13">
                  <c:v>1183.3412085964901</c:v>
                </c:pt>
                <c:pt idx="14">
                  <c:v>1176.9811045204001</c:v>
                </c:pt>
                <c:pt idx="15">
                  <c:v>1170.7342868732401</c:v>
                </c:pt>
                <c:pt idx="16">
                  <c:v>1156.7738415736501</c:v>
                </c:pt>
                <c:pt idx="17">
                  <c:v>1144.0984757814799</c:v>
                </c:pt>
                <c:pt idx="18">
                  <c:v>1124.8392845559799</c:v>
                </c:pt>
                <c:pt idx="19">
                  <c:v>1133.6784862373499</c:v>
                </c:pt>
                <c:pt idx="20">
                  <c:v>1171.7386832192401</c:v>
                </c:pt>
                <c:pt idx="21">
                  <c:v>1185.7915105111099</c:v>
                </c:pt>
                <c:pt idx="22">
                  <c:v>1187.9341811583299</c:v>
                </c:pt>
                <c:pt idx="23">
                  <c:v>1176.25939329015</c:v>
                </c:pt>
                <c:pt idx="24">
                  <c:v>1172.6944925350499</c:v>
                </c:pt>
                <c:pt idx="25">
                  <c:v>1172.2577687723899</c:v>
                </c:pt>
              </c:numCache>
            </c:numRef>
          </c:yVal>
          <c:smooth val="0"/>
          <c:extLst>
            <c:ext xmlns:c16="http://schemas.microsoft.com/office/drawing/2014/chart" uri="{C3380CC4-5D6E-409C-BE32-E72D297353CC}">
              <c16:uniqueId val="{0000004B-902D-494F-B91B-D83A38386C95}"/>
            </c:ext>
          </c:extLst>
        </c:ser>
        <c:ser>
          <c:idx val="76"/>
          <c:order val="76"/>
          <c:tx>
            <c:v>Flow Trajectories 1_55_0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Data'!$D$4655:$D$4679</c:f>
              <c:numCache>
                <c:formatCode>General</c:formatCode>
                <c:ptCount val="25"/>
                <c:pt idx="0">
                  <c:v>-5.8712097490289797E-5</c:v>
                </c:pt>
                <c:pt idx="1">
                  <c:v>5.2711316406464101E-3</c:v>
                </c:pt>
                <c:pt idx="2">
                  <c:v>9.9629120419239998E-3</c:v>
                </c:pt>
                <c:pt idx="3">
                  <c:v>1.50365003866535E-2</c:v>
                </c:pt>
                <c:pt idx="4">
                  <c:v>2.0616250329088599E-2</c:v>
                </c:pt>
                <c:pt idx="5">
                  <c:v>2.56933751112138E-2</c:v>
                </c:pt>
                <c:pt idx="6">
                  <c:v>3.1279869514739302E-2</c:v>
                </c:pt>
                <c:pt idx="7">
                  <c:v>3.6363323164784599E-2</c:v>
                </c:pt>
                <c:pt idx="8">
                  <c:v>3.8395910758103398E-2</c:v>
                </c:pt>
                <c:pt idx="9">
                  <c:v>4.3475885307429803E-2</c:v>
                </c:pt>
                <c:pt idx="10">
                  <c:v>4.9064545363766303E-2</c:v>
                </c:pt>
                <c:pt idx="11">
                  <c:v>5.4658300001901097E-2</c:v>
                </c:pt>
                <c:pt idx="12">
                  <c:v>6.0281918525840202E-2</c:v>
                </c:pt>
                <c:pt idx="13">
                  <c:v>6.2845684290635404E-2</c:v>
                </c:pt>
                <c:pt idx="14">
                  <c:v>6.4377145052666798E-2</c:v>
                </c:pt>
                <c:pt idx="15">
                  <c:v>6.5906609601500604E-2</c:v>
                </c:pt>
                <c:pt idx="16">
                  <c:v>6.7438191020064403E-2</c:v>
                </c:pt>
                <c:pt idx="17">
                  <c:v>6.8460738473386004E-2</c:v>
                </c:pt>
                <c:pt idx="18">
                  <c:v>6.9584473529541599E-2</c:v>
                </c:pt>
                <c:pt idx="19">
                  <c:v>7.1620706699049894E-2</c:v>
                </c:pt>
                <c:pt idx="20">
                  <c:v>7.5134907838228598E-2</c:v>
                </c:pt>
                <c:pt idx="21">
                  <c:v>7.6007051703475395E-2</c:v>
                </c:pt>
                <c:pt idx="22">
                  <c:v>7.6034046978983097E-2</c:v>
                </c:pt>
                <c:pt idx="23">
                  <c:v>7.6460512911256703E-2</c:v>
                </c:pt>
                <c:pt idx="24">
                  <c:v>7.6688356351296894E-2</c:v>
                </c:pt>
              </c:numCache>
            </c:numRef>
          </c:xVal>
          <c:yVal>
            <c:numRef>
              <c:f>'Plot Data'!$E$4655:$E$4679</c:f>
              <c:numCache>
                <c:formatCode>General</c:formatCode>
                <c:ptCount val="25"/>
                <c:pt idx="0">
                  <c:v>1290.208724499</c:v>
                </c:pt>
                <c:pt idx="1">
                  <c:v>1291.72547369066</c:v>
                </c:pt>
                <c:pt idx="2">
                  <c:v>1239.7351378502001</c:v>
                </c:pt>
                <c:pt idx="3">
                  <c:v>1241.92230797463</c:v>
                </c:pt>
                <c:pt idx="4">
                  <c:v>1247.97819975269</c:v>
                </c:pt>
                <c:pt idx="5">
                  <c:v>1250.34026065744</c:v>
                </c:pt>
                <c:pt idx="6">
                  <c:v>1251.49644367631</c:v>
                </c:pt>
                <c:pt idx="7">
                  <c:v>1249.57777523204</c:v>
                </c:pt>
                <c:pt idx="8">
                  <c:v>1249.2710887969299</c:v>
                </c:pt>
                <c:pt idx="9">
                  <c:v>1249.3476784207</c:v>
                </c:pt>
                <c:pt idx="10">
                  <c:v>1249.0618995893401</c:v>
                </c:pt>
                <c:pt idx="11">
                  <c:v>1245.5236051076599</c:v>
                </c:pt>
                <c:pt idx="12">
                  <c:v>1218.2271750386899</c:v>
                </c:pt>
                <c:pt idx="13">
                  <c:v>1191.56158306611</c:v>
                </c:pt>
                <c:pt idx="14">
                  <c:v>1180.16829709646</c:v>
                </c:pt>
                <c:pt idx="15">
                  <c:v>1171.20278737287</c:v>
                </c:pt>
                <c:pt idx="16">
                  <c:v>1161.6073728025599</c:v>
                </c:pt>
                <c:pt idx="17">
                  <c:v>1156.5934093441899</c:v>
                </c:pt>
                <c:pt idx="18">
                  <c:v>1149.4691269571499</c:v>
                </c:pt>
                <c:pt idx="19">
                  <c:v>1145.98146417003</c:v>
                </c:pt>
                <c:pt idx="20">
                  <c:v>1192.6612047840099</c:v>
                </c:pt>
                <c:pt idx="21">
                  <c:v>1207.8572151185999</c:v>
                </c:pt>
                <c:pt idx="22">
                  <c:v>1178.2681933250999</c:v>
                </c:pt>
                <c:pt idx="23">
                  <c:v>1174.8031671599599</c:v>
                </c:pt>
                <c:pt idx="24">
                  <c:v>1173.26237371562</c:v>
                </c:pt>
              </c:numCache>
            </c:numRef>
          </c:yVal>
          <c:smooth val="0"/>
          <c:extLst>
            <c:ext xmlns:c16="http://schemas.microsoft.com/office/drawing/2014/chart" uri="{C3380CC4-5D6E-409C-BE32-E72D297353CC}">
              <c16:uniqueId val="{0000004C-902D-494F-B91B-D83A38386C95}"/>
            </c:ext>
          </c:extLst>
        </c:ser>
        <c:ser>
          <c:idx val="77"/>
          <c:order val="77"/>
          <c:tx>
            <c:v>Flow Trajectories 1_55_1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Data'!$D$4682</c:f>
              <c:numCache>
                <c:formatCode>General</c:formatCode>
                <c:ptCount val="1"/>
                <c:pt idx="0">
                  <c:v>7.6688356351296894E-2</c:v>
                </c:pt>
              </c:numCache>
            </c:numRef>
          </c:xVal>
          <c:yVal>
            <c:numRef>
              <c:f>'Plot Data'!$E$4682</c:f>
              <c:numCache>
                <c:formatCode>General</c:formatCode>
                <c:ptCount val="1"/>
                <c:pt idx="0">
                  <c:v>1178.01645900012</c:v>
                </c:pt>
              </c:numCache>
            </c:numRef>
          </c:yVal>
          <c:smooth val="0"/>
          <c:extLst>
            <c:ext xmlns:c16="http://schemas.microsoft.com/office/drawing/2014/chart" uri="{C3380CC4-5D6E-409C-BE32-E72D297353CC}">
              <c16:uniqueId val="{0000004D-902D-494F-B91B-D83A38386C95}"/>
            </c:ext>
          </c:extLst>
        </c:ser>
        <c:ser>
          <c:idx val="78"/>
          <c:order val="78"/>
          <c:tx>
            <c:v>Flow Trajectories 1_56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Data'!$D$4685:$D$4782</c:f>
              <c:numCache>
                <c:formatCode>General</c:formatCode>
                <c:ptCount val="98"/>
                <c:pt idx="0">
                  <c:v>-5.8712144927156799E-5</c:v>
                </c:pt>
                <c:pt idx="1">
                  <c:v>5.1845330206101697E-3</c:v>
                </c:pt>
                <c:pt idx="2">
                  <c:v>6.1771601766230904E-3</c:v>
                </c:pt>
                <c:pt idx="3">
                  <c:v>8.2552590510273204E-3</c:v>
                </c:pt>
                <c:pt idx="4">
                  <c:v>9.6640521040818102E-3</c:v>
                </c:pt>
                <c:pt idx="5">
                  <c:v>1.25726004111287E-2</c:v>
                </c:pt>
                <c:pt idx="6">
                  <c:v>1.53745427012637E-2</c:v>
                </c:pt>
                <c:pt idx="7">
                  <c:v>1.7841380187017E-2</c:v>
                </c:pt>
                <c:pt idx="8">
                  <c:v>1.9958431260081101E-2</c:v>
                </c:pt>
                <c:pt idx="9">
                  <c:v>2.1833871048459901E-2</c:v>
                </c:pt>
                <c:pt idx="10">
                  <c:v>2.3549154755153099E-2</c:v>
                </c:pt>
                <c:pt idx="11">
                  <c:v>2.5158211869781202E-2</c:v>
                </c:pt>
                <c:pt idx="12">
                  <c:v>2.6697233569547799E-2</c:v>
                </c:pt>
                <c:pt idx="13">
                  <c:v>2.8183468462977802E-2</c:v>
                </c:pt>
                <c:pt idx="14">
                  <c:v>2.9625158649855699E-2</c:v>
                </c:pt>
                <c:pt idx="15">
                  <c:v>3.1025765191022101E-2</c:v>
                </c:pt>
                <c:pt idx="16">
                  <c:v>3.2387374633401599E-2</c:v>
                </c:pt>
                <c:pt idx="17">
                  <c:v>3.3718196904720797E-2</c:v>
                </c:pt>
                <c:pt idx="18">
                  <c:v>3.51667675263031E-2</c:v>
                </c:pt>
                <c:pt idx="19">
                  <c:v>3.6626265062115998E-2</c:v>
                </c:pt>
                <c:pt idx="20">
                  <c:v>3.8124153134513797E-2</c:v>
                </c:pt>
                <c:pt idx="21">
                  <c:v>3.9688674197302098E-2</c:v>
                </c:pt>
                <c:pt idx="22">
                  <c:v>4.1350577392895001E-2</c:v>
                </c:pt>
                <c:pt idx="23">
                  <c:v>4.3135480660397699E-2</c:v>
                </c:pt>
                <c:pt idx="24">
                  <c:v>4.5045819164390398E-2</c:v>
                </c:pt>
                <c:pt idx="25">
                  <c:v>4.7062794207145403E-2</c:v>
                </c:pt>
                <c:pt idx="26">
                  <c:v>4.9160390276420003E-2</c:v>
                </c:pt>
                <c:pt idx="27">
                  <c:v>5.1308496370212599E-2</c:v>
                </c:pt>
                <c:pt idx="28">
                  <c:v>5.2495188504243402E-2</c:v>
                </c:pt>
                <c:pt idx="29">
                  <c:v>5.46936507117693E-2</c:v>
                </c:pt>
                <c:pt idx="30">
                  <c:v>5.6695012573570902E-2</c:v>
                </c:pt>
                <c:pt idx="31">
                  <c:v>5.8614601895781202E-2</c:v>
                </c:pt>
                <c:pt idx="32">
                  <c:v>6.0318119875920402E-2</c:v>
                </c:pt>
                <c:pt idx="33">
                  <c:v>6.1533301359231699E-2</c:v>
                </c:pt>
                <c:pt idx="34">
                  <c:v>6.2252363783320698E-2</c:v>
                </c:pt>
                <c:pt idx="35">
                  <c:v>6.2608757790609704E-2</c:v>
                </c:pt>
                <c:pt idx="36">
                  <c:v>6.2786669686616295E-2</c:v>
                </c:pt>
                <c:pt idx="37">
                  <c:v>6.2917654515559501E-2</c:v>
                </c:pt>
                <c:pt idx="38">
                  <c:v>6.3043291719966102E-2</c:v>
                </c:pt>
                <c:pt idx="39">
                  <c:v>6.3168697291117099E-2</c:v>
                </c:pt>
                <c:pt idx="40">
                  <c:v>6.32938559404774E-2</c:v>
                </c:pt>
                <c:pt idx="41">
                  <c:v>6.3418749741849995E-2</c:v>
                </c:pt>
                <c:pt idx="42">
                  <c:v>6.3506008210945306E-2</c:v>
                </c:pt>
                <c:pt idx="43">
                  <c:v>6.35193763289056E-2</c:v>
                </c:pt>
                <c:pt idx="44">
                  <c:v>6.4630596904770493E-2</c:v>
                </c:pt>
                <c:pt idx="45">
                  <c:v>6.5832028316905697E-2</c:v>
                </c:pt>
                <c:pt idx="46">
                  <c:v>6.6861321812386798E-2</c:v>
                </c:pt>
                <c:pt idx="47">
                  <c:v>6.8386916246084395E-2</c:v>
                </c:pt>
                <c:pt idx="48">
                  <c:v>7.1396692142596502E-2</c:v>
                </c:pt>
                <c:pt idx="49">
                  <c:v>7.3377944663669203E-2</c:v>
                </c:pt>
                <c:pt idx="50">
                  <c:v>7.4353426840631801E-2</c:v>
                </c:pt>
                <c:pt idx="51">
                  <c:v>7.5401915512173401E-2</c:v>
                </c:pt>
                <c:pt idx="52">
                  <c:v>7.5858049936130406E-2</c:v>
                </c:pt>
                <c:pt idx="53">
                  <c:v>7.6308744203759105E-2</c:v>
                </c:pt>
                <c:pt idx="54">
                  <c:v>7.6564120755985399E-2</c:v>
                </c:pt>
                <c:pt idx="55">
                  <c:v>7.6775508263465797E-2</c:v>
                </c:pt>
                <c:pt idx="56">
                  <c:v>7.6982132577583698E-2</c:v>
                </c:pt>
                <c:pt idx="57">
                  <c:v>7.7217851267988497E-2</c:v>
                </c:pt>
                <c:pt idx="58">
                  <c:v>7.7543719544534706E-2</c:v>
                </c:pt>
                <c:pt idx="59">
                  <c:v>7.8102007198018894E-2</c:v>
                </c:pt>
                <c:pt idx="60">
                  <c:v>8.2862711882807902E-2</c:v>
                </c:pt>
                <c:pt idx="61">
                  <c:v>8.48760223404873E-2</c:v>
                </c:pt>
                <c:pt idx="62">
                  <c:v>8.6382655496575006E-2</c:v>
                </c:pt>
                <c:pt idx="63">
                  <c:v>8.7375677016242395E-2</c:v>
                </c:pt>
                <c:pt idx="64">
                  <c:v>8.7876185520953401E-2</c:v>
                </c:pt>
                <c:pt idx="65">
                  <c:v>8.8380222454596105E-2</c:v>
                </c:pt>
                <c:pt idx="66">
                  <c:v>8.8891969493671494E-2</c:v>
                </c:pt>
                <c:pt idx="67">
                  <c:v>8.9410519460372401E-2</c:v>
                </c:pt>
                <c:pt idx="68">
                  <c:v>8.9904279021821701E-2</c:v>
                </c:pt>
                <c:pt idx="69">
                  <c:v>9.0391755009631897E-2</c:v>
                </c:pt>
                <c:pt idx="70">
                  <c:v>9.0880013220465294E-2</c:v>
                </c:pt>
                <c:pt idx="71">
                  <c:v>9.1373002529080094E-2</c:v>
                </c:pt>
                <c:pt idx="72">
                  <c:v>9.1474153458063104E-2</c:v>
                </c:pt>
                <c:pt idx="73">
                  <c:v>9.1813720265993506E-2</c:v>
                </c:pt>
                <c:pt idx="74">
                  <c:v>9.2120795053395502E-2</c:v>
                </c:pt>
                <c:pt idx="75">
                  <c:v>9.2436798547130897E-2</c:v>
                </c:pt>
                <c:pt idx="76">
                  <c:v>9.2539477341673296E-2</c:v>
                </c:pt>
                <c:pt idx="77">
                  <c:v>9.2962192546411401E-2</c:v>
                </c:pt>
                <c:pt idx="78">
                  <c:v>9.3524466673380505E-2</c:v>
                </c:pt>
                <c:pt idx="79">
                  <c:v>9.4654996519003595E-2</c:v>
                </c:pt>
                <c:pt idx="80">
                  <c:v>9.4853326071357894E-2</c:v>
                </c:pt>
                <c:pt idx="81">
                  <c:v>9.4863319885067299E-2</c:v>
                </c:pt>
                <c:pt idx="82">
                  <c:v>9.4868222117359097E-2</c:v>
                </c:pt>
                <c:pt idx="83">
                  <c:v>9.7052515501533904E-2</c:v>
                </c:pt>
                <c:pt idx="84">
                  <c:v>9.8059738422297094E-2</c:v>
                </c:pt>
                <c:pt idx="85">
                  <c:v>9.9070595145881804E-2</c:v>
                </c:pt>
                <c:pt idx="86">
                  <c:v>0.100082455085788</c:v>
                </c:pt>
                <c:pt idx="87">
                  <c:v>0.101718919817265</c:v>
                </c:pt>
                <c:pt idx="88">
                  <c:v>0.10519819405615401</c:v>
                </c:pt>
                <c:pt idx="89">
                  <c:v>0.107239279638585</c:v>
                </c:pt>
                <c:pt idx="90">
                  <c:v>0.112334395020455</c:v>
                </c:pt>
                <c:pt idx="91">
                  <c:v>0.11304546987262</c:v>
                </c:pt>
                <c:pt idx="92">
                  <c:v>0.113051820107373</c:v>
                </c:pt>
                <c:pt idx="93">
                  <c:v>0.11305817034634399</c:v>
                </c:pt>
                <c:pt idx="94">
                  <c:v>0.116182249093677</c:v>
                </c:pt>
                <c:pt idx="95">
                  <c:v>0.11946653435959</c:v>
                </c:pt>
                <c:pt idx="96">
                  <c:v>0.121950849070133</c:v>
                </c:pt>
                <c:pt idx="97">
                  <c:v>0.121951642784614</c:v>
                </c:pt>
              </c:numCache>
            </c:numRef>
          </c:xVal>
          <c:yVal>
            <c:numRef>
              <c:f>'Plot Data'!$E$4685:$E$4782</c:f>
              <c:numCache>
                <c:formatCode>General</c:formatCode>
                <c:ptCount val="98"/>
                <c:pt idx="0">
                  <c:v>1290.4147436395001</c:v>
                </c:pt>
                <c:pt idx="1">
                  <c:v>1296.12416020366</c:v>
                </c:pt>
                <c:pt idx="2">
                  <c:v>1293.92868368121</c:v>
                </c:pt>
                <c:pt idx="3">
                  <c:v>1272.90587878873</c:v>
                </c:pt>
                <c:pt idx="4">
                  <c:v>1267.3130556009701</c:v>
                </c:pt>
                <c:pt idx="5">
                  <c:v>1272.63240798688</c:v>
                </c:pt>
                <c:pt idx="6">
                  <c:v>1269.7733075845999</c:v>
                </c:pt>
                <c:pt idx="7">
                  <c:v>1265.16597224781</c:v>
                </c:pt>
                <c:pt idx="8">
                  <c:v>1261.9889372580801</c:v>
                </c:pt>
                <c:pt idx="9">
                  <c:v>1259.5639921212401</c:v>
                </c:pt>
                <c:pt idx="10">
                  <c:v>1257.53737738169</c:v>
                </c:pt>
                <c:pt idx="11">
                  <c:v>1256.0617645641</c:v>
                </c:pt>
                <c:pt idx="12">
                  <c:v>1255.1096782167499</c:v>
                </c:pt>
                <c:pt idx="13">
                  <c:v>1254.2973539264699</c:v>
                </c:pt>
                <c:pt idx="14">
                  <c:v>1253.4860569556199</c:v>
                </c:pt>
                <c:pt idx="15">
                  <c:v>1252.5854979184001</c:v>
                </c:pt>
                <c:pt idx="16">
                  <c:v>1251.81274070627</c:v>
                </c:pt>
                <c:pt idx="17">
                  <c:v>1251.4906952501699</c:v>
                </c:pt>
                <c:pt idx="18">
                  <c:v>1251.73066445944</c:v>
                </c:pt>
                <c:pt idx="19">
                  <c:v>1252.65412803186</c:v>
                </c:pt>
                <c:pt idx="20">
                  <c:v>1254.39045002798</c:v>
                </c:pt>
                <c:pt idx="21">
                  <c:v>1256.96590845829</c:v>
                </c:pt>
                <c:pt idx="22">
                  <c:v>1260.0250260676801</c:v>
                </c:pt>
                <c:pt idx="23">
                  <c:v>1262.96270594767</c:v>
                </c:pt>
                <c:pt idx="24">
                  <c:v>1265.3729699743201</c:v>
                </c:pt>
                <c:pt idx="25">
                  <c:v>1267.0735482069999</c:v>
                </c:pt>
                <c:pt idx="26">
                  <c:v>1267.8623872528301</c:v>
                </c:pt>
                <c:pt idx="27">
                  <c:v>1267.80924354988</c:v>
                </c:pt>
                <c:pt idx="28">
                  <c:v>1267.6554984382001</c:v>
                </c:pt>
                <c:pt idx="29">
                  <c:v>1266.7424002078999</c:v>
                </c:pt>
                <c:pt idx="30">
                  <c:v>1263.5947736651101</c:v>
                </c:pt>
                <c:pt idx="31">
                  <c:v>1255.00299422337</c:v>
                </c:pt>
                <c:pt idx="32">
                  <c:v>1236.3182431154401</c:v>
                </c:pt>
                <c:pt idx="33">
                  <c:v>1223.3158380280499</c:v>
                </c:pt>
                <c:pt idx="34">
                  <c:v>1216.3849370615401</c:v>
                </c:pt>
                <c:pt idx="35">
                  <c:v>1216.35982722779</c:v>
                </c:pt>
                <c:pt idx="36">
                  <c:v>1215.4982387718201</c:v>
                </c:pt>
                <c:pt idx="37">
                  <c:v>1214.95059558612</c:v>
                </c:pt>
                <c:pt idx="38">
                  <c:v>1213.8282970713999</c:v>
                </c:pt>
                <c:pt idx="39">
                  <c:v>1212.7274839073</c:v>
                </c:pt>
                <c:pt idx="40">
                  <c:v>1211.64809842472</c:v>
                </c:pt>
                <c:pt idx="41">
                  <c:v>1210.59007922196</c:v>
                </c:pt>
                <c:pt idx="42">
                  <c:v>1209.86213085451</c:v>
                </c:pt>
                <c:pt idx="43">
                  <c:v>1209.88528945901</c:v>
                </c:pt>
                <c:pt idx="44">
                  <c:v>1205.36126947771</c:v>
                </c:pt>
                <c:pt idx="45">
                  <c:v>1200.08851790527</c:v>
                </c:pt>
                <c:pt idx="46">
                  <c:v>1193.0932996639499</c:v>
                </c:pt>
                <c:pt idx="47">
                  <c:v>1195.2110474123999</c:v>
                </c:pt>
                <c:pt idx="48">
                  <c:v>1221.9476728028301</c:v>
                </c:pt>
                <c:pt idx="49">
                  <c:v>1247.0096615110999</c:v>
                </c:pt>
                <c:pt idx="50">
                  <c:v>1254.0458876432101</c:v>
                </c:pt>
                <c:pt idx="51">
                  <c:v>1242.17583875784</c:v>
                </c:pt>
                <c:pt idx="52">
                  <c:v>1237.5150805134499</c:v>
                </c:pt>
                <c:pt idx="53">
                  <c:v>1235.97390320201</c:v>
                </c:pt>
                <c:pt idx="54">
                  <c:v>1228.31408810929</c:v>
                </c:pt>
                <c:pt idx="55">
                  <c:v>1222.59052091891</c:v>
                </c:pt>
                <c:pt idx="56">
                  <c:v>1218.1456223729599</c:v>
                </c:pt>
                <c:pt idx="57">
                  <c:v>1214.31368292208</c:v>
                </c:pt>
                <c:pt idx="58">
                  <c:v>1210.52054244033</c:v>
                </c:pt>
                <c:pt idx="59">
                  <c:v>1206.2317459568101</c:v>
                </c:pt>
                <c:pt idx="60">
                  <c:v>1201.5757328979701</c:v>
                </c:pt>
                <c:pt idx="61">
                  <c:v>1205.2113083912</c:v>
                </c:pt>
                <c:pt idx="62">
                  <c:v>1201.94409153233</c:v>
                </c:pt>
                <c:pt idx="63">
                  <c:v>1198.9813461230999</c:v>
                </c:pt>
                <c:pt idx="64">
                  <c:v>1199.2220774490399</c:v>
                </c:pt>
                <c:pt idx="65">
                  <c:v>1199.1017597249399</c:v>
                </c:pt>
                <c:pt idx="66">
                  <c:v>1200.6878223267299</c:v>
                </c:pt>
                <c:pt idx="67">
                  <c:v>1205.4080214759199</c:v>
                </c:pt>
                <c:pt idx="68">
                  <c:v>1213.74043816219</c:v>
                </c:pt>
                <c:pt idx="69">
                  <c:v>1219.4581091022901</c:v>
                </c:pt>
                <c:pt idx="70">
                  <c:v>1223.6035366291701</c:v>
                </c:pt>
                <c:pt idx="71">
                  <c:v>1225.7339498818301</c:v>
                </c:pt>
                <c:pt idx="72">
                  <c:v>1226.14666334968</c:v>
                </c:pt>
                <c:pt idx="73">
                  <c:v>1230.5895250246799</c:v>
                </c:pt>
                <c:pt idx="74">
                  <c:v>1232.7706534065601</c:v>
                </c:pt>
                <c:pt idx="75">
                  <c:v>1233.09727666105</c:v>
                </c:pt>
                <c:pt idx="76">
                  <c:v>1232.81921046313</c:v>
                </c:pt>
                <c:pt idx="77">
                  <c:v>1230.1109499706399</c:v>
                </c:pt>
                <c:pt idx="78">
                  <c:v>1221.51765046331</c:v>
                </c:pt>
                <c:pt idx="79">
                  <c:v>1199.61422420804</c:v>
                </c:pt>
                <c:pt idx="80">
                  <c:v>1195.2281413768801</c:v>
                </c:pt>
                <c:pt idx="81">
                  <c:v>1194.9307211707101</c:v>
                </c:pt>
                <c:pt idx="82">
                  <c:v>1148.45620594365</c:v>
                </c:pt>
                <c:pt idx="83">
                  <c:v>1104.68297636794</c:v>
                </c:pt>
                <c:pt idx="84">
                  <c:v>1106.63784750533</c:v>
                </c:pt>
                <c:pt idx="85">
                  <c:v>1110.8463806785001</c:v>
                </c:pt>
                <c:pt idx="86">
                  <c:v>1112.9457737006001</c:v>
                </c:pt>
                <c:pt idx="87">
                  <c:v>1093.26844114456</c:v>
                </c:pt>
                <c:pt idx="88">
                  <c:v>1083.70557121413</c:v>
                </c:pt>
                <c:pt idx="89">
                  <c:v>1072.71977952202</c:v>
                </c:pt>
                <c:pt idx="90">
                  <c:v>1048.9263286256</c:v>
                </c:pt>
                <c:pt idx="91">
                  <c:v>1049.25851853268</c:v>
                </c:pt>
                <c:pt idx="92">
                  <c:v>1049.2604026049701</c:v>
                </c:pt>
                <c:pt idx="93">
                  <c:v>1100.6204276521</c:v>
                </c:pt>
                <c:pt idx="94">
                  <c:v>1131.2530548387599</c:v>
                </c:pt>
                <c:pt idx="95">
                  <c:v>1096.06976843602</c:v>
                </c:pt>
                <c:pt idx="96">
                  <c:v>1073.6481747288301</c:v>
                </c:pt>
                <c:pt idx="97">
                  <c:v>1073.6435477632399</c:v>
                </c:pt>
              </c:numCache>
            </c:numRef>
          </c:yVal>
          <c:smooth val="0"/>
          <c:extLst>
            <c:ext xmlns:c16="http://schemas.microsoft.com/office/drawing/2014/chart" uri="{C3380CC4-5D6E-409C-BE32-E72D297353CC}">
              <c16:uniqueId val="{0000004E-902D-494F-B91B-D83A38386C95}"/>
            </c:ext>
          </c:extLst>
        </c:ser>
        <c:ser>
          <c:idx val="79"/>
          <c:order val="79"/>
          <c:tx>
            <c:v>Flow Trajectories 1_57_0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Data'!$D$4785:$D$4819</c:f>
              <c:numCache>
                <c:formatCode>General</c:formatCode>
                <c:ptCount val="35"/>
                <c:pt idx="0">
                  <c:v>-5.8927823848431302E-5</c:v>
                </c:pt>
                <c:pt idx="1">
                  <c:v>5.3006918478301001E-3</c:v>
                </c:pt>
                <c:pt idx="2">
                  <c:v>1.04543162165031E-2</c:v>
                </c:pt>
                <c:pt idx="3">
                  <c:v>1.5555487316083401E-2</c:v>
                </c:pt>
                <c:pt idx="4">
                  <c:v>2.0621898826595798E-2</c:v>
                </c:pt>
                <c:pt idx="5">
                  <c:v>2.6200723184558999E-2</c:v>
                </c:pt>
                <c:pt idx="6">
                  <c:v>3.1280029620921898E-2</c:v>
                </c:pt>
                <c:pt idx="7">
                  <c:v>3.6865593081803399E-2</c:v>
                </c:pt>
                <c:pt idx="8">
                  <c:v>4.2457456556318197E-2</c:v>
                </c:pt>
                <c:pt idx="9">
                  <c:v>4.7541947377939903E-2</c:v>
                </c:pt>
                <c:pt idx="10">
                  <c:v>5.3134144776077703E-2</c:v>
                </c:pt>
                <c:pt idx="11">
                  <c:v>5.87364179284166E-2</c:v>
                </c:pt>
                <c:pt idx="12">
                  <c:v>6.3824391839070696E-2</c:v>
                </c:pt>
                <c:pt idx="13">
                  <c:v>6.8908272559203093E-2</c:v>
                </c:pt>
                <c:pt idx="14">
                  <c:v>7.4508348438299801E-2</c:v>
                </c:pt>
                <c:pt idx="15">
                  <c:v>7.5527369855880794E-2</c:v>
                </c:pt>
                <c:pt idx="16">
                  <c:v>7.8277273195368993E-2</c:v>
                </c:pt>
                <c:pt idx="17">
                  <c:v>8.0512120359041206E-2</c:v>
                </c:pt>
                <c:pt idx="18">
                  <c:v>8.2341568419566594E-2</c:v>
                </c:pt>
                <c:pt idx="19">
                  <c:v>8.4378119745410707E-2</c:v>
                </c:pt>
                <c:pt idx="20">
                  <c:v>8.6418145307692304E-2</c:v>
                </c:pt>
                <c:pt idx="21">
                  <c:v>8.8462948335184005E-2</c:v>
                </c:pt>
                <c:pt idx="22">
                  <c:v>9.0716167186611699E-2</c:v>
                </c:pt>
                <c:pt idx="23">
                  <c:v>9.1740182502186005E-2</c:v>
                </c:pt>
                <c:pt idx="24">
                  <c:v>9.1943858189504901E-2</c:v>
                </c:pt>
                <c:pt idx="25">
                  <c:v>9.2725672219714797E-2</c:v>
                </c:pt>
                <c:pt idx="26">
                  <c:v>9.2757423414573104E-2</c:v>
                </c:pt>
                <c:pt idx="27">
                  <c:v>9.3802622488300805E-2</c:v>
                </c:pt>
                <c:pt idx="28">
                  <c:v>9.4835494989793906E-2</c:v>
                </c:pt>
                <c:pt idx="29">
                  <c:v>9.5346419657125203E-2</c:v>
                </c:pt>
                <c:pt idx="30">
                  <c:v>9.58580062591355E-2</c:v>
                </c:pt>
                <c:pt idx="31">
                  <c:v>9.6370961114463694E-2</c:v>
                </c:pt>
                <c:pt idx="32">
                  <c:v>9.73933173430966E-2</c:v>
                </c:pt>
                <c:pt idx="33">
                  <c:v>9.8519649807103593E-2</c:v>
                </c:pt>
                <c:pt idx="34">
                  <c:v>9.8644539499175607E-2</c:v>
                </c:pt>
              </c:numCache>
            </c:numRef>
          </c:xVal>
          <c:yVal>
            <c:numRef>
              <c:f>'Plot Data'!$E$4785:$E$4819</c:f>
              <c:numCache>
                <c:formatCode>General</c:formatCode>
                <c:ptCount val="35"/>
                <c:pt idx="0">
                  <c:v>1289.9012516324999</c:v>
                </c:pt>
                <c:pt idx="1">
                  <c:v>1280.8521018235999</c:v>
                </c:pt>
                <c:pt idx="2">
                  <c:v>1246.0746188493699</c:v>
                </c:pt>
                <c:pt idx="3">
                  <c:v>1232.1794605913601</c:v>
                </c:pt>
                <c:pt idx="4">
                  <c:v>1242.0900311228199</c:v>
                </c:pt>
                <c:pt idx="5">
                  <c:v>1248.2589540736701</c:v>
                </c:pt>
                <c:pt idx="6">
                  <c:v>1248.99839513846</c:v>
                </c:pt>
                <c:pt idx="7">
                  <c:v>1250.6485306506099</c:v>
                </c:pt>
                <c:pt idx="8">
                  <c:v>1248.3957456216899</c:v>
                </c:pt>
                <c:pt idx="9">
                  <c:v>1245.6886599464699</c:v>
                </c:pt>
                <c:pt idx="10">
                  <c:v>1243.0412778407599</c:v>
                </c:pt>
                <c:pt idx="11">
                  <c:v>1232.92649363025</c:v>
                </c:pt>
                <c:pt idx="12">
                  <c:v>1226.7515190710301</c:v>
                </c:pt>
                <c:pt idx="13">
                  <c:v>1223.4453298327501</c:v>
                </c:pt>
                <c:pt idx="14">
                  <c:v>1212.8315244114399</c:v>
                </c:pt>
                <c:pt idx="15">
                  <c:v>1210.3260250793601</c:v>
                </c:pt>
                <c:pt idx="16">
                  <c:v>1202.2932980266901</c:v>
                </c:pt>
                <c:pt idx="17">
                  <c:v>1201.26034908219</c:v>
                </c:pt>
                <c:pt idx="18">
                  <c:v>1200.53705179292</c:v>
                </c:pt>
                <c:pt idx="19">
                  <c:v>1196.44507250777</c:v>
                </c:pt>
                <c:pt idx="20">
                  <c:v>1187.67895894761</c:v>
                </c:pt>
                <c:pt idx="21">
                  <c:v>1171.49852806747</c:v>
                </c:pt>
                <c:pt idx="22">
                  <c:v>1146.5584269881499</c:v>
                </c:pt>
                <c:pt idx="23">
                  <c:v>1136.9768391844</c:v>
                </c:pt>
                <c:pt idx="24">
                  <c:v>1134.292947292</c:v>
                </c:pt>
                <c:pt idx="25">
                  <c:v>1134.28936519014</c:v>
                </c:pt>
                <c:pt idx="26">
                  <c:v>1165.9454858645299</c:v>
                </c:pt>
                <c:pt idx="27">
                  <c:v>1149.8736870458699</c:v>
                </c:pt>
                <c:pt idx="28">
                  <c:v>1135.4473694807</c:v>
                </c:pt>
                <c:pt idx="29">
                  <c:v>1129.48169766311</c:v>
                </c:pt>
                <c:pt idx="30">
                  <c:v>1123.7438991423901</c:v>
                </c:pt>
                <c:pt idx="31">
                  <c:v>1118.26399025403</c:v>
                </c:pt>
                <c:pt idx="32">
                  <c:v>1109.0544393175701</c:v>
                </c:pt>
                <c:pt idx="33">
                  <c:v>1097.5458967101599</c:v>
                </c:pt>
                <c:pt idx="34">
                  <c:v>1096.5167108836999</c:v>
                </c:pt>
              </c:numCache>
            </c:numRef>
          </c:yVal>
          <c:smooth val="0"/>
          <c:extLst>
            <c:ext xmlns:c16="http://schemas.microsoft.com/office/drawing/2014/chart" uri="{C3380CC4-5D6E-409C-BE32-E72D297353CC}">
              <c16:uniqueId val="{0000004F-902D-494F-B91B-D83A38386C95}"/>
            </c:ext>
          </c:extLst>
        </c:ser>
        <c:ser>
          <c:idx val="80"/>
          <c:order val="80"/>
          <c:tx>
            <c:v>Flow Trajectories 1_57_1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Data'!$D$4822:$D$4834</c:f>
              <c:numCache>
                <c:formatCode>General</c:formatCode>
                <c:ptCount val="13"/>
                <c:pt idx="0">
                  <c:v>9.8644539499175607E-2</c:v>
                </c:pt>
                <c:pt idx="1">
                  <c:v>0.10030653636734201</c:v>
                </c:pt>
                <c:pt idx="2">
                  <c:v>0.104388853653872</c:v>
                </c:pt>
                <c:pt idx="3">
                  <c:v>0.107459604909957</c:v>
                </c:pt>
                <c:pt idx="4">
                  <c:v>0.112647211132159</c:v>
                </c:pt>
                <c:pt idx="5">
                  <c:v>0.113205195950526</c:v>
                </c:pt>
                <c:pt idx="6">
                  <c:v>0.113224246070803</c:v>
                </c:pt>
                <c:pt idx="7">
                  <c:v>0.113230596309775</c:v>
                </c:pt>
                <c:pt idx="8">
                  <c:v>0.11778268747979501</c:v>
                </c:pt>
                <c:pt idx="9">
                  <c:v>0.119324331539454</c:v>
                </c:pt>
                <c:pt idx="10">
                  <c:v>0.122193402841279</c:v>
                </c:pt>
                <c:pt idx="11">
                  <c:v>0.12234627867808399</c:v>
                </c:pt>
                <c:pt idx="12">
                  <c:v>0.122347866115903</c:v>
                </c:pt>
              </c:numCache>
            </c:numRef>
          </c:xVal>
          <c:yVal>
            <c:numRef>
              <c:f>'Plot Data'!$E$4822:$E$4834</c:f>
              <c:numCache>
                <c:formatCode>General</c:formatCode>
                <c:ptCount val="13"/>
                <c:pt idx="0">
                  <c:v>1096.7624366408199</c:v>
                </c:pt>
                <c:pt idx="1">
                  <c:v>1085.7376743551399</c:v>
                </c:pt>
                <c:pt idx="2">
                  <c:v>1065.6218324906099</c:v>
                </c:pt>
                <c:pt idx="3">
                  <c:v>1037.13358428891</c:v>
                </c:pt>
                <c:pt idx="4">
                  <c:v>1029.09677562761</c:v>
                </c:pt>
                <c:pt idx="5">
                  <c:v>1030.54203708046</c:v>
                </c:pt>
                <c:pt idx="6">
                  <c:v>1030.58891799568</c:v>
                </c:pt>
                <c:pt idx="7">
                  <c:v>1068.6784608575299</c:v>
                </c:pt>
                <c:pt idx="8">
                  <c:v>1095.5738465885599</c:v>
                </c:pt>
                <c:pt idx="9">
                  <c:v>1073.98098321059</c:v>
                </c:pt>
                <c:pt idx="10">
                  <c:v>1038.37630465504</c:v>
                </c:pt>
                <c:pt idx="11">
                  <c:v>1037.6318112814499</c:v>
                </c:pt>
                <c:pt idx="12">
                  <c:v>1037.6241243259301</c:v>
                </c:pt>
              </c:numCache>
            </c:numRef>
          </c:yVal>
          <c:smooth val="0"/>
          <c:extLst>
            <c:ext xmlns:c16="http://schemas.microsoft.com/office/drawing/2014/chart" uri="{C3380CC4-5D6E-409C-BE32-E72D297353CC}">
              <c16:uniqueId val="{00000050-902D-494F-B91B-D83A38386C95}"/>
            </c:ext>
          </c:extLst>
        </c:ser>
        <c:ser>
          <c:idx val="81"/>
          <c:order val="81"/>
          <c:tx>
            <c:v>Flow Trajectories 1_58_0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Data'!$D$4837:$D$4867</c:f>
              <c:numCache>
                <c:formatCode>General</c:formatCode>
                <c:ptCount val="31"/>
                <c:pt idx="0">
                  <c:v>-5.8927773658760503E-5</c:v>
                </c:pt>
                <c:pt idx="1">
                  <c:v>5.3007476897461896E-3</c:v>
                </c:pt>
                <c:pt idx="2">
                  <c:v>1.04543833199263E-2</c:v>
                </c:pt>
                <c:pt idx="3">
                  <c:v>1.55557042576903E-2</c:v>
                </c:pt>
                <c:pt idx="4">
                  <c:v>2.0622028277337501E-2</c:v>
                </c:pt>
                <c:pt idx="5">
                  <c:v>2.6200658234700799E-2</c:v>
                </c:pt>
                <c:pt idx="6">
                  <c:v>3.1279950043902598E-2</c:v>
                </c:pt>
                <c:pt idx="7">
                  <c:v>3.6865442311630997E-2</c:v>
                </c:pt>
                <c:pt idx="8">
                  <c:v>4.2457356952577199E-2</c:v>
                </c:pt>
                <c:pt idx="9">
                  <c:v>4.7542099434699801E-2</c:v>
                </c:pt>
                <c:pt idx="10">
                  <c:v>5.3134001151837397E-2</c:v>
                </c:pt>
                <c:pt idx="11">
                  <c:v>5.8223729452419E-2</c:v>
                </c:pt>
                <c:pt idx="12">
                  <c:v>6.33063388478287E-2</c:v>
                </c:pt>
                <c:pt idx="13">
                  <c:v>6.8388671053093694E-2</c:v>
                </c:pt>
                <c:pt idx="14">
                  <c:v>7.3172952425740803E-2</c:v>
                </c:pt>
                <c:pt idx="15">
                  <c:v>7.8257249411092494E-2</c:v>
                </c:pt>
                <c:pt idx="16">
                  <c:v>8.1300363545303594E-2</c:v>
                </c:pt>
                <c:pt idx="17">
                  <c:v>8.3837103660874199E-2</c:v>
                </c:pt>
                <c:pt idx="18">
                  <c:v>8.6376022505360694E-2</c:v>
                </c:pt>
                <c:pt idx="19">
                  <c:v>8.89156503825035E-2</c:v>
                </c:pt>
                <c:pt idx="20">
                  <c:v>9.0949074165298294E-2</c:v>
                </c:pt>
                <c:pt idx="21">
                  <c:v>9.2985888605747205E-2</c:v>
                </c:pt>
                <c:pt idx="22">
                  <c:v>9.5026928411868397E-2</c:v>
                </c:pt>
                <c:pt idx="23">
                  <c:v>9.7074846256441097E-2</c:v>
                </c:pt>
                <c:pt idx="24">
                  <c:v>9.8505987120855107E-2</c:v>
                </c:pt>
                <c:pt idx="25">
                  <c:v>9.95307522935589E-2</c:v>
                </c:pt>
                <c:pt idx="26">
                  <c:v>0.10081176370177899</c:v>
                </c:pt>
                <c:pt idx="27">
                  <c:v>0.100966668998333</c:v>
                </c:pt>
                <c:pt idx="28">
                  <c:v>0.10099263562991199</c:v>
                </c:pt>
                <c:pt idx="29">
                  <c:v>0.101451337942181</c:v>
                </c:pt>
                <c:pt idx="30">
                  <c:v>0.101464936588662</c:v>
                </c:pt>
              </c:numCache>
            </c:numRef>
          </c:xVal>
          <c:yVal>
            <c:numRef>
              <c:f>'Plot Data'!$E$4837:$E$4867</c:f>
              <c:numCache>
                <c:formatCode>General</c:formatCode>
                <c:ptCount val="31"/>
                <c:pt idx="0">
                  <c:v>1289.8993889804799</c:v>
                </c:pt>
                <c:pt idx="1">
                  <c:v>1280.82647435014</c:v>
                </c:pt>
                <c:pt idx="2">
                  <c:v>1246.0229667436499</c:v>
                </c:pt>
                <c:pt idx="3">
                  <c:v>1232.0072039184599</c:v>
                </c:pt>
                <c:pt idx="4">
                  <c:v>1241.9879396234101</c:v>
                </c:pt>
                <c:pt idx="5">
                  <c:v>1248.2895038684101</c:v>
                </c:pt>
                <c:pt idx="6">
                  <c:v>1249.03470193362</c:v>
                </c:pt>
                <c:pt idx="7">
                  <c:v>1250.72551576416</c:v>
                </c:pt>
                <c:pt idx="8">
                  <c:v>1248.44520352156</c:v>
                </c:pt>
                <c:pt idx="9">
                  <c:v>1245.56717233513</c:v>
                </c:pt>
                <c:pt idx="10">
                  <c:v>1243.12564956591</c:v>
                </c:pt>
                <c:pt idx="11">
                  <c:v>1236.39502606208</c:v>
                </c:pt>
                <c:pt idx="12">
                  <c:v>1234.5677892707199</c:v>
                </c:pt>
                <c:pt idx="13">
                  <c:v>1232.8493934037101</c:v>
                </c:pt>
                <c:pt idx="14">
                  <c:v>1225.4821478612801</c:v>
                </c:pt>
                <c:pt idx="15">
                  <c:v>1222.0197756334801</c:v>
                </c:pt>
                <c:pt idx="16">
                  <c:v>1225.52735607923</c:v>
                </c:pt>
                <c:pt idx="17">
                  <c:v>1227.6146659978799</c:v>
                </c:pt>
                <c:pt idx="18">
                  <c:v>1227.9440099251001</c:v>
                </c:pt>
                <c:pt idx="19">
                  <c:v>1227.65164264139</c:v>
                </c:pt>
                <c:pt idx="20">
                  <c:v>1226.3541984966701</c:v>
                </c:pt>
                <c:pt idx="21">
                  <c:v>1222.53876940543</c:v>
                </c:pt>
                <c:pt idx="22">
                  <c:v>1214.4785322735599</c:v>
                </c:pt>
                <c:pt idx="23">
                  <c:v>1198.95048028782</c:v>
                </c:pt>
                <c:pt idx="24">
                  <c:v>1184.33419940459</c:v>
                </c:pt>
                <c:pt idx="25">
                  <c:v>1171.9828120495899</c:v>
                </c:pt>
                <c:pt idx="26">
                  <c:v>1157.2946638543499</c:v>
                </c:pt>
                <c:pt idx="27">
                  <c:v>1155.7098661390701</c:v>
                </c:pt>
                <c:pt idx="28">
                  <c:v>1161.08663372725</c:v>
                </c:pt>
                <c:pt idx="29">
                  <c:v>1152.0359576922001</c:v>
                </c:pt>
                <c:pt idx="30">
                  <c:v>1151.7722155501599</c:v>
                </c:pt>
              </c:numCache>
            </c:numRef>
          </c:yVal>
          <c:smooth val="0"/>
          <c:extLst>
            <c:ext xmlns:c16="http://schemas.microsoft.com/office/drawing/2014/chart" uri="{C3380CC4-5D6E-409C-BE32-E72D297353CC}">
              <c16:uniqueId val="{00000051-902D-494F-B91B-D83A38386C95}"/>
            </c:ext>
          </c:extLst>
        </c:ser>
        <c:ser>
          <c:idx val="82"/>
          <c:order val="82"/>
          <c:tx>
            <c:v>Flow Trajectories 1_58_1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Data'!$D$4870:$D$4879</c:f>
              <c:numCache>
                <c:formatCode>General</c:formatCode>
                <c:ptCount val="10"/>
                <c:pt idx="0">
                  <c:v>0.101464936588662</c:v>
                </c:pt>
                <c:pt idx="1">
                  <c:v>0.102518891962109</c:v>
                </c:pt>
                <c:pt idx="2">
                  <c:v>0.103538343625829</c:v>
                </c:pt>
                <c:pt idx="3">
                  <c:v>0.104043174492602</c:v>
                </c:pt>
                <c:pt idx="4">
                  <c:v>0.10454579996786099</c:v>
                </c:pt>
                <c:pt idx="5">
                  <c:v>0.105050391058694</c:v>
                </c:pt>
                <c:pt idx="6">
                  <c:v>0.105967857727016</c:v>
                </c:pt>
                <c:pt idx="7">
                  <c:v>0.107732094302478</c:v>
                </c:pt>
                <c:pt idx="8">
                  <c:v>0.107903823658859</c:v>
                </c:pt>
                <c:pt idx="9">
                  <c:v>0.107916524314899</c:v>
                </c:pt>
              </c:numCache>
            </c:numRef>
          </c:xVal>
          <c:yVal>
            <c:numRef>
              <c:f>'Plot Data'!$E$4870:$E$4879</c:f>
              <c:numCache>
                <c:formatCode>General</c:formatCode>
                <c:ptCount val="10"/>
                <c:pt idx="0">
                  <c:v>1124.7152968652599</c:v>
                </c:pt>
                <c:pt idx="1">
                  <c:v>1111.6789578082901</c:v>
                </c:pt>
                <c:pt idx="2">
                  <c:v>1104.5095481261501</c:v>
                </c:pt>
                <c:pt idx="3">
                  <c:v>1106.0413989911799</c:v>
                </c:pt>
                <c:pt idx="4">
                  <c:v>1107.45057357312</c:v>
                </c:pt>
                <c:pt idx="5">
                  <c:v>1106.6065570206699</c:v>
                </c:pt>
                <c:pt idx="6">
                  <c:v>1098.5918158629399</c:v>
                </c:pt>
                <c:pt idx="7">
                  <c:v>1077.6740267569301</c:v>
                </c:pt>
                <c:pt idx="8">
                  <c:v>1077.1452314999599</c:v>
                </c:pt>
                <c:pt idx="9">
                  <c:v>1077.11045146589</c:v>
                </c:pt>
              </c:numCache>
            </c:numRef>
          </c:yVal>
          <c:smooth val="0"/>
          <c:extLst>
            <c:ext xmlns:c16="http://schemas.microsoft.com/office/drawing/2014/chart" uri="{C3380CC4-5D6E-409C-BE32-E72D297353CC}">
              <c16:uniqueId val="{00000052-902D-494F-B91B-D83A38386C95}"/>
            </c:ext>
          </c:extLst>
        </c:ser>
        <c:ser>
          <c:idx val="83"/>
          <c:order val="83"/>
          <c:tx>
            <c:v>Flow Trajectories 1_58_2</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Data'!$D$4882:$D$4893</c:f>
              <c:numCache>
                <c:formatCode>General</c:formatCode>
                <c:ptCount val="12"/>
                <c:pt idx="0">
                  <c:v>0.107916524314899</c:v>
                </c:pt>
                <c:pt idx="1">
                  <c:v>0.111872271892502</c:v>
                </c:pt>
                <c:pt idx="2">
                  <c:v>0.112899306348325</c:v>
                </c:pt>
                <c:pt idx="3">
                  <c:v>0.118121615242768</c:v>
                </c:pt>
                <c:pt idx="4">
                  <c:v>0.120149997795</c:v>
                </c:pt>
                <c:pt idx="5">
                  <c:v>0.120238889686097</c:v>
                </c:pt>
                <c:pt idx="6">
                  <c:v>0.12024523978848101</c:v>
                </c:pt>
                <c:pt idx="7">
                  <c:v>0.120251590027452</c:v>
                </c:pt>
                <c:pt idx="8">
                  <c:v>0.124298619055173</c:v>
                </c:pt>
                <c:pt idx="9">
                  <c:v>0.12892436459102699</c:v>
                </c:pt>
                <c:pt idx="10">
                  <c:v>0.12925547025304701</c:v>
                </c:pt>
                <c:pt idx="11">
                  <c:v>0.12925943881610699</c:v>
                </c:pt>
              </c:numCache>
            </c:numRef>
          </c:xVal>
          <c:yVal>
            <c:numRef>
              <c:f>'Plot Data'!$E$4882:$E$4893</c:f>
              <c:numCache>
                <c:formatCode>General</c:formatCode>
                <c:ptCount val="12"/>
                <c:pt idx="0">
                  <c:v>1084.4392092430201</c:v>
                </c:pt>
                <c:pt idx="1">
                  <c:v>1090.14687082004</c:v>
                </c:pt>
                <c:pt idx="2">
                  <c:v>1077.45179610998</c:v>
                </c:pt>
                <c:pt idx="3">
                  <c:v>1017.75545157778</c:v>
                </c:pt>
                <c:pt idx="4">
                  <c:v>1023.23389236828</c:v>
                </c:pt>
                <c:pt idx="5">
                  <c:v>1023.47556281574</c:v>
                </c:pt>
                <c:pt idx="6">
                  <c:v>1023.4928705797799</c:v>
                </c:pt>
                <c:pt idx="7">
                  <c:v>1075.89806305498</c:v>
                </c:pt>
                <c:pt idx="8">
                  <c:v>1099.8984702494499</c:v>
                </c:pt>
                <c:pt idx="9">
                  <c:v>1024.22724595612</c:v>
                </c:pt>
                <c:pt idx="10">
                  <c:v>1023.39743425679</c:v>
                </c:pt>
                <c:pt idx="11">
                  <c:v>1023.38726030152</c:v>
                </c:pt>
              </c:numCache>
            </c:numRef>
          </c:yVal>
          <c:smooth val="0"/>
          <c:extLst>
            <c:ext xmlns:c16="http://schemas.microsoft.com/office/drawing/2014/chart" uri="{C3380CC4-5D6E-409C-BE32-E72D297353CC}">
              <c16:uniqueId val="{00000053-902D-494F-B91B-D83A38386C95}"/>
            </c:ext>
          </c:extLst>
        </c:ser>
        <c:ser>
          <c:idx val="84"/>
          <c:order val="84"/>
          <c:tx>
            <c:v>Flow Trajectories 1_59</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Data'!$D$4896:$D$4946</c:f>
              <c:numCache>
                <c:formatCode>General</c:formatCode>
                <c:ptCount val="51"/>
                <c:pt idx="0">
                  <c:v>-5.8928779356836603E-5</c:v>
                </c:pt>
                <c:pt idx="1">
                  <c:v>5.2997025923332197E-3</c:v>
                </c:pt>
                <c:pt idx="2">
                  <c:v>1.04581469144932E-2</c:v>
                </c:pt>
                <c:pt idx="3">
                  <c:v>1.5557278354548201E-2</c:v>
                </c:pt>
                <c:pt idx="4">
                  <c:v>2.1129631414557801E-2</c:v>
                </c:pt>
                <c:pt idx="5">
                  <c:v>2.6709438455602301E-2</c:v>
                </c:pt>
                <c:pt idx="6">
                  <c:v>3.1787757500461998E-2</c:v>
                </c:pt>
                <c:pt idx="7">
                  <c:v>3.7375180241608401E-2</c:v>
                </c:pt>
                <c:pt idx="8">
                  <c:v>4.2967460475499097E-2</c:v>
                </c:pt>
                <c:pt idx="9">
                  <c:v>4.8050789850899299E-2</c:v>
                </c:pt>
                <c:pt idx="10">
                  <c:v>5.3642269183694399E-2</c:v>
                </c:pt>
                <c:pt idx="11">
                  <c:v>5.8729787057062298E-2</c:v>
                </c:pt>
                <c:pt idx="12">
                  <c:v>6.4313979384823694E-2</c:v>
                </c:pt>
                <c:pt idx="13">
                  <c:v>6.9905668767784104E-2</c:v>
                </c:pt>
                <c:pt idx="14">
                  <c:v>7.2961304834821203E-2</c:v>
                </c:pt>
                <c:pt idx="15">
                  <c:v>7.8045744796719302E-2</c:v>
                </c:pt>
                <c:pt idx="16">
                  <c:v>8.2099151628717101E-2</c:v>
                </c:pt>
                <c:pt idx="17">
                  <c:v>8.4630912760622706E-2</c:v>
                </c:pt>
                <c:pt idx="18">
                  <c:v>8.6758534845621293E-2</c:v>
                </c:pt>
                <c:pt idx="19">
                  <c:v>8.8480069290287594E-2</c:v>
                </c:pt>
                <c:pt idx="20">
                  <c:v>9.1821480894495003E-2</c:v>
                </c:pt>
                <c:pt idx="21">
                  <c:v>9.4861920242666806E-2</c:v>
                </c:pt>
                <c:pt idx="22">
                  <c:v>9.7399561506768095E-2</c:v>
                </c:pt>
                <c:pt idx="23">
                  <c:v>9.9432461970559299E-2</c:v>
                </c:pt>
                <c:pt idx="24">
                  <c:v>0.10146761163144701</c:v>
                </c:pt>
                <c:pt idx="25">
                  <c:v>0.103505746486679</c:v>
                </c:pt>
                <c:pt idx="26">
                  <c:v>0.105549069175364</c:v>
                </c:pt>
                <c:pt idx="27">
                  <c:v>0.107082153862487</c:v>
                </c:pt>
                <c:pt idx="28">
                  <c:v>0.108108088274377</c:v>
                </c:pt>
                <c:pt idx="29">
                  <c:v>0.109138710326193</c:v>
                </c:pt>
                <c:pt idx="30">
                  <c:v>0.11017202884449</c:v>
                </c:pt>
                <c:pt idx="31">
                  <c:v>0.111206487795525</c:v>
                </c:pt>
                <c:pt idx="32">
                  <c:v>0.112028739171942</c:v>
                </c:pt>
                <c:pt idx="33">
                  <c:v>0.11204907783677601</c:v>
                </c:pt>
                <c:pt idx="34">
                  <c:v>0.11205009391997001</c:v>
                </c:pt>
                <c:pt idx="35">
                  <c:v>0.112050347929529</c:v>
                </c:pt>
                <c:pt idx="36">
                  <c:v>0.11307253404394101</c:v>
                </c:pt>
                <c:pt idx="37">
                  <c:v>0.11358284278511301</c:v>
                </c:pt>
                <c:pt idx="38">
                  <c:v>0.11409649667903</c:v>
                </c:pt>
                <c:pt idx="39">
                  <c:v>0.114608434051322</c:v>
                </c:pt>
                <c:pt idx="40">
                  <c:v>0.115125883563019</c:v>
                </c:pt>
                <c:pt idx="41">
                  <c:v>0.120734480597183</c:v>
                </c:pt>
                <c:pt idx="42">
                  <c:v>0.123290298326677</c:v>
                </c:pt>
                <c:pt idx="43">
                  <c:v>0.12736220916944199</c:v>
                </c:pt>
                <c:pt idx="44">
                  <c:v>0.12964649339537401</c:v>
                </c:pt>
                <c:pt idx="45">
                  <c:v>0.12977348354904</c:v>
                </c:pt>
                <c:pt idx="46">
                  <c:v>0.12977983373498</c:v>
                </c:pt>
                <c:pt idx="47">
                  <c:v>0.129786183973952</c:v>
                </c:pt>
                <c:pt idx="48">
                  <c:v>0.134359200259384</c:v>
                </c:pt>
                <c:pt idx="49">
                  <c:v>0.13865143741736799</c:v>
                </c:pt>
                <c:pt idx="50">
                  <c:v>0.13865381855747799</c:v>
                </c:pt>
              </c:numCache>
            </c:numRef>
          </c:xVal>
          <c:yVal>
            <c:numRef>
              <c:f>'Plot Data'!$E$4896:$E$4946</c:f>
              <c:numCache>
                <c:formatCode>General</c:formatCode>
                <c:ptCount val="51"/>
                <c:pt idx="0">
                  <c:v>1289.94013294264</c:v>
                </c:pt>
                <c:pt idx="1">
                  <c:v>1281.33575049619</c:v>
                </c:pt>
                <c:pt idx="2">
                  <c:v>1243.9177517293299</c:v>
                </c:pt>
                <c:pt idx="3">
                  <c:v>1231.24709624147</c:v>
                </c:pt>
                <c:pt idx="4">
                  <c:v>1242.6573046067101</c:v>
                </c:pt>
                <c:pt idx="5">
                  <c:v>1248.1860669093001</c:v>
                </c:pt>
                <c:pt idx="6">
                  <c:v>1249.50498195821</c:v>
                </c:pt>
                <c:pt idx="7">
                  <c:v>1250.0046542610901</c:v>
                </c:pt>
                <c:pt idx="8">
                  <c:v>1247.4987816662101</c:v>
                </c:pt>
                <c:pt idx="9">
                  <c:v>1245.5164183282</c:v>
                </c:pt>
                <c:pt idx="10">
                  <c:v>1243.3462193596299</c:v>
                </c:pt>
                <c:pt idx="11">
                  <c:v>1238.2761657971701</c:v>
                </c:pt>
                <c:pt idx="12">
                  <c:v>1240.97695633137</c:v>
                </c:pt>
                <c:pt idx="13">
                  <c:v>1238.5142436434001</c:v>
                </c:pt>
                <c:pt idx="14">
                  <c:v>1232.8947196952099</c:v>
                </c:pt>
                <c:pt idx="15">
                  <c:v>1229.76012247874</c:v>
                </c:pt>
                <c:pt idx="16">
                  <c:v>1237.49325540168</c:v>
                </c:pt>
                <c:pt idx="17">
                  <c:v>1243.0953691571401</c:v>
                </c:pt>
                <c:pt idx="18">
                  <c:v>1247.0863124909499</c:v>
                </c:pt>
                <c:pt idx="19">
                  <c:v>1250.7715829282599</c:v>
                </c:pt>
                <c:pt idx="20">
                  <c:v>1257.6101588766001</c:v>
                </c:pt>
                <c:pt idx="21">
                  <c:v>1261.45733741658</c:v>
                </c:pt>
                <c:pt idx="22">
                  <c:v>1262.5654097018501</c:v>
                </c:pt>
                <c:pt idx="23">
                  <c:v>1261.77883725786</c:v>
                </c:pt>
                <c:pt idx="24">
                  <c:v>1260.1718349038099</c:v>
                </c:pt>
                <c:pt idx="25">
                  <c:v>1256.6133214128899</c:v>
                </c:pt>
                <c:pt idx="26">
                  <c:v>1249.6392506418499</c:v>
                </c:pt>
                <c:pt idx="27">
                  <c:v>1241.6124028236</c:v>
                </c:pt>
                <c:pt idx="28">
                  <c:v>1232.3948038548499</c:v>
                </c:pt>
                <c:pt idx="29">
                  <c:v>1216.4573411920401</c:v>
                </c:pt>
                <c:pt idx="30">
                  <c:v>1197.40413888492</c:v>
                </c:pt>
                <c:pt idx="31">
                  <c:v>1176.96711923257</c:v>
                </c:pt>
                <c:pt idx="32">
                  <c:v>1160.8240242967099</c:v>
                </c:pt>
                <c:pt idx="33">
                  <c:v>1160.3463127216201</c:v>
                </c:pt>
                <c:pt idx="34">
                  <c:v>1160.3223363883101</c:v>
                </c:pt>
                <c:pt idx="35">
                  <c:v>1138.7870906447199</c:v>
                </c:pt>
                <c:pt idx="36">
                  <c:v>1132.6540664880099</c:v>
                </c:pt>
                <c:pt idx="37">
                  <c:v>1128.98843206116</c:v>
                </c:pt>
                <c:pt idx="38">
                  <c:v>1123.2824036279801</c:v>
                </c:pt>
                <c:pt idx="39">
                  <c:v>1114.41387887357</c:v>
                </c:pt>
                <c:pt idx="40">
                  <c:v>1103.3539907340401</c:v>
                </c:pt>
                <c:pt idx="41">
                  <c:v>1082.60503951594</c:v>
                </c:pt>
                <c:pt idx="42">
                  <c:v>1059.50101107913</c:v>
                </c:pt>
                <c:pt idx="43">
                  <c:v>1044.3713219624799</c:v>
                </c:pt>
                <c:pt idx="44">
                  <c:v>1045.2141007170301</c:v>
                </c:pt>
                <c:pt idx="45">
                  <c:v>1045.35308109266</c:v>
                </c:pt>
                <c:pt idx="46">
                  <c:v>1045.36019491301</c:v>
                </c:pt>
                <c:pt idx="47">
                  <c:v>1112.49323512912</c:v>
                </c:pt>
                <c:pt idx="48">
                  <c:v>1115.7682049203199</c:v>
                </c:pt>
                <c:pt idx="49">
                  <c:v>1049.4864258606301</c:v>
                </c:pt>
                <c:pt idx="50">
                  <c:v>1049.4750751993699</c:v>
                </c:pt>
              </c:numCache>
            </c:numRef>
          </c:yVal>
          <c:smooth val="0"/>
          <c:extLst>
            <c:ext xmlns:c16="http://schemas.microsoft.com/office/drawing/2014/chart" uri="{C3380CC4-5D6E-409C-BE32-E72D297353CC}">
              <c16:uniqueId val="{00000054-902D-494F-B91B-D83A38386C95}"/>
            </c:ext>
          </c:extLst>
        </c:ser>
        <c:ser>
          <c:idx val="85"/>
          <c:order val="85"/>
          <c:tx>
            <c:v>Flow Trajectories 1_60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Data'!$D$4949:$D$5006</c:f>
              <c:numCache>
                <c:formatCode>General</c:formatCode>
                <c:ptCount val="58"/>
                <c:pt idx="0">
                  <c:v>-5.8930863408402201E-5</c:v>
                </c:pt>
                <c:pt idx="1">
                  <c:v>5.2958517547465897E-3</c:v>
                </c:pt>
                <c:pt idx="2">
                  <c:v>6.8449797641035402E-3</c:v>
                </c:pt>
                <c:pt idx="3">
                  <c:v>1.21038225877231E-2</c:v>
                </c:pt>
                <c:pt idx="4">
                  <c:v>1.7181327299981699E-2</c:v>
                </c:pt>
                <c:pt idx="5">
                  <c:v>2.2753387825662798E-2</c:v>
                </c:pt>
                <c:pt idx="6">
                  <c:v>2.83349928353041E-2</c:v>
                </c:pt>
                <c:pt idx="7">
                  <c:v>3.3920283348888997E-2</c:v>
                </c:pt>
                <c:pt idx="8">
                  <c:v>3.9511091460998703E-2</c:v>
                </c:pt>
                <c:pt idx="9">
                  <c:v>4.4594348990920601E-2</c:v>
                </c:pt>
                <c:pt idx="10">
                  <c:v>5.0183671693885899E-2</c:v>
                </c:pt>
                <c:pt idx="11">
                  <c:v>5.5777359121156202E-2</c:v>
                </c:pt>
                <c:pt idx="12">
                  <c:v>6.08585756081199E-2</c:v>
                </c:pt>
                <c:pt idx="13">
                  <c:v>6.6438041253174304E-2</c:v>
                </c:pt>
                <c:pt idx="14">
                  <c:v>7.0505624835493205E-2</c:v>
                </c:pt>
                <c:pt idx="15">
                  <c:v>7.6006572396874902E-2</c:v>
                </c:pt>
                <c:pt idx="16">
                  <c:v>7.9051631193525901E-2</c:v>
                </c:pt>
                <c:pt idx="17">
                  <c:v>8.3605363126774496E-2</c:v>
                </c:pt>
                <c:pt idx="18">
                  <c:v>8.6131924232856594E-2</c:v>
                </c:pt>
                <c:pt idx="19">
                  <c:v>9.0275837638215103E-2</c:v>
                </c:pt>
                <c:pt idx="20">
                  <c:v>9.3815773058518404E-2</c:v>
                </c:pt>
                <c:pt idx="21">
                  <c:v>9.7360543851047504E-2</c:v>
                </c:pt>
                <c:pt idx="22">
                  <c:v>0.100400486073805</c:v>
                </c:pt>
                <c:pt idx="23">
                  <c:v>0.103441805127992</c:v>
                </c:pt>
                <c:pt idx="24">
                  <c:v>0.10648490110527301</c:v>
                </c:pt>
                <c:pt idx="25">
                  <c:v>0.109529510200767</c:v>
                </c:pt>
                <c:pt idx="26">
                  <c:v>0.112067553845242</c:v>
                </c:pt>
                <c:pt idx="27">
                  <c:v>0.114098814272728</c:v>
                </c:pt>
                <c:pt idx="28">
                  <c:v>0.116130205486682</c:v>
                </c:pt>
                <c:pt idx="29">
                  <c:v>0.117656353477595</c:v>
                </c:pt>
                <c:pt idx="30">
                  <c:v>0.119181054721783</c:v>
                </c:pt>
                <c:pt idx="31">
                  <c:v>0.120709379272469</c:v>
                </c:pt>
                <c:pt idx="32">
                  <c:v>0.121730496536824</c:v>
                </c:pt>
                <c:pt idx="33">
                  <c:v>0.122759933122474</c:v>
                </c:pt>
                <c:pt idx="34">
                  <c:v>0.123793638583717</c:v>
                </c:pt>
                <c:pt idx="35">
                  <c:v>0.12483578175587801</c:v>
                </c:pt>
                <c:pt idx="36">
                  <c:v>0.12588750319074099</c:v>
                </c:pt>
                <c:pt idx="37">
                  <c:v>0.12639767249252701</c:v>
                </c:pt>
                <c:pt idx="38">
                  <c:v>0.12686613712023001</c:v>
                </c:pt>
                <c:pt idx="39">
                  <c:v>0.12745684910585101</c:v>
                </c:pt>
                <c:pt idx="40">
                  <c:v>0.12758399406152501</c:v>
                </c:pt>
                <c:pt idx="41">
                  <c:v>0.127615745256383</c:v>
                </c:pt>
                <c:pt idx="42">
                  <c:v>0.12843878139530401</c:v>
                </c:pt>
                <c:pt idx="43">
                  <c:v>0.128941910941229</c:v>
                </c:pt>
                <c:pt idx="44">
                  <c:v>0.12944749520049401</c:v>
                </c:pt>
                <c:pt idx="45">
                  <c:v>0.12995670063265499</c:v>
                </c:pt>
                <c:pt idx="46">
                  <c:v>0.130464263559181</c:v>
                </c:pt>
                <c:pt idx="47">
                  <c:v>0.13097092363811799</c:v>
                </c:pt>
                <c:pt idx="48">
                  <c:v>0.131581929757666</c:v>
                </c:pt>
                <c:pt idx="49">
                  <c:v>0.13672316410985499</c:v>
                </c:pt>
                <c:pt idx="50">
                  <c:v>0.141810681950617</c:v>
                </c:pt>
                <c:pt idx="51">
                  <c:v>0.14409129664283499</c:v>
                </c:pt>
                <c:pt idx="52">
                  <c:v>0.14424364007222701</c:v>
                </c:pt>
                <c:pt idx="53">
                  <c:v>0.144256339759821</c:v>
                </c:pt>
                <c:pt idx="54">
                  <c:v>0.14426268999879299</c:v>
                </c:pt>
                <c:pt idx="55">
                  <c:v>0.14988256137282099</c:v>
                </c:pt>
                <c:pt idx="56">
                  <c:v>0.15297252674842099</c:v>
                </c:pt>
                <c:pt idx="57">
                  <c:v>0.15302430594279401</c:v>
                </c:pt>
              </c:numCache>
            </c:numRef>
          </c:xVal>
          <c:yVal>
            <c:numRef>
              <c:f>'Plot Data'!$E$4949:$E$5006</c:f>
              <c:numCache>
                <c:formatCode>General</c:formatCode>
                <c:ptCount val="58"/>
                <c:pt idx="0">
                  <c:v>1290.0087837978699</c:v>
                </c:pt>
                <c:pt idx="1">
                  <c:v>1282.9782103325799</c:v>
                </c:pt>
                <c:pt idx="2">
                  <c:v>1273.38193757607</c:v>
                </c:pt>
                <c:pt idx="3">
                  <c:v>1230.0485981259999</c:v>
                </c:pt>
                <c:pt idx="4">
                  <c:v>1232.1024283617101</c:v>
                </c:pt>
                <c:pt idx="5">
                  <c:v>1243.6206031506499</c:v>
                </c:pt>
                <c:pt idx="6">
                  <c:v>1248.0531175681599</c:v>
                </c:pt>
                <c:pt idx="7">
                  <c:v>1249.93483395515</c:v>
                </c:pt>
                <c:pt idx="8">
                  <c:v>1248.3702334096599</c:v>
                </c:pt>
                <c:pt idx="9">
                  <c:v>1246.48292113303</c:v>
                </c:pt>
                <c:pt idx="10">
                  <c:v>1245.7730782076201</c:v>
                </c:pt>
                <c:pt idx="11">
                  <c:v>1242.09129174329</c:v>
                </c:pt>
                <c:pt idx="12">
                  <c:v>1241.5130664856099</c:v>
                </c:pt>
                <c:pt idx="13">
                  <c:v>1247.1117562838899</c:v>
                </c:pt>
                <c:pt idx="14">
                  <c:v>1244.94431397789</c:v>
                </c:pt>
                <c:pt idx="15">
                  <c:v>1234.4043652371299</c:v>
                </c:pt>
                <c:pt idx="16">
                  <c:v>1236.5976790658699</c:v>
                </c:pt>
                <c:pt idx="17">
                  <c:v>1248.8940458208399</c:v>
                </c:pt>
                <c:pt idx="18">
                  <c:v>1256.83435224339</c:v>
                </c:pt>
                <c:pt idx="19">
                  <c:v>1268.1565730238599</c:v>
                </c:pt>
                <c:pt idx="20">
                  <c:v>1275.2649838495799</c:v>
                </c:pt>
                <c:pt idx="21">
                  <c:v>1279.65829529083</c:v>
                </c:pt>
                <c:pt idx="22">
                  <c:v>1282.6127099023799</c:v>
                </c:pt>
                <c:pt idx="23">
                  <c:v>1284.91675032326</c:v>
                </c:pt>
                <c:pt idx="24">
                  <c:v>1286.5211356863001</c:v>
                </c:pt>
                <c:pt idx="25">
                  <c:v>1287.5801208709199</c:v>
                </c:pt>
                <c:pt idx="26">
                  <c:v>1288.0269456009801</c:v>
                </c:pt>
                <c:pt idx="27">
                  <c:v>1288.08672741135</c:v>
                </c:pt>
                <c:pt idx="28">
                  <c:v>1288.1158253548399</c:v>
                </c:pt>
                <c:pt idx="29">
                  <c:v>1287.0990203767201</c:v>
                </c:pt>
                <c:pt idx="30">
                  <c:v>1286.51071642579</c:v>
                </c:pt>
                <c:pt idx="31">
                  <c:v>1284.2915374040999</c:v>
                </c:pt>
                <c:pt idx="32">
                  <c:v>1281.6225053363901</c:v>
                </c:pt>
                <c:pt idx="33">
                  <c:v>1272.2674178258401</c:v>
                </c:pt>
                <c:pt idx="34">
                  <c:v>1259.49427229354</c:v>
                </c:pt>
                <c:pt idx="35">
                  <c:v>1241.09318622204</c:v>
                </c:pt>
                <c:pt idx="36">
                  <c:v>1215.4660529451901</c:v>
                </c:pt>
                <c:pt idx="37">
                  <c:v>1201.73938896551</c:v>
                </c:pt>
                <c:pt idx="38">
                  <c:v>1194.92961043743</c:v>
                </c:pt>
                <c:pt idx="39">
                  <c:v>1189.2972968699</c:v>
                </c:pt>
                <c:pt idx="40">
                  <c:v>1188.3258106375299</c:v>
                </c:pt>
                <c:pt idx="41">
                  <c:v>1128.00385347922</c:v>
                </c:pt>
                <c:pt idx="42">
                  <c:v>1116.3068815720201</c:v>
                </c:pt>
                <c:pt idx="43">
                  <c:v>1115.3878823044899</c:v>
                </c:pt>
                <c:pt idx="44">
                  <c:v>1114.2795343468499</c:v>
                </c:pt>
                <c:pt idx="45">
                  <c:v>1112.6972234355901</c:v>
                </c:pt>
                <c:pt idx="46">
                  <c:v>1112.9165024475601</c:v>
                </c:pt>
                <c:pt idx="47">
                  <c:v>1114.0067500120099</c:v>
                </c:pt>
                <c:pt idx="48">
                  <c:v>1114.7775646663599</c:v>
                </c:pt>
                <c:pt idx="49">
                  <c:v>1088.2265771344701</c:v>
                </c:pt>
                <c:pt idx="50">
                  <c:v>1077.3415642950699</c:v>
                </c:pt>
                <c:pt idx="51">
                  <c:v>1083.84691220886</c:v>
                </c:pt>
                <c:pt idx="52">
                  <c:v>1084.2996101993899</c:v>
                </c:pt>
                <c:pt idx="53">
                  <c:v>1084.33811548621</c:v>
                </c:pt>
                <c:pt idx="54">
                  <c:v>1145.8061153824401</c:v>
                </c:pt>
                <c:pt idx="55">
                  <c:v>1119.5749710309401</c:v>
                </c:pt>
                <c:pt idx="56">
                  <c:v>1066.0382975945499</c:v>
                </c:pt>
                <c:pt idx="57">
                  <c:v>1065.6876130230701</c:v>
                </c:pt>
              </c:numCache>
            </c:numRef>
          </c:yVal>
          <c:smooth val="0"/>
          <c:extLst>
            <c:ext xmlns:c16="http://schemas.microsoft.com/office/drawing/2014/chart" uri="{C3380CC4-5D6E-409C-BE32-E72D297353CC}">
              <c16:uniqueId val="{00000055-902D-494F-B91B-D83A38386C95}"/>
            </c:ext>
          </c:extLst>
        </c:ser>
        <c:ser>
          <c:idx val="86"/>
          <c:order val="86"/>
          <c:tx>
            <c:v>Flow Trajectories 1_61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Data'!$D$5009:$D$5086</c:f>
              <c:numCache>
                <c:formatCode>General</c:formatCode>
                <c:ptCount val="78"/>
                <c:pt idx="0">
                  <c:v>-5.8933525155227498E-5</c:v>
                </c:pt>
                <c:pt idx="1">
                  <c:v>5.2855586866221698E-3</c:v>
                </c:pt>
                <c:pt idx="2">
                  <c:v>1.0477102364668299E-2</c:v>
                </c:pt>
                <c:pt idx="3">
                  <c:v>1.55634398588792E-2</c:v>
                </c:pt>
                <c:pt idx="4">
                  <c:v>2.11369262872915E-2</c:v>
                </c:pt>
                <c:pt idx="5">
                  <c:v>2.6716274106179001E-2</c:v>
                </c:pt>
                <c:pt idx="6">
                  <c:v>3.2299597576819397E-2</c:v>
                </c:pt>
                <c:pt idx="7">
                  <c:v>3.7889224384565698E-2</c:v>
                </c:pt>
                <c:pt idx="8">
                  <c:v>4.2970768268668601E-2</c:v>
                </c:pt>
                <c:pt idx="9">
                  <c:v>4.8560237176089802E-2</c:v>
                </c:pt>
                <c:pt idx="10">
                  <c:v>5.4152087247436802E-2</c:v>
                </c:pt>
                <c:pt idx="11">
                  <c:v>5.9235546093560597E-2</c:v>
                </c:pt>
                <c:pt idx="12">
                  <c:v>6.4810240038477795E-2</c:v>
                </c:pt>
                <c:pt idx="13">
                  <c:v>7.0393042671028999E-2</c:v>
                </c:pt>
                <c:pt idx="14">
                  <c:v>7.1413690754823705E-2</c:v>
                </c:pt>
                <c:pt idx="15">
                  <c:v>7.6711186588453897E-2</c:v>
                </c:pt>
                <c:pt idx="16">
                  <c:v>8.1776300902715704E-2</c:v>
                </c:pt>
                <c:pt idx="17">
                  <c:v>8.682135693312E-2</c:v>
                </c:pt>
                <c:pt idx="18">
                  <c:v>8.8840610576511894E-2</c:v>
                </c:pt>
                <c:pt idx="19">
                  <c:v>8.9144992188846695E-2</c:v>
                </c:pt>
                <c:pt idx="20">
                  <c:v>9.2684482587199302E-2</c:v>
                </c:pt>
                <c:pt idx="21">
                  <c:v>9.63293692223232E-2</c:v>
                </c:pt>
                <c:pt idx="22">
                  <c:v>0.100281700355437</c:v>
                </c:pt>
                <c:pt idx="23">
                  <c:v>0.104334087877896</c:v>
                </c:pt>
                <c:pt idx="24">
                  <c:v>0.10788098484831</c:v>
                </c:pt>
                <c:pt idx="25">
                  <c:v>0.111732269822089</c:v>
                </c:pt>
                <c:pt idx="26">
                  <c:v>0.114772191908557</c:v>
                </c:pt>
                <c:pt idx="27">
                  <c:v>0.11781304956213801</c:v>
                </c:pt>
                <c:pt idx="28">
                  <c:v>0.12115432328126</c:v>
                </c:pt>
                <c:pt idx="29">
                  <c:v>0.124192265450322</c:v>
                </c:pt>
                <c:pt idx="30">
                  <c:v>0.12672625726793499</c:v>
                </c:pt>
                <c:pt idx="31">
                  <c:v>0.126807533632213</c:v>
                </c:pt>
                <c:pt idx="32">
                  <c:v>0.12985180448108599</c:v>
                </c:pt>
                <c:pt idx="33">
                  <c:v>0.13238510769367501</c:v>
                </c:pt>
                <c:pt idx="34">
                  <c:v>0.13350050786360099</c:v>
                </c:pt>
                <c:pt idx="35">
                  <c:v>0.13380526474566501</c:v>
                </c:pt>
                <c:pt idx="36">
                  <c:v>0.13591419070781</c:v>
                </c:pt>
                <c:pt idx="37">
                  <c:v>0.137943392697983</c:v>
                </c:pt>
                <c:pt idx="38">
                  <c:v>0.13946685153616001</c:v>
                </c:pt>
                <c:pt idx="39">
                  <c:v>0.14099230005022301</c:v>
                </c:pt>
                <c:pt idx="40">
                  <c:v>0.14252142515543401</c:v>
                </c:pt>
                <c:pt idx="41">
                  <c:v>0.14354552678954299</c:v>
                </c:pt>
                <c:pt idx="42">
                  <c:v>0.144580330175961</c:v>
                </c:pt>
                <c:pt idx="43">
                  <c:v>0.14563016980506999</c:v>
                </c:pt>
                <c:pt idx="44">
                  <c:v>0.146688803837876</c:v>
                </c:pt>
                <c:pt idx="45">
                  <c:v>0.14734950029248201</c:v>
                </c:pt>
                <c:pt idx="46">
                  <c:v>0.14763621397256199</c:v>
                </c:pt>
                <c:pt idx="47">
                  <c:v>0.14768510002881499</c:v>
                </c:pt>
                <c:pt idx="48">
                  <c:v>0.147794685604974</c:v>
                </c:pt>
                <c:pt idx="49">
                  <c:v>0.14790288983042499</c:v>
                </c:pt>
                <c:pt idx="50">
                  <c:v>0.14800980261096999</c:v>
                </c:pt>
                <c:pt idx="51">
                  <c:v>0.148115558233408</c:v>
                </c:pt>
                <c:pt idx="52">
                  <c:v>0.148220264149931</c:v>
                </c:pt>
                <c:pt idx="53">
                  <c:v>0.14832394958550299</c:v>
                </c:pt>
                <c:pt idx="54">
                  <c:v>0.14842664418665699</c:v>
                </c:pt>
                <c:pt idx="55">
                  <c:v>0.14852837777873601</c:v>
                </c:pt>
                <c:pt idx="56">
                  <c:v>0.14854508662030499</c:v>
                </c:pt>
                <c:pt idx="57">
                  <c:v>0.149013744253327</c:v>
                </c:pt>
                <c:pt idx="58">
                  <c:v>0.149297850843635</c:v>
                </c:pt>
                <c:pt idx="59">
                  <c:v>0.149740738513616</c:v>
                </c:pt>
                <c:pt idx="60">
                  <c:v>0.15026523791386201</c:v>
                </c:pt>
                <c:pt idx="61">
                  <c:v>0.150425017757368</c:v>
                </c:pt>
                <c:pt idx="62">
                  <c:v>0.15045676895222701</c:v>
                </c:pt>
                <c:pt idx="63">
                  <c:v>0.15096571479579299</c:v>
                </c:pt>
                <c:pt idx="64">
                  <c:v>0.15147329455177899</c:v>
                </c:pt>
                <c:pt idx="65">
                  <c:v>0.15197519311653299</c:v>
                </c:pt>
                <c:pt idx="66">
                  <c:v>0.15247912690755699</c:v>
                </c:pt>
                <c:pt idx="67">
                  <c:v>0.15551470050527899</c:v>
                </c:pt>
                <c:pt idx="68">
                  <c:v>0.15969159211974299</c:v>
                </c:pt>
                <c:pt idx="69">
                  <c:v>0.16100978208588199</c:v>
                </c:pt>
                <c:pt idx="70">
                  <c:v>0.164149950743715</c:v>
                </c:pt>
                <c:pt idx="71">
                  <c:v>0.16546941651048799</c:v>
                </c:pt>
                <c:pt idx="72">
                  <c:v>0.16547576674945999</c:v>
                </c:pt>
                <c:pt idx="73">
                  <c:v>0.171128914839941</c:v>
                </c:pt>
                <c:pt idx="74">
                  <c:v>0.17370988630935799</c:v>
                </c:pt>
                <c:pt idx="75">
                  <c:v>0.174124090463908</c:v>
                </c:pt>
                <c:pt idx="76">
                  <c:v>0.17418191379886899</c:v>
                </c:pt>
                <c:pt idx="77">
                  <c:v>0.17418270751437401</c:v>
                </c:pt>
              </c:numCache>
            </c:numRef>
          </c:xVal>
          <c:yVal>
            <c:numRef>
              <c:f>'Plot Data'!$E$5009:$E$5086</c:f>
              <c:numCache>
                <c:formatCode>General</c:formatCode>
                <c:ptCount val="78"/>
                <c:pt idx="0">
                  <c:v>1290.0740298462899</c:v>
                </c:pt>
                <c:pt idx="1">
                  <c:v>1286.8106680752001</c:v>
                </c:pt>
                <c:pt idx="2">
                  <c:v>1233.1855950348299</c:v>
                </c:pt>
                <c:pt idx="3">
                  <c:v>1228.3072339503999</c:v>
                </c:pt>
                <c:pt idx="4">
                  <c:v>1239.3716149184099</c:v>
                </c:pt>
                <c:pt idx="5">
                  <c:v>1245.56095869103</c:v>
                </c:pt>
                <c:pt idx="6">
                  <c:v>1248.7349618913199</c:v>
                </c:pt>
                <c:pt idx="7">
                  <c:v>1247.9419871156999</c:v>
                </c:pt>
                <c:pt idx="8">
                  <c:v>1247.1160982373301</c:v>
                </c:pt>
                <c:pt idx="9">
                  <c:v>1246.3298465293301</c:v>
                </c:pt>
                <c:pt idx="10">
                  <c:v>1243.9340882045201</c:v>
                </c:pt>
                <c:pt idx="11">
                  <c:v>1241.8133742509001</c:v>
                </c:pt>
                <c:pt idx="12">
                  <c:v>1250.39274897276</c:v>
                </c:pt>
                <c:pt idx="13">
                  <c:v>1253.79170731469</c:v>
                </c:pt>
                <c:pt idx="14">
                  <c:v>1250.7439044902301</c:v>
                </c:pt>
                <c:pt idx="15">
                  <c:v>1241.0510227078901</c:v>
                </c:pt>
                <c:pt idx="16">
                  <c:v>1250.61642381044</c:v>
                </c:pt>
                <c:pt idx="17">
                  <c:v>1269.0870770000399</c:v>
                </c:pt>
                <c:pt idx="18">
                  <c:v>1274.8540712484801</c:v>
                </c:pt>
                <c:pt idx="19">
                  <c:v>1275.7736501085799</c:v>
                </c:pt>
                <c:pt idx="20">
                  <c:v>1283.5843876149399</c:v>
                </c:pt>
                <c:pt idx="21">
                  <c:v>1287.8343306689501</c:v>
                </c:pt>
                <c:pt idx="22">
                  <c:v>1291.1367414143101</c:v>
                </c:pt>
                <c:pt idx="23">
                  <c:v>1294.3611965826799</c:v>
                </c:pt>
                <c:pt idx="24">
                  <c:v>1296.6999619850801</c:v>
                </c:pt>
                <c:pt idx="25">
                  <c:v>1299.0544429531201</c:v>
                </c:pt>
                <c:pt idx="26">
                  <c:v>1300.8184491341499</c:v>
                </c:pt>
                <c:pt idx="27">
                  <c:v>1302.3130605251599</c:v>
                </c:pt>
                <c:pt idx="28">
                  <c:v>1304.37816367815</c:v>
                </c:pt>
                <c:pt idx="29">
                  <c:v>1305.9367963493701</c:v>
                </c:pt>
                <c:pt idx="30">
                  <c:v>1306.9006798279099</c:v>
                </c:pt>
                <c:pt idx="31">
                  <c:v>1306.93628441182</c:v>
                </c:pt>
                <c:pt idx="32">
                  <c:v>1308.0018257617801</c:v>
                </c:pt>
                <c:pt idx="33">
                  <c:v>1308.8668559415501</c:v>
                </c:pt>
                <c:pt idx="34">
                  <c:v>1309.1898043102501</c:v>
                </c:pt>
                <c:pt idx="35">
                  <c:v>1309.28374907132</c:v>
                </c:pt>
                <c:pt idx="36">
                  <c:v>1309.7005226487499</c:v>
                </c:pt>
                <c:pt idx="37">
                  <c:v>1309.80989183823</c:v>
                </c:pt>
                <c:pt idx="38">
                  <c:v>1309.75920013421</c:v>
                </c:pt>
                <c:pt idx="39">
                  <c:v>1309.3703532444899</c:v>
                </c:pt>
                <c:pt idx="40">
                  <c:v>1308.3193955412801</c:v>
                </c:pt>
                <c:pt idx="41">
                  <c:v>1306.7428254558099</c:v>
                </c:pt>
                <c:pt idx="42">
                  <c:v>1302.02337333013</c:v>
                </c:pt>
                <c:pt idx="43">
                  <c:v>1291.78228593923</c:v>
                </c:pt>
                <c:pt idx="44">
                  <c:v>1273.4608699447599</c:v>
                </c:pt>
                <c:pt idx="45">
                  <c:v>1257.23067751182</c:v>
                </c:pt>
                <c:pt idx="46">
                  <c:v>1249.50428134925</c:v>
                </c:pt>
                <c:pt idx="47">
                  <c:v>1248.1533394886901</c:v>
                </c:pt>
                <c:pt idx="48">
                  <c:v>1245.1584508619801</c:v>
                </c:pt>
                <c:pt idx="49">
                  <c:v>1242.4053608142201</c:v>
                </c:pt>
                <c:pt idx="50">
                  <c:v>1239.8973429058101</c:v>
                </c:pt>
                <c:pt idx="51">
                  <c:v>1237.67793375622</c:v>
                </c:pt>
                <c:pt idx="52">
                  <c:v>1235.4911872688899</c:v>
                </c:pt>
                <c:pt idx="53">
                  <c:v>1233.3366051114299</c:v>
                </c:pt>
                <c:pt idx="54">
                  <c:v>1231.2136706906001</c:v>
                </c:pt>
                <c:pt idx="55">
                  <c:v>1229.12185592329</c:v>
                </c:pt>
                <c:pt idx="56">
                  <c:v>1228.72223841849</c:v>
                </c:pt>
                <c:pt idx="57">
                  <c:v>1219.5370246611301</c:v>
                </c:pt>
                <c:pt idx="58">
                  <c:v>1214.6079157454601</c:v>
                </c:pt>
                <c:pt idx="59">
                  <c:v>1207.6269173459</c:v>
                </c:pt>
                <c:pt idx="60">
                  <c:v>1198.58031250934</c:v>
                </c:pt>
                <c:pt idx="61">
                  <c:v>1196.31603669522</c:v>
                </c:pt>
                <c:pt idx="62">
                  <c:v>1127.48306922451</c:v>
                </c:pt>
                <c:pt idx="63">
                  <c:v>1125.4384798364499</c:v>
                </c:pt>
                <c:pt idx="64">
                  <c:v>1126.51359676982</c:v>
                </c:pt>
                <c:pt idx="65">
                  <c:v>1132.3659085962399</c:v>
                </c:pt>
                <c:pt idx="66">
                  <c:v>1138.1858128903</c:v>
                </c:pt>
                <c:pt idx="67">
                  <c:v>1155.9765090082001</c:v>
                </c:pt>
                <c:pt idx="68">
                  <c:v>1145.72425496195</c:v>
                </c:pt>
                <c:pt idx="69">
                  <c:v>1150.3534692144499</c:v>
                </c:pt>
                <c:pt idx="70">
                  <c:v>1155.9282192206699</c:v>
                </c:pt>
                <c:pt idx="71">
                  <c:v>1156.8233970449701</c:v>
                </c:pt>
                <c:pt idx="72">
                  <c:v>1182.9429028463801</c:v>
                </c:pt>
                <c:pt idx="73">
                  <c:v>1139.79715071344</c:v>
                </c:pt>
                <c:pt idx="74">
                  <c:v>1090.5618818189801</c:v>
                </c:pt>
                <c:pt idx="75">
                  <c:v>1086.2712050027501</c:v>
                </c:pt>
                <c:pt idx="76">
                  <c:v>1085.6713480343101</c:v>
                </c:pt>
                <c:pt idx="77">
                  <c:v>1085.66311261389</c:v>
                </c:pt>
              </c:numCache>
            </c:numRef>
          </c:yVal>
          <c:smooth val="0"/>
          <c:extLst>
            <c:ext xmlns:c16="http://schemas.microsoft.com/office/drawing/2014/chart" uri="{C3380CC4-5D6E-409C-BE32-E72D297353CC}">
              <c16:uniqueId val="{00000056-902D-494F-B91B-D83A38386C95}"/>
            </c:ext>
          </c:extLst>
        </c:ser>
        <c:ser>
          <c:idx val="87"/>
          <c:order val="87"/>
          <c:tx>
            <c:v>Flow Trajectories 1_62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Data'!$D$5089:$D$5191</c:f>
              <c:numCache>
                <c:formatCode>General</c:formatCode>
                <c:ptCount val="103"/>
                <c:pt idx="0">
                  <c:v>-5.8712220397439302E-5</c:v>
                </c:pt>
                <c:pt idx="1">
                  <c:v>5.2652757163824801E-3</c:v>
                </c:pt>
                <c:pt idx="2">
                  <c:v>7.8794891156457204E-3</c:v>
                </c:pt>
                <c:pt idx="3">
                  <c:v>1.00509940399818E-2</c:v>
                </c:pt>
                <c:pt idx="4">
                  <c:v>1.5123753492877E-2</c:v>
                </c:pt>
                <c:pt idx="5">
                  <c:v>2.0706454569636001E-2</c:v>
                </c:pt>
                <c:pt idx="6">
                  <c:v>2.5787333868058999E-2</c:v>
                </c:pt>
                <c:pt idx="7">
                  <c:v>3.1376164864862999E-2</c:v>
                </c:pt>
                <c:pt idx="8">
                  <c:v>3.6458382278004901E-2</c:v>
                </c:pt>
                <c:pt idx="9">
                  <c:v>4.2045740893655002E-2</c:v>
                </c:pt>
                <c:pt idx="10">
                  <c:v>4.7634764345877198E-2</c:v>
                </c:pt>
                <c:pt idx="11">
                  <c:v>5.3226501112186297E-2</c:v>
                </c:pt>
                <c:pt idx="12">
                  <c:v>5.8310434315276001E-2</c:v>
                </c:pt>
                <c:pt idx="13">
                  <c:v>6.3375316686806696E-2</c:v>
                </c:pt>
                <c:pt idx="14">
                  <c:v>6.8443206854265998E-2</c:v>
                </c:pt>
                <c:pt idx="15">
                  <c:v>7.0969932846548206E-2</c:v>
                </c:pt>
                <c:pt idx="16">
                  <c:v>7.6058766693046106E-2</c:v>
                </c:pt>
                <c:pt idx="17">
                  <c:v>7.8080777167304299E-2</c:v>
                </c:pt>
                <c:pt idx="18">
                  <c:v>8.3331764008581694E-2</c:v>
                </c:pt>
                <c:pt idx="19">
                  <c:v>8.8882702410633105E-2</c:v>
                </c:pt>
                <c:pt idx="20">
                  <c:v>9.1922529629113403E-2</c:v>
                </c:pt>
                <c:pt idx="21">
                  <c:v>9.2227457258863194E-2</c:v>
                </c:pt>
                <c:pt idx="22">
                  <c:v>9.2288425766894999E-2</c:v>
                </c:pt>
                <c:pt idx="23">
                  <c:v>9.6344276373377599E-2</c:v>
                </c:pt>
                <c:pt idx="24">
                  <c:v>0.100909009535517</c:v>
                </c:pt>
                <c:pt idx="25">
                  <c:v>0.10202485835065001</c:v>
                </c:pt>
                <c:pt idx="26">
                  <c:v>0.106280233955292</c:v>
                </c:pt>
                <c:pt idx="27">
                  <c:v>0.110945861750502</c:v>
                </c:pt>
                <c:pt idx="28">
                  <c:v>0.11550338849180999</c:v>
                </c:pt>
                <c:pt idx="29">
                  <c:v>0.119549226574971</c:v>
                </c:pt>
                <c:pt idx="30">
                  <c:v>0.124105246569113</c:v>
                </c:pt>
                <c:pt idx="31">
                  <c:v>0.12815279964394899</c:v>
                </c:pt>
                <c:pt idx="32">
                  <c:v>0.13169709033149701</c:v>
                </c:pt>
                <c:pt idx="33">
                  <c:v>0.13595193550629001</c:v>
                </c:pt>
                <c:pt idx="34">
                  <c:v>0.137976326145719</c:v>
                </c:pt>
                <c:pt idx="35">
                  <c:v>0.14212574188776</c:v>
                </c:pt>
                <c:pt idx="36">
                  <c:v>0.145666599345186</c:v>
                </c:pt>
                <c:pt idx="37">
                  <c:v>0.147690411318467</c:v>
                </c:pt>
                <c:pt idx="38">
                  <c:v>0.15113293442108999</c:v>
                </c:pt>
                <c:pt idx="39">
                  <c:v>0.15416844583956801</c:v>
                </c:pt>
                <c:pt idx="40">
                  <c:v>0.157306705211128</c:v>
                </c:pt>
                <c:pt idx="41">
                  <c:v>0.16034193345783801</c:v>
                </c:pt>
                <c:pt idx="42">
                  <c:v>0.16337874511627401</c:v>
                </c:pt>
                <c:pt idx="43">
                  <c:v>0.16591309751661701</c:v>
                </c:pt>
                <c:pt idx="44">
                  <c:v>0.168450581406654</c:v>
                </c:pt>
                <c:pt idx="45">
                  <c:v>0.169468080149829</c:v>
                </c:pt>
                <c:pt idx="46">
                  <c:v>0.17150535154360499</c:v>
                </c:pt>
                <c:pt idx="47">
                  <c:v>0.17303536801903299</c:v>
                </c:pt>
                <c:pt idx="48">
                  <c:v>0.17405843797835999</c:v>
                </c:pt>
                <c:pt idx="49">
                  <c:v>0.175122683906003</c:v>
                </c:pt>
                <c:pt idx="50">
                  <c:v>0.17615353981773099</c:v>
                </c:pt>
                <c:pt idx="51">
                  <c:v>0.176675258916203</c:v>
                </c:pt>
                <c:pt idx="52">
                  <c:v>0.177496879844595</c:v>
                </c:pt>
                <c:pt idx="53">
                  <c:v>0.178028497410951</c:v>
                </c:pt>
                <c:pt idx="54">
                  <c:v>0.17808242876840799</c:v>
                </c:pt>
                <c:pt idx="55">
                  <c:v>0.178192366031863</c:v>
                </c:pt>
                <c:pt idx="56">
                  <c:v>0.17830127430197601</c:v>
                </c:pt>
                <c:pt idx="57">
                  <c:v>0.17840925891742801</c:v>
                </c:pt>
                <c:pt idx="58">
                  <c:v>0.17851639808717601</c:v>
                </c:pt>
                <c:pt idx="59">
                  <c:v>0.17862103495817999</c:v>
                </c:pt>
                <c:pt idx="60">
                  <c:v>0.17873313191001799</c:v>
                </c:pt>
                <c:pt idx="61">
                  <c:v>0.178753767653062</c:v>
                </c:pt>
                <c:pt idx="62">
                  <c:v>0.17876734557343499</c:v>
                </c:pt>
                <c:pt idx="63">
                  <c:v>0.178892675084945</c:v>
                </c:pt>
                <c:pt idx="64">
                  <c:v>0.179017873541581</c:v>
                </c:pt>
                <c:pt idx="65">
                  <c:v>0.17914281681184599</c:v>
                </c:pt>
                <c:pt idx="66">
                  <c:v>0.17926650851800999</c:v>
                </c:pt>
                <c:pt idx="67">
                  <c:v>0.179388554258262</c:v>
                </c:pt>
                <c:pt idx="68">
                  <c:v>0.179508796194492</c:v>
                </c:pt>
                <c:pt idx="69">
                  <c:v>0.17962712646010701</c:v>
                </c:pt>
                <c:pt idx="70">
                  <c:v>0.17974349118937599</c:v>
                </c:pt>
                <c:pt idx="71">
                  <c:v>0.17985786361310199</c:v>
                </c:pt>
                <c:pt idx="72">
                  <c:v>0.17997027259255199</c:v>
                </c:pt>
                <c:pt idx="73">
                  <c:v>0.18008075277798299</c:v>
                </c:pt>
                <c:pt idx="74">
                  <c:v>0.180189352885325</c:v>
                </c:pt>
                <c:pt idx="75">
                  <c:v>0.18029613082405399</c:v>
                </c:pt>
                <c:pt idx="76">
                  <c:v>0.180401150027371</c:v>
                </c:pt>
                <c:pt idx="77">
                  <c:v>0.18050446832473899</c:v>
                </c:pt>
                <c:pt idx="78">
                  <c:v>0.18060613742290799</c:v>
                </c:pt>
                <c:pt idx="79">
                  <c:v>0.180706247336124</c:v>
                </c:pt>
                <c:pt idx="80">
                  <c:v>0.18080484223041099</c:v>
                </c:pt>
                <c:pt idx="81">
                  <c:v>0.18090196764989599</c:v>
                </c:pt>
                <c:pt idx="82">
                  <c:v>0.180997669805749</c:v>
                </c:pt>
                <c:pt idx="83">
                  <c:v>0.18105442720800499</c:v>
                </c:pt>
                <c:pt idx="84">
                  <c:v>0.18106872745691899</c:v>
                </c:pt>
                <c:pt idx="85">
                  <c:v>0.18138886078385699</c:v>
                </c:pt>
                <c:pt idx="86">
                  <c:v>0.18159012316079201</c:v>
                </c:pt>
                <c:pt idx="87">
                  <c:v>0.18190771585125601</c:v>
                </c:pt>
                <c:pt idx="88">
                  <c:v>0.18239223535507501</c:v>
                </c:pt>
                <c:pt idx="89">
                  <c:v>0.18292439594534701</c:v>
                </c:pt>
                <c:pt idx="90">
                  <c:v>0.18549979539293901</c:v>
                </c:pt>
                <c:pt idx="91">
                  <c:v>0.185755081292164</c:v>
                </c:pt>
                <c:pt idx="92">
                  <c:v>0.185793198820042</c:v>
                </c:pt>
                <c:pt idx="93">
                  <c:v>0.185799549059014</c:v>
                </c:pt>
                <c:pt idx="94">
                  <c:v>0.18933293484515101</c:v>
                </c:pt>
                <c:pt idx="95">
                  <c:v>0.190953142025275</c:v>
                </c:pt>
                <c:pt idx="96">
                  <c:v>0.195519361025452</c:v>
                </c:pt>
                <c:pt idx="97">
                  <c:v>0.19755519712771999</c:v>
                </c:pt>
                <c:pt idx="98">
                  <c:v>0.197707650737108</c:v>
                </c:pt>
                <c:pt idx="99">
                  <c:v>0.19771400097608</c:v>
                </c:pt>
                <c:pt idx="100">
                  <c:v>0.20337252984356899</c:v>
                </c:pt>
                <c:pt idx="101">
                  <c:v>0.20596040906588001</c:v>
                </c:pt>
                <c:pt idx="102">
                  <c:v>0.20643665215180901</c:v>
                </c:pt>
              </c:numCache>
            </c:numRef>
          </c:xVal>
          <c:yVal>
            <c:numRef>
              <c:f>'Plot Data'!$E$5089:$E$5191</c:f>
              <c:numCache>
                <c:formatCode>General</c:formatCode>
                <c:ptCount val="103"/>
                <c:pt idx="0">
                  <c:v>1290.1266807306199</c:v>
                </c:pt>
                <c:pt idx="1">
                  <c:v>1293.0383192085301</c:v>
                </c:pt>
                <c:pt idx="2">
                  <c:v>1263.24751936906</c:v>
                </c:pt>
                <c:pt idx="3">
                  <c:v>1245.10827478852</c:v>
                </c:pt>
                <c:pt idx="4">
                  <c:v>1246.8701506912</c:v>
                </c:pt>
                <c:pt idx="5">
                  <c:v>1251.7369857772101</c:v>
                </c:pt>
                <c:pt idx="6">
                  <c:v>1252.2797381672499</c:v>
                </c:pt>
                <c:pt idx="7">
                  <c:v>1252.2791957086299</c:v>
                </c:pt>
                <c:pt idx="8">
                  <c:v>1251.22575090704</c:v>
                </c:pt>
                <c:pt idx="9">
                  <c:v>1251.7433369973801</c:v>
                </c:pt>
                <c:pt idx="10">
                  <c:v>1251.2518086079299</c:v>
                </c:pt>
                <c:pt idx="11">
                  <c:v>1249.0949152718899</c:v>
                </c:pt>
                <c:pt idx="12">
                  <c:v>1246.7207236527199</c:v>
                </c:pt>
                <c:pt idx="13">
                  <c:v>1255.7540771034701</c:v>
                </c:pt>
                <c:pt idx="14">
                  <c:v>1261.99067641852</c:v>
                </c:pt>
                <c:pt idx="15">
                  <c:v>1268.5102682639399</c:v>
                </c:pt>
                <c:pt idx="16">
                  <c:v>1262.35050786432</c:v>
                </c:pt>
                <c:pt idx="17">
                  <c:v>1267.1554710099999</c:v>
                </c:pt>
                <c:pt idx="18">
                  <c:v>1280.3508213022801</c:v>
                </c:pt>
                <c:pt idx="19">
                  <c:v>1292.4303386813101</c:v>
                </c:pt>
                <c:pt idx="20">
                  <c:v>1294.96929487122</c:v>
                </c:pt>
                <c:pt idx="21">
                  <c:v>1294.9871175553401</c:v>
                </c:pt>
                <c:pt idx="22">
                  <c:v>1294.98589363167</c:v>
                </c:pt>
                <c:pt idx="23">
                  <c:v>1297.7538958016301</c:v>
                </c:pt>
                <c:pt idx="24">
                  <c:v>1299.6816280472799</c:v>
                </c:pt>
                <c:pt idx="25">
                  <c:v>1300.14864782876</c:v>
                </c:pt>
                <c:pt idx="26">
                  <c:v>1302.58811135055</c:v>
                </c:pt>
                <c:pt idx="27">
                  <c:v>1304.16552891576</c:v>
                </c:pt>
                <c:pt idx="28">
                  <c:v>1306.46811828196</c:v>
                </c:pt>
                <c:pt idx="29">
                  <c:v>1309.0158346962501</c:v>
                </c:pt>
                <c:pt idx="30">
                  <c:v>1311.01227488465</c:v>
                </c:pt>
                <c:pt idx="31">
                  <c:v>1312.8217316636701</c:v>
                </c:pt>
                <c:pt idx="32">
                  <c:v>1313.9982805772299</c:v>
                </c:pt>
                <c:pt idx="33">
                  <c:v>1315.11707411421</c:v>
                </c:pt>
                <c:pt idx="34">
                  <c:v>1315.76336709215</c:v>
                </c:pt>
                <c:pt idx="35">
                  <c:v>1317.02591077486</c:v>
                </c:pt>
                <c:pt idx="36">
                  <c:v>1318.07146768542</c:v>
                </c:pt>
                <c:pt idx="37">
                  <c:v>1318.5909262145401</c:v>
                </c:pt>
                <c:pt idx="38">
                  <c:v>1319.3569104557901</c:v>
                </c:pt>
                <c:pt idx="39">
                  <c:v>1320.0050518896001</c:v>
                </c:pt>
                <c:pt idx="40">
                  <c:v>1320.56861398868</c:v>
                </c:pt>
                <c:pt idx="41">
                  <c:v>1321.0979551641699</c:v>
                </c:pt>
                <c:pt idx="42">
                  <c:v>1321.5165346634701</c:v>
                </c:pt>
                <c:pt idx="43">
                  <c:v>1321.76329346988</c:v>
                </c:pt>
                <c:pt idx="44">
                  <c:v>1321.9786079647899</c:v>
                </c:pt>
                <c:pt idx="45">
                  <c:v>1321.9808161222099</c:v>
                </c:pt>
                <c:pt idx="46">
                  <c:v>1321.9818507712</c:v>
                </c:pt>
                <c:pt idx="47">
                  <c:v>1321.7074085239001</c:v>
                </c:pt>
                <c:pt idx="48">
                  <c:v>1321.5545431217299</c:v>
                </c:pt>
                <c:pt idx="49">
                  <c:v>1320.6315273595501</c:v>
                </c:pt>
                <c:pt idx="50">
                  <c:v>1319.3105933766601</c:v>
                </c:pt>
                <c:pt idx="51">
                  <c:v>1317.24635979958</c:v>
                </c:pt>
                <c:pt idx="52">
                  <c:v>1314.42843966995</c:v>
                </c:pt>
                <c:pt idx="53">
                  <c:v>1306.9666109749501</c:v>
                </c:pt>
                <c:pt idx="54">
                  <c:v>1306.13641985513</c:v>
                </c:pt>
                <c:pt idx="55">
                  <c:v>1304.95859668202</c:v>
                </c:pt>
                <c:pt idx="56">
                  <c:v>1303.8401582224701</c:v>
                </c:pt>
                <c:pt idx="57">
                  <c:v>1302.7690379389701</c:v>
                </c:pt>
                <c:pt idx="58">
                  <c:v>1301.7421731679401</c:v>
                </c:pt>
                <c:pt idx="59">
                  <c:v>1300.8171677958101</c:v>
                </c:pt>
                <c:pt idx="60">
                  <c:v>1299.9422496197001</c:v>
                </c:pt>
                <c:pt idx="61">
                  <c:v>1299.77724877476</c:v>
                </c:pt>
                <c:pt idx="62">
                  <c:v>1299.6200803219499</c:v>
                </c:pt>
                <c:pt idx="63">
                  <c:v>1297.86319088716</c:v>
                </c:pt>
                <c:pt idx="64">
                  <c:v>1296.0975178467399</c:v>
                </c:pt>
                <c:pt idx="65">
                  <c:v>1293.54956974775</c:v>
                </c:pt>
                <c:pt idx="66">
                  <c:v>1290.0936712084699</c:v>
                </c:pt>
                <c:pt idx="67">
                  <c:v>1286.6771958061199</c:v>
                </c:pt>
                <c:pt idx="68">
                  <c:v>1283.3035861569599</c:v>
                </c:pt>
                <c:pt idx="69">
                  <c:v>1279.9752072830099</c:v>
                </c:pt>
                <c:pt idx="70">
                  <c:v>1276.69292938736</c:v>
                </c:pt>
                <c:pt idx="71">
                  <c:v>1273.4570090012701</c:v>
                </c:pt>
                <c:pt idx="72">
                  <c:v>1270.2664338986201</c:v>
                </c:pt>
                <c:pt idx="73">
                  <c:v>1267.12000886756</c:v>
                </c:pt>
                <c:pt idx="74">
                  <c:v>1264.0162229923401</c:v>
                </c:pt>
                <c:pt idx="75">
                  <c:v>1260.95337145042</c:v>
                </c:pt>
                <c:pt idx="76">
                  <c:v>1257.9296460307401</c:v>
                </c:pt>
                <c:pt idx="77">
                  <c:v>1255.09155380119</c:v>
                </c:pt>
                <c:pt idx="78">
                  <c:v>1252.8848162428501</c:v>
                </c:pt>
                <c:pt idx="79">
                  <c:v>1250.70565770342</c:v>
                </c:pt>
                <c:pt idx="80">
                  <c:v>1248.5540238357</c:v>
                </c:pt>
                <c:pt idx="81">
                  <c:v>1246.4297497124901</c:v>
                </c:pt>
                <c:pt idx="82">
                  <c:v>1244.3325813388601</c:v>
                </c:pt>
                <c:pt idx="83">
                  <c:v>1243.0871584306201</c:v>
                </c:pt>
                <c:pt idx="84">
                  <c:v>1242.7456532163101</c:v>
                </c:pt>
                <c:pt idx="85">
                  <c:v>1235.8974607202099</c:v>
                </c:pt>
                <c:pt idx="86">
                  <c:v>1231.93846406994</c:v>
                </c:pt>
                <c:pt idx="87">
                  <c:v>1226.2914926157</c:v>
                </c:pt>
                <c:pt idx="88">
                  <c:v>1217.01978532966</c:v>
                </c:pt>
                <c:pt idx="89">
                  <c:v>1207.84774895236</c:v>
                </c:pt>
                <c:pt idx="90">
                  <c:v>1176.1976156747301</c:v>
                </c:pt>
                <c:pt idx="91">
                  <c:v>1174.3594784500999</c:v>
                </c:pt>
                <c:pt idx="92">
                  <c:v>1174.08445371377</c:v>
                </c:pt>
                <c:pt idx="93">
                  <c:v>1152.57504307661</c:v>
                </c:pt>
                <c:pt idx="94">
                  <c:v>1179.4225318773599</c:v>
                </c:pt>
                <c:pt idx="95">
                  <c:v>1177.82814635059</c:v>
                </c:pt>
                <c:pt idx="96">
                  <c:v>1182.7601259688499</c:v>
                </c:pt>
                <c:pt idx="97">
                  <c:v>1178.3391471490499</c:v>
                </c:pt>
                <c:pt idx="98">
                  <c:v>1178.1470397297501</c:v>
                </c:pt>
                <c:pt idx="99">
                  <c:v>1206.7629047069599</c:v>
                </c:pt>
                <c:pt idx="100">
                  <c:v>1158.44747454503</c:v>
                </c:pt>
                <c:pt idx="101">
                  <c:v>1106.4090755925899</c:v>
                </c:pt>
                <c:pt idx="102">
                  <c:v>1100.36288109253</c:v>
                </c:pt>
              </c:numCache>
            </c:numRef>
          </c:yVal>
          <c:smooth val="0"/>
          <c:extLst>
            <c:ext xmlns:c16="http://schemas.microsoft.com/office/drawing/2014/chart" uri="{C3380CC4-5D6E-409C-BE32-E72D297353CC}">
              <c16:uniqueId val="{00000057-902D-494F-B91B-D83A38386C95}"/>
            </c:ext>
          </c:extLst>
        </c:ser>
        <c:ser>
          <c:idx val="88"/>
          <c:order val="88"/>
          <c:tx>
            <c:v>Flow Trajectories 1_63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Data'!$D$5194:$D$5353</c:f>
              <c:numCache>
                <c:formatCode>General</c:formatCode>
                <c:ptCount val="160"/>
                <c:pt idx="0">
                  <c:v>-5.8709329461171997E-5</c:v>
                </c:pt>
                <c:pt idx="1">
                  <c:v>2.8799979976940199E-3</c:v>
                </c:pt>
                <c:pt idx="2">
                  <c:v>5.6631674182742904E-3</c:v>
                </c:pt>
                <c:pt idx="3">
                  <c:v>6.4469733447439798E-3</c:v>
                </c:pt>
                <c:pt idx="4">
                  <c:v>8.3440256184395406E-3</c:v>
                </c:pt>
                <c:pt idx="5">
                  <c:v>8.3480408946957508E-3</c:v>
                </c:pt>
                <c:pt idx="6">
                  <c:v>8.3647144982928103E-3</c:v>
                </c:pt>
                <c:pt idx="7">
                  <c:v>9.3296847825671495E-3</c:v>
                </c:pt>
                <c:pt idx="8">
                  <c:v>1.2683958691047201E-2</c:v>
                </c:pt>
                <c:pt idx="9">
                  <c:v>1.60481688550848E-2</c:v>
                </c:pt>
                <c:pt idx="10">
                  <c:v>1.9159103277227901E-2</c:v>
                </c:pt>
                <c:pt idx="11">
                  <c:v>2.1835982635430799E-2</c:v>
                </c:pt>
                <c:pt idx="12">
                  <c:v>2.42114152927028E-2</c:v>
                </c:pt>
                <c:pt idx="13">
                  <c:v>2.63728531664085E-2</c:v>
                </c:pt>
                <c:pt idx="14">
                  <c:v>2.8370596115777798E-2</c:v>
                </c:pt>
                <c:pt idx="15">
                  <c:v>3.0263320902376399E-2</c:v>
                </c:pt>
                <c:pt idx="16">
                  <c:v>3.2109202374949297E-2</c:v>
                </c:pt>
                <c:pt idx="17">
                  <c:v>3.4126143818240098E-2</c:v>
                </c:pt>
                <c:pt idx="18">
                  <c:v>3.6178646634975602E-2</c:v>
                </c:pt>
                <c:pt idx="19">
                  <c:v>3.8315784950791097E-2</c:v>
                </c:pt>
                <c:pt idx="20">
                  <c:v>4.0553050047715603E-2</c:v>
                </c:pt>
                <c:pt idx="21">
                  <c:v>4.2875447916087502E-2</c:v>
                </c:pt>
                <c:pt idx="22">
                  <c:v>4.5266563047055002E-2</c:v>
                </c:pt>
                <c:pt idx="23">
                  <c:v>4.7705746024297897E-2</c:v>
                </c:pt>
                <c:pt idx="24">
                  <c:v>5.0182349153832802E-2</c:v>
                </c:pt>
                <c:pt idx="25">
                  <c:v>5.2683591184222799E-2</c:v>
                </c:pt>
                <c:pt idx="26">
                  <c:v>5.4953130091783597E-2</c:v>
                </c:pt>
                <c:pt idx="27">
                  <c:v>5.7211238431792003E-2</c:v>
                </c:pt>
                <c:pt idx="28">
                  <c:v>5.9677287055332498E-2</c:v>
                </c:pt>
                <c:pt idx="29">
                  <c:v>6.2197197609915197E-2</c:v>
                </c:pt>
                <c:pt idx="30">
                  <c:v>6.4945023220684295E-2</c:v>
                </c:pt>
                <c:pt idx="31">
                  <c:v>6.8669903158563E-2</c:v>
                </c:pt>
                <c:pt idx="32">
                  <c:v>7.1060951530235103E-2</c:v>
                </c:pt>
                <c:pt idx="33">
                  <c:v>7.2021286104549803E-2</c:v>
                </c:pt>
                <c:pt idx="34">
                  <c:v>7.3546398070406596E-2</c:v>
                </c:pt>
                <c:pt idx="35">
                  <c:v>7.4945567150268302E-2</c:v>
                </c:pt>
                <c:pt idx="36">
                  <c:v>8.0342521090009195E-2</c:v>
                </c:pt>
                <c:pt idx="37">
                  <c:v>8.5896448727776895E-2</c:v>
                </c:pt>
                <c:pt idx="38">
                  <c:v>8.7414666241680594E-2</c:v>
                </c:pt>
                <c:pt idx="39">
                  <c:v>9.0566128524526501E-2</c:v>
                </c:pt>
                <c:pt idx="40">
                  <c:v>9.5240899153553299E-2</c:v>
                </c:pt>
                <c:pt idx="41">
                  <c:v>0.100315959733425</c:v>
                </c:pt>
                <c:pt idx="42">
                  <c:v>0.105380562699531</c:v>
                </c:pt>
                <c:pt idx="43">
                  <c:v>0.10649725622961</c:v>
                </c:pt>
                <c:pt idx="44">
                  <c:v>0.111365232265126</c:v>
                </c:pt>
                <c:pt idx="45">
                  <c:v>0.115932632467257</c:v>
                </c:pt>
                <c:pt idx="46">
                  <c:v>0.12049297254539899</c:v>
                </c:pt>
                <c:pt idx="47">
                  <c:v>0.125055757546505</c:v>
                </c:pt>
                <c:pt idx="48">
                  <c:v>0.12961099691512501</c:v>
                </c:pt>
                <c:pt idx="49">
                  <c:v>0.13315552089980601</c:v>
                </c:pt>
                <c:pt idx="50">
                  <c:v>0.137212860209244</c:v>
                </c:pt>
                <c:pt idx="51">
                  <c:v>0.14136060109051099</c:v>
                </c:pt>
                <c:pt idx="52">
                  <c:v>0.14564354428232201</c:v>
                </c:pt>
                <c:pt idx="53">
                  <c:v>0.14961894290076999</c:v>
                </c:pt>
                <c:pt idx="54">
                  <c:v>0.15367241404888399</c:v>
                </c:pt>
                <c:pt idx="55">
                  <c:v>0.15556692775217901</c:v>
                </c:pt>
                <c:pt idx="56">
                  <c:v>0.15910121614148701</c:v>
                </c:pt>
                <c:pt idx="57">
                  <c:v>0.16222346986136399</c:v>
                </c:pt>
                <c:pt idx="58">
                  <c:v>0.16494501561334199</c:v>
                </c:pt>
                <c:pt idx="59">
                  <c:v>0.16724412203610001</c:v>
                </c:pt>
                <c:pt idx="60">
                  <c:v>0.16895839425855899</c:v>
                </c:pt>
                <c:pt idx="61">
                  <c:v>0.17033893492381599</c:v>
                </c:pt>
                <c:pt idx="62">
                  <c:v>0.171410086395588</c:v>
                </c:pt>
                <c:pt idx="63">
                  <c:v>0.17221214114161801</c:v>
                </c:pt>
                <c:pt idx="64">
                  <c:v>0.172779207494933</c:v>
                </c:pt>
                <c:pt idx="65">
                  <c:v>0.17311625715736201</c:v>
                </c:pt>
                <c:pt idx="66">
                  <c:v>0.173336240755952</c:v>
                </c:pt>
                <c:pt idx="67">
                  <c:v>0.17347555575978699</c:v>
                </c:pt>
                <c:pt idx="68">
                  <c:v>0.17360310121213501</c:v>
                </c:pt>
                <c:pt idx="69">
                  <c:v>0.173730043771612</c:v>
                </c:pt>
                <c:pt idx="70">
                  <c:v>0.17385678994275</c:v>
                </c:pt>
                <c:pt idx="71">
                  <c:v>0.17398352166098799</c:v>
                </c:pt>
                <c:pt idx="72">
                  <c:v>0.17411023780562199</c:v>
                </c:pt>
                <c:pt idx="73">
                  <c:v>0.174236937944555</c:v>
                </c:pt>
                <c:pt idx="74">
                  <c:v>0.174363623182826</c:v>
                </c:pt>
                <c:pt idx="75">
                  <c:v>0.17438895802081</c:v>
                </c:pt>
                <c:pt idx="76">
                  <c:v>0.17451562096851</c:v>
                </c:pt>
                <c:pt idx="77">
                  <c:v>0.17464225819083301</c:v>
                </c:pt>
                <c:pt idx="78">
                  <c:v>0.174768874770454</c:v>
                </c:pt>
                <c:pt idx="79">
                  <c:v>0.174895472744691</c:v>
                </c:pt>
                <c:pt idx="80">
                  <c:v>0.17503471659764699</c:v>
                </c:pt>
                <c:pt idx="81">
                  <c:v>0.175161308964569</c:v>
                </c:pt>
                <c:pt idx="82">
                  <c:v>0.17528788782618099</c:v>
                </c:pt>
                <c:pt idx="83">
                  <c:v>0.17542713529117501</c:v>
                </c:pt>
                <c:pt idx="84">
                  <c:v>0.175553726566018</c:v>
                </c:pt>
                <c:pt idx="85">
                  <c:v>0.175680305156238</c:v>
                </c:pt>
                <c:pt idx="86">
                  <c:v>0.175806874918158</c:v>
                </c:pt>
                <c:pt idx="87">
                  <c:v>0.17593343778161299</c:v>
                </c:pt>
                <c:pt idx="88">
                  <c:v>0.17605999465542499</c:v>
                </c:pt>
                <c:pt idx="89">
                  <c:v>0.176199202179398</c:v>
                </c:pt>
                <c:pt idx="90">
                  <c:v>0.176325750758033</c:v>
                </c:pt>
                <c:pt idx="91">
                  <c:v>0.17645228689761</c:v>
                </c:pt>
                <c:pt idx="92">
                  <c:v>0.176578810147204</c:v>
                </c:pt>
                <c:pt idx="93">
                  <c:v>0.176654716247031</c:v>
                </c:pt>
                <c:pt idx="94">
                  <c:v>0.176794441735631</c:v>
                </c:pt>
                <c:pt idx="95">
                  <c:v>0.177830448254817</c:v>
                </c:pt>
                <c:pt idx="96">
                  <c:v>0.17985524632167099</c:v>
                </c:pt>
                <c:pt idx="97">
                  <c:v>0.181741857939727</c:v>
                </c:pt>
                <c:pt idx="98">
                  <c:v>0.18278219092013401</c:v>
                </c:pt>
                <c:pt idx="99">
                  <c:v>0.18320826975753099</c:v>
                </c:pt>
                <c:pt idx="100">
                  <c:v>0.183372795333021</c:v>
                </c:pt>
                <c:pt idx="101">
                  <c:v>0.18343640994638</c:v>
                </c:pt>
                <c:pt idx="102">
                  <c:v>0.18356110927288399</c:v>
                </c:pt>
                <c:pt idx="103">
                  <c:v>0.18368551822121401</c:v>
                </c:pt>
                <c:pt idx="104">
                  <c:v>0.18380797810021901</c:v>
                </c:pt>
                <c:pt idx="105">
                  <c:v>0.183929845589063</c:v>
                </c:pt>
                <c:pt idx="106">
                  <c:v>0.18405132628898499</c:v>
                </c:pt>
                <c:pt idx="107">
                  <c:v>0.18417243659548899</c:v>
                </c:pt>
                <c:pt idx="108">
                  <c:v>0.184291249853788</c:v>
                </c:pt>
                <c:pt idx="109">
                  <c:v>0.184408266093541</c:v>
                </c:pt>
                <c:pt idx="110">
                  <c:v>0.18452482164900899</c:v>
                </c:pt>
                <c:pt idx="111">
                  <c:v>0.18465267853877901</c:v>
                </c:pt>
                <c:pt idx="112">
                  <c:v>0.18476752714354</c:v>
                </c:pt>
                <c:pt idx="113">
                  <c:v>0.18487817421758801</c:v>
                </c:pt>
                <c:pt idx="114">
                  <c:v>0.18498639423262001</c:v>
                </c:pt>
                <c:pt idx="115">
                  <c:v>0.18509225308521099</c:v>
                </c:pt>
                <c:pt idx="116">
                  <c:v>0.18519590464899999</c:v>
                </c:pt>
                <c:pt idx="117">
                  <c:v>0.18529594025582299</c:v>
                </c:pt>
                <c:pt idx="118">
                  <c:v>0.185391739998265</c:v>
                </c:pt>
                <c:pt idx="119">
                  <c:v>0.18547689941016399</c:v>
                </c:pt>
                <c:pt idx="120">
                  <c:v>0.185489398603677</c:v>
                </c:pt>
                <c:pt idx="121">
                  <c:v>0.18561166345173399</c:v>
                </c:pt>
                <c:pt idx="122">
                  <c:v>0.185733020387329</c:v>
                </c:pt>
                <c:pt idx="123">
                  <c:v>0.18585345752794499</c:v>
                </c:pt>
                <c:pt idx="124">
                  <c:v>0.185972968759712</c:v>
                </c:pt>
                <c:pt idx="125">
                  <c:v>0.186091550800669</c:v>
                </c:pt>
                <c:pt idx="126">
                  <c:v>0.18620921664253601</c:v>
                </c:pt>
                <c:pt idx="127">
                  <c:v>0.18632570018162201</c:v>
                </c:pt>
                <c:pt idx="128">
                  <c:v>0.186440085433805</c:v>
                </c:pt>
                <c:pt idx="129">
                  <c:v>0.18655228652349501</c:v>
                </c:pt>
                <c:pt idx="130">
                  <c:v>0.18666233014647499</c:v>
                </c:pt>
                <c:pt idx="131">
                  <c:v>0.186770264114931</c:v>
                </c:pt>
                <c:pt idx="132">
                  <c:v>0.186876150520428</c:v>
                </c:pt>
                <c:pt idx="133">
                  <c:v>0.18698006045794499</c:v>
                </c:pt>
                <c:pt idx="134">
                  <c:v>0.187082062672384</c:v>
                </c:pt>
                <c:pt idx="135">
                  <c:v>0.18718224313625201</c:v>
                </c:pt>
                <c:pt idx="136">
                  <c:v>0.18728068223793701</c:v>
                </c:pt>
                <c:pt idx="137">
                  <c:v>0.18737745433576</c:v>
                </c:pt>
                <c:pt idx="138">
                  <c:v>0.18747263769154701</c:v>
                </c:pt>
                <c:pt idx="139">
                  <c:v>0.18754768649499101</c:v>
                </c:pt>
                <c:pt idx="140">
                  <c:v>0.18756587928311499</c:v>
                </c:pt>
                <c:pt idx="141">
                  <c:v>0.18786936143713501</c:v>
                </c:pt>
                <c:pt idx="142">
                  <c:v>0.18805808766002</c:v>
                </c:pt>
                <c:pt idx="143">
                  <c:v>0.188355481806564</c:v>
                </c:pt>
                <c:pt idx="144">
                  <c:v>0.188810613030441</c:v>
                </c:pt>
                <c:pt idx="145">
                  <c:v>0.189346659474424</c:v>
                </c:pt>
                <c:pt idx="146">
                  <c:v>0.18988230713002199</c:v>
                </c:pt>
                <c:pt idx="147">
                  <c:v>0.19296022667396501</c:v>
                </c:pt>
                <c:pt idx="148">
                  <c:v>0.192991987210578</c:v>
                </c:pt>
                <c:pt idx="149">
                  <c:v>0.19302373840543599</c:v>
                </c:pt>
                <c:pt idx="150">
                  <c:v>0.195657675334448</c:v>
                </c:pt>
                <c:pt idx="151">
                  <c:v>0.19718243098414601</c:v>
                </c:pt>
                <c:pt idx="152">
                  <c:v>0.20226060982699201</c:v>
                </c:pt>
                <c:pt idx="153">
                  <c:v>0.204043789860372</c:v>
                </c:pt>
                <c:pt idx="154">
                  <c:v>0.20412001185453099</c:v>
                </c:pt>
                <c:pt idx="155">
                  <c:v>0.20412636233636899</c:v>
                </c:pt>
                <c:pt idx="156">
                  <c:v>0.20413271257534099</c:v>
                </c:pt>
                <c:pt idx="157">
                  <c:v>0.20979963291653</c:v>
                </c:pt>
                <c:pt idx="158">
                  <c:v>0.212378777063329</c:v>
                </c:pt>
                <c:pt idx="159">
                  <c:v>0.21285137829780401</c:v>
                </c:pt>
              </c:numCache>
            </c:numRef>
          </c:xVal>
          <c:yVal>
            <c:numRef>
              <c:f>'Plot Data'!$E$5194:$E$5353</c:f>
              <c:numCache>
                <c:formatCode>General</c:formatCode>
                <c:ptCount val="160"/>
                <c:pt idx="0">
                  <c:v>1290.19767298584</c:v>
                </c:pt>
                <c:pt idx="1">
                  <c:v>1291.6362860710999</c:v>
                </c:pt>
                <c:pt idx="2">
                  <c:v>1298.4680727595801</c:v>
                </c:pt>
                <c:pt idx="3">
                  <c:v>1298.91850026324</c:v>
                </c:pt>
                <c:pt idx="4">
                  <c:v>1282.9540957213501</c:v>
                </c:pt>
                <c:pt idx="5">
                  <c:v>1282.8672476069901</c:v>
                </c:pt>
                <c:pt idx="6">
                  <c:v>1282.5353193523899</c:v>
                </c:pt>
                <c:pt idx="7">
                  <c:v>1274.1530507002799</c:v>
                </c:pt>
                <c:pt idx="8">
                  <c:v>1276.3136267320201</c:v>
                </c:pt>
                <c:pt idx="9">
                  <c:v>1277.36624565741</c:v>
                </c:pt>
                <c:pt idx="10">
                  <c:v>1274.68634535553</c:v>
                </c:pt>
                <c:pt idx="11">
                  <c:v>1271.58764958649</c:v>
                </c:pt>
                <c:pt idx="12">
                  <c:v>1269.20537049989</c:v>
                </c:pt>
                <c:pt idx="13">
                  <c:v>1267.1665765837199</c:v>
                </c:pt>
                <c:pt idx="14">
                  <c:v>1265.4536611793601</c:v>
                </c:pt>
                <c:pt idx="15">
                  <c:v>1264.0320686099301</c:v>
                </c:pt>
                <c:pt idx="16">
                  <c:v>1262.85981186356</c:v>
                </c:pt>
                <c:pt idx="17">
                  <c:v>1262.03640619321</c:v>
                </c:pt>
                <c:pt idx="18">
                  <c:v>1261.9779044854699</c:v>
                </c:pt>
                <c:pt idx="19">
                  <c:v>1262.3453025592</c:v>
                </c:pt>
                <c:pt idx="20">
                  <c:v>1262.71893202823</c:v>
                </c:pt>
                <c:pt idx="21">
                  <c:v>1262.88053641076</c:v>
                </c:pt>
                <c:pt idx="22">
                  <c:v>1262.96515729212</c:v>
                </c:pt>
                <c:pt idx="23">
                  <c:v>1262.80188652734</c:v>
                </c:pt>
                <c:pt idx="24">
                  <c:v>1262.3393273720999</c:v>
                </c:pt>
                <c:pt idx="25">
                  <c:v>1261.3569377295601</c:v>
                </c:pt>
                <c:pt idx="26">
                  <c:v>1259.75173137299</c:v>
                </c:pt>
                <c:pt idx="27">
                  <c:v>1258.60948980949</c:v>
                </c:pt>
                <c:pt idx="28">
                  <c:v>1259.76748904532</c:v>
                </c:pt>
                <c:pt idx="29">
                  <c:v>1264.4718831555599</c:v>
                </c:pt>
                <c:pt idx="30">
                  <c:v>1268.2590883243199</c:v>
                </c:pt>
                <c:pt idx="31">
                  <c:v>1273.58106845312</c:v>
                </c:pt>
                <c:pt idx="32">
                  <c:v>1287.0873474074201</c:v>
                </c:pt>
                <c:pt idx="33">
                  <c:v>1290.81866314989</c:v>
                </c:pt>
                <c:pt idx="34">
                  <c:v>1287.7456667988799</c:v>
                </c:pt>
                <c:pt idx="35">
                  <c:v>1288.38445383611</c:v>
                </c:pt>
                <c:pt idx="36">
                  <c:v>1305.21635664977</c:v>
                </c:pt>
                <c:pt idx="37">
                  <c:v>1310.16865768876</c:v>
                </c:pt>
                <c:pt idx="38">
                  <c:v>1311.10795161546</c:v>
                </c:pt>
                <c:pt idx="39">
                  <c:v>1311.0406443347999</c:v>
                </c:pt>
                <c:pt idx="40">
                  <c:v>1310.8117818984499</c:v>
                </c:pt>
                <c:pt idx="41">
                  <c:v>1311.2754405902101</c:v>
                </c:pt>
                <c:pt idx="42">
                  <c:v>1312.9110696674099</c:v>
                </c:pt>
                <c:pt idx="43">
                  <c:v>1313.0321379634299</c:v>
                </c:pt>
                <c:pt idx="44">
                  <c:v>1313.91406085108</c:v>
                </c:pt>
                <c:pt idx="45">
                  <c:v>1314.3520099258801</c:v>
                </c:pt>
                <c:pt idx="46">
                  <c:v>1315.2960054211801</c:v>
                </c:pt>
                <c:pt idx="47">
                  <c:v>1316.10225381604</c:v>
                </c:pt>
                <c:pt idx="48">
                  <c:v>1317.2001953403701</c:v>
                </c:pt>
                <c:pt idx="49">
                  <c:v>1318.0209574304899</c:v>
                </c:pt>
                <c:pt idx="50">
                  <c:v>1318.4258642720899</c:v>
                </c:pt>
                <c:pt idx="51">
                  <c:v>1319.1788063991701</c:v>
                </c:pt>
                <c:pt idx="52">
                  <c:v>1319.9385165536401</c:v>
                </c:pt>
                <c:pt idx="53">
                  <c:v>1320.6370066752199</c:v>
                </c:pt>
                <c:pt idx="54">
                  <c:v>1321.2057707799499</c:v>
                </c:pt>
                <c:pt idx="55">
                  <c:v>1321.4528413702601</c:v>
                </c:pt>
                <c:pt idx="56">
                  <c:v>1321.93689108801</c:v>
                </c:pt>
                <c:pt idx="57">
                  <c:v>1322.2690092451801</c:v>
                </c:pt>
                <c:pt idx="58">
                  <c:v>1322.5254265032399</c:v>
                </c:pt>
                <c:pt idx="59">
                  <c:v>1322.7538079498299</c:v>
                </c:pt>
                <c:pt idx="60">
                  <c:v>1322.9173688093199</c:v>
                </c:pt>
                <c:pt idx="61">
                  <c:v>1323.03449093778</c:v>
                </c:pt>
                <c:pt idx="62">
                  <c:v>1323.1195885530101</c:v>
                </c:pt>
                <c:pt idx="63">
                  <c:v>1323.1415879839501</c:v>
                </c:pt>
                <c:pt idx="64">
                  <c:v>1323.12355049538</c:v>
                </c:pt>
                <c:pt idx="65">
                  <c:v>1323.11570115072</c:v>
                </c:pt>
                <c:pt idx="66">
                  <c:v>1323.1207034265601</c:v>
                </c:pt>
                <c:pt idx="67">
                  <c:v>1323.12549469959</c:v>
                </c:pt>
                <c:pt idx="68">
                  <c:v>1323.1305753045599</c:v>
                </c:pt>
                <c:pt idx="69">
                  <c:v>1323.1341175195701</c:v>
                </c:pt>
                <c:pt idx="70">
                  <c:v>1323.1319227415199</c:v>
                </c:pt>
                <c:pt idx="71">
                  <c:v>1323.13024989831</c:v>
                </c:pt>
                <c:pt idx="72">
                  <c:v>1323.1291313862901</c:v>
                </c:pt>
                <c:pt idx="73">
                  <c:v>1323.12857403307</c:v>
                </c:pt>
                <c:pt idx="74">
                  <c:v>1323.1285911795701</c:v>
                </c:pt>
                <c:pt idx="75">
                  <c:v>1323.12866535638</c:v>
                </c:pt>
                <c:pt idx="76">
                  <c:v>1323.1293973561801</c:v>
                </c:pt>
                <c:pt idx="77">
                  <c:v>1323.1307199540599</c:v>
                </c:pt>
                <c:pt idx="78">
                  <c:v>1323.1332272071099</c:v>
                </c:pt>
                <c:pt idx="79">
                  <c:v>1323.13700615224</c:v>
                </c:pt>
                <c:pt idx="80">
                  <c:v>1323.1419333777101</c:v>
                </c:pt>
                <c:pt idx="81">
                  <c:v>1323.1471462439199</c:v>
                </c:pt>
                <c:pt idx="82">
                  <c:v>1323.15305330455</c:v>
                </c:pt>
                <c:pt idx="83">
                  <c:v>1323.13354516104</c:v>
                </c:pt>
                <c:pt idx="84">
                  <c:v>1323.1114604711499</c:v>
                </c:pt>
                <c:pt idx="85">
                  <c:v>1323.08982892266</c:v>
                </c:pt>
                <c:pt idx="86">
                  <c:v>1323.06865182144</c:v>
                </c:pt>
                <c:pt idx="87">
                  <c:v>1323.04792286166</c:v>
                </c:pt>
                <c:pt idx="88">
                  <c:v>1323.0276580540899</c:v>
                </c:pt>
                <c:pt idx="89">
                  <c:v>1323.0059114379201</c:v>
                </c:pt>
                <c:pt idx="90">
                  <c:v>1322.9866447381601</c:v>
                </c:pt>
                <c:pt idx="91">
                  <c:v>1322.9654318410101</c:v>
                </c:pt>
                <c:pt idx="92">
                  <c:v>1322.94396246519</c:v>
                </c:pt>
                <c:pt idx="93">
                  <c:v>1322.93141839738</c:v>
                </c:pt>
                <c:pt idx="94">
                  <c:v>1322.9207771112999</c:v>
                </c:pt>
                <c:pt idx="95">
                  <c:v>1322.8562564588699</c:v>
                </c:pt>
                <c:pt idx="96">
                  <c:v>1322.5292578230501</c:v>
                </c:pt>
                <c:pt idx="97">
                  <c:v>1321.2720885956601</c:v>
                </c:pt>
                <c:pt idx="98">
                  <c:v>1319.2949426267101</c:v>
                </c:pt>
                <c:pt idx="99">
                  <c:v>1318.5785707211801</c:v>
                </c:pt>
                <c:pt idx="100">
                  <c:v>1317.02480815896</c:v>
                </c:pt>
                <c:pt idx="101">
                  <c:v>1316.34025988179</c:v>
                </c:pt>
                <c:pt idx="102">
                  <c:v>1315.10292153761</c:v>
                </c:pt>
                <c:pt idx="103">
                  <c:v>1313.9158600416299</c:v>
                </c:pt>
                <c:pt idx="104">
                  <c:v>1312.8397975872099</c:v>
                </c:pt>
                <c:pt idx="105">
                  <c:v>1311.8246361372701</c:v>
                </c:pt>
                <c:pt idx="106">
                  <c:v>1310.8553139826499</c:v>
                </c:pt>
                <c:pt idx="107">
                  <c:v>1309.9285311865899</c:v>
                </c:pt>
                <c:pt idx="108">
                  <c:v>1309.10801155991</c:v>
                </c:pt>
                <c:pt idx="109">
                  <c:v>1308.3866477013401</c:v>
                </c:pt>
                <c:pt idx="110">
                  <c:v>1307.70768356039</c:v>
                </c:pt>
                <c:pt idx="111">
                  <c:v>1307.00426043282</c:v>
                </c:pt>
                <c:pt idx="112">
                  <c:v>1306.3378512648601</c:v>
                </c:pt>
                <c:pt idx="113">
                  <c:v>1304.6558682740999</c:v>
                </c:pt>
                <c:pt idx="114">
                  <c:v>1303.08795348946</c:v>
                </c:pt>
                <c:pt idx="115">
                  <c:v>1301.63029892183</c:v>
                </c:pt>
                <c:pt idx="116">
                  <c:v>1300.2743601908101</c:v>
                </c:pt>
                <c:pt idx="117">
                  <c:v>1299.0860326782499</c:v>
                </c:pt>
                <c:pt idx="118">
                  <c:v>1298.11351909881</c:v>
                </c:pt>
                <c:pt idx="119">
                  <c:v>1297.29477386039</c:v>
                </c:pt>
                <c:pt idx="120">
                  <c:v>1297.0684867037801</c:v>
                </c:pt>
                <c:pt idx="121">
                  <c:v>1294.7116401032599</c:v>
                </c:pt>
                <c:pt idx="122">
                  <c:v>1292.34349027961</c:v>
                </c:pt>
                <c:pt idx="123">
                  <c:v>1289.96168085661</c:v>
                </c:pt>
                <c:pt idx="124">
                  <c:v>1287.5641502281801</c:v>
                </c:pt>
                <c:pt idx="125">
                  <c:v>1285.1491514342399</c:v>
                </c:pt>
                <c:pt idx="126">
                  <c:v>1282.71510632273</c:v>
                </c:pt>
                <c:pt idx="127">
                  <c:v>1279.74118132269</c:v>
                </c:pt>
                <c:pt idx="128">
                  <c:v>1276.51480991063</c:v>
                </c:pt>
                <c:pt idx="129">
                  <c:v>1273.3410120937399</c:v>
                </c:pt>
                <c:pt idx="130">
                  <c:v>1270.22147080018</c:v>
                </c:pt>
                <c:pt idx="131">
                  <c:v>1267.15694850815</c:v>
                </c:pt>
                <c:pt idx="132">
                  <c:v>1264.14751251333</c:v>
                </c:pt>
                <c:pt idx="133">
                  <c:v>1261.1927175524299</c:v>
                </c:pt>
                <c:pt idx="134">
                  <c:v>1258.2918060393999</c:v>
                </c:pt>
                <c:pt idx="135">
                  <c:v>1255.4437174926099</c:v>
                </c:pt>
                <c:pt idx="136">
                  <c:v>1252.6470468212699</c:v>
                </c:pt>
                <c:pt idx="137">
                  <c:v>1249.9005826247601</c:v>
                </c:pt>
                <c:pt idx="138">
                  <c:v>1247.2027774780499</c:v>
                </c:pt>
                <c:pt idx="139">
                  <c:v>1245.0786911796499</c:v>
                </c:pt>
                <c:pt idx="140">
                  <c:v>1244.5228745418301</c:v>
                </c:pt>
                <c:pt idx="141">
                  <c:v>1237.5889689811099</c:v>
                </c:pt>
                <c:pt idx="142">
                  <c:v>1233.9595505125999</c:v>
                </c:pt>
                <c:pt idx="143">
                  <c:v>1228.7236816628699</c:v>
                </c:pt>
                <c:pt idx="144">
                  <c:v>1219.98989290551</c:v>
                </c:pt>
                <c:pt idx="145">
                  <c:v>1208.94987180629</c:v>
                </c:pt>
                <c:pt idx="146">
                  <c:v>1199.21171545632</c:v>
                </c:pt>
                <c:pt idx="147">
                  <c:v>1183.3814115303001</c:v>
                </c:pt>
                <c:pt idx="148">
                  <c:v>1183.7572817810899</c:v>
                </c:pt>
                <c:pt idx="149">
                  <c:v>1179.18694075904</c:v>
                </c:pt>
                <c:pt idx="150">
                  <c:v>1189.0486165514301</c:v>
                </c:pt>
                <c:pt idx="151">
                  <c:v>1183.0908895333</c:v>
                </c:pt>
                <c:pt idx="152">
                  <c:v>1183.93040886926</c:v>
                </c:pt>
                <c:pt idx="153">
                  <c:v>1178.32824731305</c:v>
                </c:pt>
                <c:pt idx="154">
                  <c:v>1178.1332619806701</c:v>
                </c:pt>
                <c:pt idx="155">
                  <c:v>1178.1168902714601</c:v>
                </c:pt>
                <c:pt idx="156">
                  <c:v>1210.1857467843199</c:v>
                </c:pt>
                <c:pt idx="157">
                  <c:v>1152.7856347561501</c:v>
                </c:pt>
                <c:pt idx="158">
                  <c:v>1104.92077661543</c:v>
                </c:pt>
                <c:pt idx="159">
                  <c:v>1099.2768269857399</c:v>
                </c:pt>
              </c:numCache>
            </c:numRef>
          </c:yVal>
          <c:smooth val="0"/>
          <c:extLst>
            <c:ext xmlns:c16="http://schemas.microsoft.com/office/drawing/2014/chart" uri="{C3380CC4-5D6E-409C-BE32-E72D297353CC}">
              <c16:uniqueId val="{00000058-902D-494F-B91B-D83A38386C95}"/>
            </c:ext>
          </c:extLst>
        </c:ser>
        <c:ser>
          <c:idx val="89"/>
          <c:order val="89"/>
          <c:tx>
            <c:v>Flow Trajectories 1_64_0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Data'!$D$5356:$D$5381</c:f>
              <c:numCache>
                <c:formatCode>General</c:formatCode>
                <c:ptCount val="26"/>
                <c:pt idx="0">
                  <c:v>-5.8928843188658701E-5</c:v>
                </c:pt>
                <c:pt idx="1">
                  <c:v>5.2994560190224001E-3</c:v>
                </c:pt>
                <c:pt idx="2">
                  <c:v>1.04575746625263E-2</c:v>
                </c:pt>
                <c:pt idx="3">
                  <c:v>1.57578792105562E-2</c:v>
                </c:pt>
                <c:pt idx="4">
                  <c:v>2.1330440861043701E-2</c:v>
                </c:pt>
                <c:pt idx="5">
                  <c:v>2.6910626739845799E-2</c:v>
                </c:pt>
                <c:pt idx="6">
                  <c:v>3.1989400241703499E-2</c:v>
                </c:pt>
                <c:pt idx="7">
                  <c:v>3.7576575878720202E-2</c:v>
                </c:pt>
                <c:pt idx="8">
                  <c:v>4.3168168284466998E-2</c:v>
                </c:pt>
                <c:pt idx="9">
                  <c:v>4.8252110853649603E-2</c:v>
                </c:pt>
                <c:pt idx="10">
                  <c:v>5.38456821495083E-2</c:v>
                </c:pt>
                <c:pt idx="11">
                  <c:v>5.9453797234205803E-2</c:v>
                </c:pt>
                <c:pt idx="12">
                  <c:v>6.4039136630096999E-2</c:v>
                </c:pt>
                <c:pt idx="13">
                  <c:v>6.4547870811186098E-2</c:v>
                </c:pt>
                <c:pt idx="14">
                  <c:v>6.8107089394295703E-2</c:v>
                </c:pt>
                <c:pt idx="15">
                  <c:v>7.2179619716641302E-2</c:v>
                </c:pt>
                <c:pt idx="16">
                  <c:v>7.4736953252205807E-2</c:v>
                </c:pt>
                <c:pt idx="17">
                  <c:v>7.6271173613925297E-2</c:v>
                </c:pt>
                <c:pt idx="18">
                  <c:v>7.8411117253413695E-2</c:v>
                </c:pt>
                <c:pt idx="19">
                  <c:v>8.0951996747598301E-2</c:v>
                </c:pt>
                <c:pt idx="20">
                  <c:v>8.4010940585256905E-2</c:v>
                </c:pt>
                <c:pt idx="21">
                  <c:v>8.6055965740542598E-2</c:v>
                </c:pt>
                <c:pt idx="22">
                  <c:v>8.6207084619432203E-2</c:v>
                </c:pt>
                <c:pt idx="23">
                  <c:v>8.6232095223081395E-2</c:v>
                </c:pt>
                <c:pt idx="24">
                  <c:v>8.6707631249001105E-2</c:v>
                </c:pt>
                <c:pt idx="25">
                  <c:v>8.6722820388142205E-2</c:v>
                </c:pt>
              </c:numCache>
            </c:numRef>
          </c:xVal>
          <c:yVal>
            <c:numRef>
              <c:f>'Plot Data'!$E$5356:$E$5381</c:f>
              <c:numCache>
                <c:formatCode>General</c:formatCode>
                <c:ptCount val="26"/>
                <c:pt idx="0">
                  <c:v>1289.94113043574</c:v>
                </c:pt>
                <c:pt idx="1">
                  <c:v>1281.42748935601</c:v>
                </c:pt>
                <c:pt idx="2">
                  <c:v>1244.3189979331901</c:v>
                </c:pt>
                <c:pt idx="3">
                  <c:v>1231.87076691109</c:v>
                </c:pt>
                <c:pt idx="4">
                  <c:v>1243.0573336261</c:v>
                </c:pt>
                <c:pt idx="5">
                  <c:v>1248.3237026434499</c:v>
                </c:pt>
                <c:pt idx="6">
                  <c:v>1249.36749346383</c:v>
                </c:pt>
                <c:pt idx="7">
                  <c:v>1250.01957010859</c:v>
                </c:pt>
                <c:pt idx="8">
                  <c:v>1247.94878008258</c:v>
                </c:pt>
                <c:pt idx="9">
                  <c:v>1245.56777809542</c:v>
                </c:pt>
                <c:pt idx="10">
                  <c:v>1241.9939618360099</c:v>
                </c:pt>
                <c:pt idx="11">
                  <c:v>1227.1573681467801</c:v>
                </c:pt>
                <c:pt idx="12">
                  <c:v>1215.8635295265001</c:v>
                </c:pt>
                <c:pt idx="13">
                  <c:v>1215.14036759701</c:v>
                </c:pt>
                <c:pt idx="14">
                  <c:v>1211.9912873521901</c:v>
                </c:pt>
                <c:pt idx="15">
                  <c:v>1202.58831775934</c:v>
                </c:pt>
                <c:pt idx="16">
                  <c:v>1183.2761894534899</c:v>
                </c:pt>
                <c:pt idx="17">
                  <c:v>1170.6303209103601</c:v>
                </c:pt>
                <c:pt idx="18">
                  <c:v>1163.71035352543</c:v>
                </c:pt>
                <c:pt idx="19">
                  <c:v>1162.0036603820599</c:v>
                </c:pt>
                <c:pt idx="20">
                  <c:v>1145.6274583946099</c:v>
                </c:pt>
                <c:pt idx="21">
                  <c:v>1129.4265861891599</c:v>
                </c:pt>
                <c:pt idx="22">
                  <c:v>1127.9776202179701</c:v>
                </c:pt>
                <c:pt idx="23">
                  <c:v>1170.5482311252599</c:v>
                </c:pt>
                <c:pt idx="24">
                  <c:v>1161.3873530573001</c:v>
                </c:pt>
                <c:pt idx="25">
                  <c:v>1161.0464585376201</c:v>
                </c:pt>
              </c:numCache>
            </c:numRef>
          </c:yVal>
          <c:smooth val="0"/>
          <c:extLst>
            <c:ext xmlns:c16="http://schemas.microsoft.com/office/drawing/2014/chart" uri="{C3380CC4-5D6E-409C-BE32-E72D297353CC}">
              <c16:uniqueId val="{00000059-902D-494F-B91B-D83A38386C95}"/>
            </c:ext>
          </c:extLst>
        </c:ser>
        <c:ser>
          <c:idx val="90"/>
          <c:order val="90"/>
          <c:tx>
            <c:v>Flow Trajectories 1_64_1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Data'!$D$5384:$D$5404</c:f>
              <c:numCache>
                <c:formatCode>General</c:formatCode>
                <c:ptCount val="21"/>
                <c:pt idx="0">
                  <c:v>8.6722820388142205E-2</c:v>
                </c:pt>
                <c:pt idx="1">
                  <c:v>8.77189130955532E-2</c:v>
                </c:pt>
                <c:pt idx="2">
                  <c:v>8.8757465379859402E-2</c:v>
                </c:pt>
                <c:pt idx="3">
                  <c:v>8.9767315076419205E-2</c:v>
                </c:pt>
                <c:pt idx="4">
                  <c:v>9.0879910830111196E-2</c:v>
                </c:pt>
                <c:pt idx="5">
                  <c:v>9.1384654240630803E-2</c:v>
                </c:pt>
                <c:pt idx="6">
                  <c:v>9.2403762152524702E-2</c:v>
                </c:pt>
                <c:pt idx="7">
                  <c:v>9.3957930834434697E-2</c:v>
                </c:pt>
                <c:pt idx="8">
                  <c:v>9.8057159521675097E-2</c:v>
                </c:pt>
                <c:pt idx="9">
                  <c:v>0.102434728475972</c:v>
                </c:pt>
                <c:pt idx="10">
                  <c:v>0.107531515973259</c:v>
                </c:pt>
                <c:pt idx="11">
                  <c:v>0.10905055934324399</c:v>
                </c:pt>
                <c:pt idx="12">
                  <c:v>0.10930442685498699</c:v>
                </c:pt>
                <c:pt idx="13">
                  <c:v>0.10931077682729699</c:v>
                </c:pt>
                <c:pt idx="14">
                  <c:v>0.109317127066269</c:v>
                </c:pt>
                <c:pt idx="15">
                  <c:v>0.1108246335132</c:v>
                </c:pt>
                <c:pt idx="16">
                  <c:v>0.11355430017702101</c:v>
                </c:pt>
                <c:pt idx="17">
                  <c:v>0.115599536671891</c:v>
                </c:pt>
                <c:pt idx="18">
                  <c:v>0.118672801862846</c:v>
                </c:pt>
                <c:pt idx="19">
                  <c:v>0.118720468684515</c:v>
                </c:pt>
                <c:pt idx="20">
                  <c:v>0.11872126239399899</c:v>
                </c:pt>
              </c:numCache>
            </c:numRef>
          </c:xVal>
          <c:yVal>
            <c:numRef>
              <c:f>'Plot Data'!$E$5384:$E$5404</c:f>
              <c:numCache>
                <c:formatCode>General</c:formatCode>
                <c:ptCount val="21"/>
                <c:pt idx="0">
                  <c:v>1159.43226559755</c:v>
                </c:pt>
                <c:pt idx="1">
                  <c:v>1137.35230372706</c:v>
                </c:pt>
                <c:pt idx="2">
                  <c:v>1120.7916346715599</c:v>
                </c:pt>
                <c:pt idx="3">
                  <c:v>1120.91554110573</c:v>
                </c:pt>
                <c:pt idx="4">
                  <c:v>1122.9212859094</c:v>
                </c:pt>
                <c:pt idx="5">
                  <c:v>1122.45174485148</c:v>
                </c:pt>
                <c:pt idx="6">
                  <c:v>1116.0270186862999</c:v>
                </c:pt>
                <c:pt idx="7">
                  <c:v>1083.6642964592099</c:v>
                </c:pt>
                <c:pt idx="8">
                  <c:v>1040.7486633287899</c:v>
                </c:pt>
                <c:pt idx="9">
                  <c:v>1028.22002702335</c:v>
                </c:pt>
                <c:pt idx="10">
                  <c:v>1002.39695853184</c:v>
                </c:pt>
                <c:pt idx="11">
                  <c:v>1011.15797874678</c:v>
                </c:pt>
                <c:pt idx="12">
                  <c:v>1012.52863571745</c:v>
                </c:pt>
                <c:pt idx="13">
                  <c:v>1012.56498237452</c:v>
                </c:pt>
                <c:pt idx="14">
                  <c:v>1056.7889989354401</c:v>
                </c:pt>
                <c:pt idx="15">
                  <c:v>1077.64105122162</c:v>
                </c:pt>
                <c:pt idx="16">
                  <c:v>1093.97721624726</c:v>
                </c:pt>
                <c:pt idx="17">
                  <c:v>1078.91964371474</c:v>
                </c:pt>
                <c:pt idx="18">
                  <c:v>1041.8923333780999</c:v>
                </c:pt>
                <c:pt idx="19">
                  <c:v>1041.61282767278</c:v>
                </c:pt>
                <c:pt idx="20">
                  <c:v>1041.6081864329601</c:v>
                </c:pt>
              </c:numCache>
            </c:numRef>
          </c:yVal>
          <c:smooth val="0"/>
          <c:extLst>
            <c:ext xmlns:c16="http://schemas.microsoft.com/office/drawing/2014/chart" uri="{C3380CC4-5D6E-409C-BE32-E72D297353CC}">
              <c16:uniqueId val="{0000005A-902D-494F-B91B-D83A38386C95}"/>
            </c:ext>
          </c:extLst>
        </c:ser>
        <c:ser>
          <c:idx val="91"/>
          <c:order val="91"/>
          <c:tx>
            <c:v>Flow Trajectories 1_65_0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Data'!$D$5407:$D$5438</c:f>
              <c:numCache>
                <c:formatCode>General</c:formatCode>
                <c:ptCount val="32"/>
                <c:pt idx="0">
                  <c:v>-5.8930880252622603E-5</c:v>
                </c:pt>
                <c:pt idx="1">
                  <c:v>5.2954615069705103E-3</c:v>
                </c:pt>
                <c:pt idx="2">
                  <c:v>9.4353572059992803E-3</c:v>
                </c:pt>
                <c:pt idx="3">
                  <c:v>1.48468235603066E-2</c:v>
                </c:pt>
                <c:pt idx="4">
                  <c:v>1.99128237423539E-2</c:v>
                </c:pt>
                <c:pt idx="5">
                  <c:v>2.5488941381668899E-2</c:v>
                </c:pt>
                <c:pt idx="6">
                  <c:v>3.10731980323029E-2</c:v>
                </c:pt>
                <c:pt idx="7">
                  <c:v>3.6661224611433701E-2</c:v>
                </c:pt>
                <c:pt idx="8">
                  <c:v>4.1743641668813197E-2</c:v>
                </c:pt>
                <c:pt idx="9">
                  <c:v>4.73351377580346E-2</c:v>
                </c:pt>
                <c:pt idx="10">
                  <c:v>5.2928702641031403E-2</c:v>
                </c:pt>
                <c:pt idx="11">
                  <c:v>5.8538369353331003E-2</c:v>
                </c:pt>
                <c:pt idx="12">
                  <c:v>6.2625852149742603E-2</c:v>
                </c:pt>
                <c:pt idx="13">
                  <c:v>6.41559674488104E-2</c:v>
                </c:pt>
                <c:pt idx="14">
                  <c:v>6.63958104872516E-2</c:v>
                </c:pt>
                <c:pt idx="15">
                  <c:v>6.8735348596836096E-2</c:v>
                </c:pt>
                <c:pt idx="16">
                  <c:v>6.9754468885421E-2</c:v>
                </c:pt>
                <c:pt idx="17">
                  <c:v>7.1904422131951404E-2</c:v>
                </c:pt>
                <c:pt idx="18">
                  <c:v>7.3954877721723294E-2</c:v>
                </c:pt>
                <c:pt idx="19">
                  <c:v>7.8031904048533204E-2</c:v>
                </c:pt>
                <c:pt idx="20">
                  <c:v>8.0822025360940394E-2</c:v>
                </c:pt>
                <c:pt idx="21">
                  <c:v>8.1012533600767794E-2</c:v>
                </c:pt>
                <c:pt idx="22">
                  <c:v>8.1044284795626004E-2</c:v>
                </c:pt>
                <c:pt idx="23">
                  <c:v>8.1669651771756294E-2</c:v>
                </c:pt>
                <c:pt idx="24">
                  <c:v>8.2185182995695605E-2</c:v>
                </c:pt>
                <c:pt idx="25">
                  <c:v>8.2703355926685401E-2</c:v>
                </c:pt>
                <c:pt idx="26">
                  <c:v>8.3223369576915104E-2</c:v>
                </c:pt>
                <c:pt idx="27">
                  <c:v>8.3742479377906701E-2</c:v>
                </c:pt>
                <c:pt idx="28">
                  <c:v>8.4257605336401406E-2</c:v>
                </c:pt>
                <c:pt idx="29">
                  <c:v>8.5218273670587805E-2</c:v>
                </c:pt>
                <c:pt idx="30">
                  <c:v>8.5597589143459704E-2</c:v>
                </c:pt>
                <c:pt idx="31">
                  <c:v>8.5654393219339195E-2</c:v>
                </c:pt>
              </c:numCache>
            </c:numRef>
          </c:xVal>
          <c:yVal>
            <c:numRef>
              <c:f>'Plot Data'!$E$5407:$E$5438</c:f>
              <c:numCache>
                <c:formatCode>General</c:formatCode>
                <c:ptCount val="32"/>
                <c:pt idx="0">
                  <c:v>1290.00775051867</c:v>
                </c:pt>
                <c:pt idx="1">
                  <c:v>1283.1153270120001</c:v>
                </c:pt>
                <c:pt idx="2">
                  <c:v>1248.3379177530501</c:v>
                </c:pt>
                <c:pt idx="3">
                  <c:v>1228.1930179574999</c:v>
                </c:pt>
                <c:pt idx="4">
                  <c:v>1238.7659828769499</c:v>
                </c:pt>
                <c:pt idx="5">
                  <c:v>1246.9757430234399</c:v>
                </c:pt>
                <c:pt idx="6">
                  <c:v>1249.5885991960499</c:v>
                </c:pt>
                <c:pt idx="7">
                  <c:v>1249.7521742998099</c:v>
                </c:pt>
                <c:pt idx="8">
                  <c:v>1248.4205786037301</c:v>
                </c:pt>
                <c:pt idx="9">
                  <c:v>1246.3298449849101</c:v>
                </c:pt>
                <c:pt idx="10">
                  <c:v>1242.8352730894601</c:v>
                </c:pt>
                <c:pt idx="11">
                  <c:v>1226.87888894854</c:v>
                </c:pt>
                <c:pt idx="12">
                  <c:v>1206.3060230661499</c:v>
                </c:pt>
                <c:pt idx="13">
                  <c:v>1200.14148280688</c:v>
                </c:pt>
                <c:pt idx="14">
                  <c:v>1194.4506368699499</c:v>
                </c:pt>
                <c:pt idx="15">
                  <c:v>1189.07603495136</c:v>
                </c:pt>
                <c:pt idx="16">
                  <c:v>1185.24970303602</c:v>
                </c:pt>
                <c:pt idx="17">
                  <c:v>1163.9451843510101</c:v>
                </c:pt>
                <c:pt idx="18">
                  <c:v>1139.9437757390699</c:v>
                </c:pt>
                <c:pt idx="19">
                  <c:v>1119.08156302217</c:v>
                </c:pt>
                <c:pt idx="20">
                  <c:v>1129.9106720263101</c:v>
                </c:pt>
                <c:pt idx="21">
                  <c:v>1129.9206974056101</c:v>
                </c:pt>
                <c:pt idx="22">
                  <c:v>1173.648828375</c:v>
                </c:pt>
                <c:pt idx="23">
                  <c:v>1172.7781309607701</c:v>
                </c:pt>
                <c:pt idx="24">
                  <c:v>1167.81892080801</c:v>
                </c:pt>
                <c:pt idx="25">
                  <c:v>1162.0961932358</c:v>
                </c:pt>
                <c:pt idx="26">
                  <c:v>1155.66365217512</c:v>
                </c:pt>
                <c:pt idx="27">
                  <c:v>1148.9381144107001</c:v>
                </c:pt>
                <c:pt idx="28">
                  <c:v>1141.3522451045001</c:v>
                </c:pt>
                <c:pt idx="29">
                  <c:v>1128.6324419047501</c:v>
                </c:pt>
                <c:pt idx="30">
                  <c:v>1125.32302248323</c:v>
                </c:pt>
                <c:pt idx="31">
                  <c:v>1124.87573454005</c:v>
                </c:pt>
              </c:numCache>
            </c:numRef>
          </c:yVal>
          <c:smooth val="0"/>
          <c:extLst>
            <c:ext xmlns:c16="http://schemas.microsoft.com/office/drawing/2014/chart" uri="{C3380CC4-5D6E-409C-BE32-E72D297353CC}">
              <c16:uniqueId val="{0000005B-902D-494F-B91B-D83A38386C95}"/>
            </c:ext>
          </c:extLst>
        </c:ser>
        <c:ser>
          <c:idx val="92"/>
          <c:order val="92"/>
          <c:tx>
            <c:v>Flow Trajectories 1_65_1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Data'!$D$5441:$D$5455</c:f>
              <c:numCache>
                <c:formatCode>General</c:formatCode>
                <c:ptCount val="15"/>
                <c:pt idx="0">
                  <c:v>8.5654393219339195E-2</c:v>
                </c:pt>
                <c:pt idx="1">
                  <c:v>8.6470340151041603E-2</c:v>
                </c:pt>
                <c:pt idx="2">
                  <c:v>8.7372998852081496E-2</c:v>
                </c:pt>
                <c:pt idx="3">
                  <c:v>9.2497891565304496E-2</c:v>
                </c:pt>
                <c:pt idx="4">
                  <c:v>9.5043205035597503E-2</c:v>
                </c:pt>
                <c:pt idx="5">
                  <c:v>9.52466417965286E-2</c:v>
                </c:pt>
                <c:pt idx="6">
                  <c:v>9.9360602582495294E-2</c:v>
                </c:pt>
                <c:pt idx="7">
                  <c:v>0.10210043240413701</c:v>
                </c:pt>
                <c:pt idx="8">
                  <c:v>0.10250651092393701</c:v>
                </c:pt>
                <c:pt idx="9">
                  <c:v>0.10252556078215699</c:v>
                </c:pt>
                <c:pt idx="10">
                  <c:v>0.102531911021129</c:v>
                </c:pt>
                <c:pt idx="11">
                  <c:v>0.10656674675002099</c:v>
                </c:pt>
                <c:pt idx="12">
                  <c:v>0.108615567102197</c:v>
                </c:pt>
                <c:pt idx="13">
                  <c:v>0.111777646129769</c:v>
                </c:pt>
                <c:pt idx="14">
                  <c:v>0.111782408513964</c:v>
                </c:pt>
              </c:numCache>
            </c:numRef>
          </c:xVal>
          <c:yVal>
            <c:numRef>
              <c:f>'Plot Data'!$E$5441:$E$5455</c:f>
              <c:numCache>
                <c:formatCode>General</c:formatCode>
                <c:ptCount val="15"/>
                <c:pt idx="0">
                  <c:v>1133.3921510335599</c:v>
                </c:pt>
                <c:pt idx="1">
                  <c:v>1121.9650569609601</c:v>
                </c:pt>
                <c:pt idx="2">
                  <c:v>1111.86904035049</c:v>
                </c:pt>
                <c:pt idx="3">
                  <c:v>1062.24156397509</c:v>
                </c:pt>
                <c:pt idx="4">
                  <c:v>1055.88598566163</c:v>
                </c:pt>
                <c:pt idx="5">
                  <c:v>1054.60991516015</c:v>
                </c:pt>
                <c:pt idx="6">
                  <c:v>1012.65926175507</c:v>
                </c:pt>
                <c:pt idx="7">
                  <c:v>1017.8611197799</c:v>
                </c:pt>
                <c:pt idx="8">
                  <c:v>1019.37426363617</c:v>
                </c:pt>
                <c:pt idx="9">
                  <c:v>1019.44451264269</c:v>
                </c:pt>
                <c:pt idx="10">
                  <c:v>1065.14407655941</c:v>
                </c:pt>
                <c:pt idx="11">
                  <c:v>1100.23416267575</c:v>
                </c:pt>
                <c:pt idx="12">
                  <c:v>1081.5376860215799</c:v>
                </c:pt>
                <c:pt idx="13">
                  <c:v>1053.5356745879401</c:v>
                </c:pt>
                <c:pt idx="14">
                  <c:v>1053.50770317146</c:v>
                </c:pt>
              </c:numCache>
            </c:numRef>
          </c:yVal>
          <c:smooth val="0"/>
          <c:extLst>
            <c:ext xmlns:c16="http://schemas.microsoft.com/office/drawing/2014/chart" uri="{C3380CC4-5D6E-409C-BE32-E72D297353CC}">
              <c16:uniqueId val="{0000005C-902D-494F-B91B-D83A38386C95}"/>
            </c:ext>
          </c:extLst>
        </c:ser>
        <c:ser>
          <c:idx val="93"/>
          <c:order val="93"/>
          <c:tx>
            <c:v>Flow Trajectories 1_66</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Data'!$D$5458:$D$5507</c:f>
              <c:numCache>
                <c:formatCode>General</c:formatCode>
                <c:ptCount val="50"/>
                <c:pt idx="0">
                  <c:v>-5.8933457849991203E-5</c:v>
                </c:pt>
                <c:pt idx="1">
                  <c:v>5.2852046877213E-3</c:v>
                </c:pt>
                <c:pt idx="2">
                  <c:v>1.0477270730631901E-2</c:v>
                </c:pt>
                <c:pt idx="3">
                  <c:v>1.55630776944485E-2</c:v>
                </c:pt>
                <c:pt idx="4">
                  <c:v>2.1136410560677301E-2</c:v>
                </c:pt>
                <c:pt idx="5">
                  <c:v>2.2252024645798198E-2</c:v>
                </c:pt>
                <c:pt idx="6">
                  <c:v>2.75262044344292E-2</c:v>
                </c:pt>
                <c:pt idx="7">
                  <c:v>3.3111271661378401E-2</c:v>
                </c:pt>
                <c:pt idx="8">
                  <c:v>3.8701459372183597E-2</c:v>
                </c:pt>
                <c:pt idx="9">
                  <c:v>4.42913901253515E-2</c:v>
                </c:pt>
                <c:pt idx="10">
                  <c:v>4.9882755186156702E-2</c:v>
                </c:pt>
                <c:pt idx="11">
                  <c:v>5.5481937641483001E-2</c:v>
                </c:pt>
                <c:pt idx="12">
                  <c:v>6.1109942536661098E-2</c:v>
                </c:pt>
                <c:pt idx="13">
                  <c:v>6.3157438059916596E-2</c:v>
                </c:pt>
                <c:pt idx="14">
                  <c:v>6.3669500337095494E-2</c:v>
                </c:pt>
                <c:pt idx="15">
                  <c:v>6.5262019696912504E-2</c:v>
                </c:pt>
                <c:pt idx="16">
                  <c:v>6.6280230434377294E-2</c:v>
                </c:pt>
                <c:pt idx="17">
                  <c:v>6.7702221880723501E-2</c:v>
                </c:pt>
                <c:pt idx="18">
                  <c:v>6.9236986065280601E-2</c:v>
                </c:pt>
                <c:pt idx="19">
                  <c:v>7.0775172317726398E-2</c:v>
                </c:pt>
                <c:pt idx="20">
                  <c:v>7.5871195358753293E-2</c:v>
                </c:pt>
                <c:pt idx="21">
                  <c:v>7.6984849408402695E-2</c:v>
                </c:pt>
                <c:pt idx="22">
                  <c:v>7.7402136009508904E-2</c:v>
                </c:pt>
                <c:pt idx="23">
                  <c:v>7.7433866188139397E-2</c:v>
                </c:pt>
                <c:pt idx="24">
                  <c:v>7.7465617382997703E-2</c:v>
                </c:pt>
                <c:pt idx="25">
                  <c:v>7.8519475397679894E-2</c:v>
                </c:pt>
                <c:pt idx="26">
                  <c:v>7.9647804612936093E-2</c:v>
                </c:pt>
                <c:pt idx="27">
                  <c:v>8.0159607414754905E-2</c:v>
                </c:pt>
                <c:pt idx="28">
                  <c:v>8.0670257960885006E-2</c:v>
                </c:pt>
                <c:pt idx="29">
                  <c:v>8.1179188903596294E-2</c:v>
                </c:pt>
                <c:pt idx="30">
                  <c:v>8.1688618726510301E-2</c:v>
                </c:pt>
                <c:pt idx="31">
                  <c:v>8.2714608560539596E-2</c:v>
                </c:pt>
                <c:pt idx="32">
                  <c:v>8.4779928793120601E-2</c:v>
                </c:pt>
                <c:pt idx="33">
                  <c:v>8.69610006200143E-2</c:v>
                </c:pt>
                <c:pt idx="34">
                  <c:v>8.9190608705785407E-2</c:v>
                </c:pt>
                <c:pt idx="35">
                  <c:v>9.0278405555387894E-2</c:v>
                </c:pt>
                <c:pt idx="36">
                  <c:v>9.0501727988229294E-2</c:v>
                </c:pt>
                <c:pt idx="37">
                  <c:v>9.4211585638849904E-2</c:v>
                </c:pt>
                <c:pt idx="38">
                  <c:v>9.9705036327166305E-2</c:v>
                </c:pt>
                <c:pt idx="39">
                  <c:v>0.101225407318495</c:v>
                </c:pt>
                <c:pt idx="40">
                  <c:v>0.101377778572179</c:v>
                </c:pt>
                <c:pt idx="41">
                  <c:v>0.101384128714772</c:v>
                </c:pt>
                <c:pt idx="42">
                  <c:v>0.10139047895374401</c:v>
                </c:pt>
                <c:pt idx="43">
                  <c:v>0.102899335424863</c:v>
                </c:pt>
                <c:pt idx="44">
                  <c:v>0.104616598772754</c:v>
                </c:pt>
                <c:pt idx="45">
                  <c:v>0.10644511544393299</c:v>
                </c:pt>
                <c:pt idx="46">
                  <c:v>0.108027329897075</c:v>
                </c:pt>
                <c:pt idx="47">
                  <c:v>0.110586146415961</c:v>
                </c:pt>
                <c:pt idx="48">
                  <c:v>0.110785695368937</c:v>
                </c:pt>
                <c:pt idx="49">
                  <c:v>0.11078966394531201</c:v>
                </c:pt>
              </c:numCache>
            </c:numRef>
          </c:xVal>
          <c:yVal>
            <c:numRef>
              <c:f>'Plot Data'!$E$5458:$E$5507</c:f>
              <c:numCache>
                <c:formatCode>General</c:formatCode>
                <c:ptCount val="50"/>
                <c:pt idx="0">
                  <c:v>1290.0717520866399</c:v>
                </c:pt>
                <c:pt idx="1">
                  <c:v>1286.93052503177</c:v>
                </c:pt>
                <c:pt idx="2">
                  <c:v>1232.87810256072</c:v>
                </c:pt>
                <c:pt idx="3">
                  <c:v>1228.5488958395899</c:v>
                </c:pt>
                <c:pt idx="4">
                  <c:v>1239.7145636016901</c:v>
                </c:pt>
                <c:pt idx="5">
                  <c:v>1241.2458838514799</c:v>
                </c:pt>
                <c:pt idx="6">
                  <c:v>1247.7192451409701</c:v>
                </c:pt>
                <c:pt idx="7">
                  <c:v>1249.7188675279499</c:v>
                </c:pt>
                <c:pt idx="8">
                  <c:v>1248.5662093332401</c:v>
                </c:pt>
                <c:pt idx="9">
                  <c:v>1247.5128366382901</c:v>
                </c:pt>
                <c:pt idx="10">
                  <c:v>1245.50328102802</c:v>
                </c:pt>
                <c:pt idx="11">
                  <c:v>1237.9730323947001</c:v>
                </c:pt>
                <c:pt idx="12">
                  <c:v>1204.2501135170601</c:v>
                </c:pt>
                <c:pt idx="13">
                  <c:v>1187.28399684957</c:v>
                </c:pt>
                <c:pt idx="14">
                  <c:v>1182.72941804578</c:v>
                </c:pt>
                <c:pt idx="15">
                  <c:v>1172.8123838277299</c:v>
                </c:pt>
                <c:pt idx="16">
                  <c:v>1169.1159889026301</c:v>
                </c:pt>
                <c:pt idx="17">
                  <c:v>1166.4930726108</c:v>
                </c:pt>
                <c:pt idx="18">
                  <c:v>1152.1430421058101</c:v>
                </c:pt>
                <c:pt idx="19">
                  <c:v>1132.8778464408099</c:v>
                </c:pt>
                <c:pt idx="20">
                  <c:v>1107.9181862896801</c:v>
                </c:pt>
                <c:pt idx="21">
                  <c:v>1118.2066732532701</c:v>
                </c:pt>
                <c:pt idx="22">
                  <c:v>1123.1667852972901</c:v>
                </c:pt>
                <c:pt idx="23">
                  <c:v>1123.51024488807</c:v>
                </c:pt>
                <c:pt idx="24">
                  <c:v>1165.95560026777</c:v>
                </c:pt>
                <c:pt idx="25">
                  <c:v>1158.5854256667501</c:v>
                </c:pt>
                <c:pt idx="26">
                  <c:v>1150.2118629997001</c:v>
                </c:pt>
                <c:pt idx="27">
                  <c:v>1147.0014774802701</c:v>
                </c:pt>
                <c:pt idx="28">
                  <c:v>1143.4767367008101</c:v>
                </c:pt>
                <c:pt idx="29">
                  <c:v>1139.52498598949</c:v>
                </c:pt>
                <c:pt idx="30">
                  <c:v>1135.66156356736</c:v>
                </c:pt>
                <c:pt idx="31">
                  <c:v>1128.1756897155999</c:v>
                </c:pt>
                <c:pt idx="32">
                  <c:v>1099.41823847608</c:v>
                </c:pt>
                <c:pt idx="33">
                  <c:v>1042.05183532973</c:v>
                </c:pt>
                <c:pt idx="34">
                  <c:v>1041.42935389581</c:v>
                </c:pt>
                <c:pt idx="35">
                  <c:v>1055.32529417663</c:v>
                </c:pt>
                <c:pt idx="36">
                  <c:v>1058.2516478504001</c:v>
                </c:pt>
                <c:pt idx="37">
                  <c:v>1018.97683328559</c:v>
                </c:pt>
                <c:pt idx="38">
                  <c:v>1003.31702540966</c:v>
                </c:pt>
                <c:pt idx="39">
                  <c:v>1008.47936121603</c:v>
                </c:pt>
                <c:pt idx="40">
                  <c:v>1008.76323193173</c:v>
                </c:pt>
                <c:pt idx="41">
                  <c:v>1008.77397511124</c:v>
                </c:pt>
                <c:pt idx="42">
                  <c:v>1059.04040313564</c:v>
                </c:pt>
                <c:pt idx="43">
                  <c:v>1077.9776179745199</c:v>
                </c:pt>
                <c:pt idx="44">
                  <c:v>1090.4816778458301</c:v>
                </c:pt>
                <c:pt idx="45">
                  <c:v>1091.2213333633599</c:v>
                </c:pt>
                <c:pt idx="46">
                  <c:v>1070.9509444585899</c:v>
                </c:pt>
                <c:pt idx="47">
                  <c:v>1045.1531052975499</c:v>
                </c:pt>
                <c:pt idx="48">
                  <c:v>1044.4771068494099</c:v>
                </c:pt>
                <c:pt idx="49">
                  <c:v>1044.4637357056999</c:v>
                </c:pt>
              </c:numCache>
            </c:numRef>
          </c:yVal>
          <c:smooth val="0"/>
          <c:extLst>
            <c:ext xmlns:c16="http://schemas.microsoft.com/office/drawing/2014/chart" uri="{C3380CC4-5D6E-409C-BE32-E72D297353CC}">
              <c16:uniqueId val="{0000005D-902D-494F-B91B-D83A38386C95}"/>
            </c:ext>
          </c:extLst>
        </c:ser>
        <c:ser>
          <c:idx val="94"/>
          <c:order val="94"/>
          <c:tx>
            <c:v>Flow Trajectories 1_67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Data'!$D$5510:$D$5557</c:f>
              <c:numCache>
                <c:formatCode>General</c:formatCode>
                <c:ptCount val="48"/>
                <c:pt idx="0">
                  <c:v>-5.8712153347706098E-5</c:v>
                </c:pt>
                <c:pt idx="1">
                  <c:v>5.2663630100390204E-3</c:v>
                </c:pt>
                <c:pt idx="2">
                  <c:v>9.4429773978062792E-3</c:v>
                </c:pt>
                <c:pt idx="3">
                  <c:v>1.4520754285900399E-2</c:v>
                </c:pt>
                <c:pt idx="4">
                  <c:v>2.0100575415526799E-2</c:v>
                </c:pt>
                <c:pt idx="5">
                  <c:v>2.51819426799085E-2</c:v>
                </c:pt>
                <c:pt idx="6">
                  <c:v>3.0770908318414301E-2</c:v>
                </c:pt>
                <c:pt idx="7">
                  <c:v>3.58532684720392E-2</c:v>
                </c:pt>
                <c:pt idx="8">
                  <c:v>4.0933830697066E-2</c:v>
                </c:pt>
                <c:pt idx="9">
                  <c:v>4.6522245650501601E-2</c:v>
                </c:pt>
                <c:pt idx="10">
                  <c:v>5.2114573649907403E-2</c:v>
                </c:pt>
                <c:pt idx="11">
                  <c:v>5.7725381946984601E-2</c:v>
                </c:pt>
                <c:pt idx="12">
                  <c:v>5.8750539694911501E-2</c:v>
                </c:pt>
                <c:pt idx="13">
                  <c:v>6.2335772019166201E-2</c:v>
                </c:pt>
                <c:pt idx="14">
                  <c:v>6.3863578901694806E-2</c:v>
                </c:pt>
                <c:pt idx="15">
                  <c:v>6.4883317972746699E-2</c:v>
                </c:pt>
                <c:pt idx="16">
                  <c:v>6.5905089283752397E-2</c:v>
                </c:pt>
                <c:pt idx="17">
                  <c:v>6.7029546971565601E-2</c:v>
                </c:pt>
                <c:pt idx="18">
                  <c:v>6.8050057226362204E-2</c:v>
                </c:pt>
                <c:pt idx="19">
                  <c:v>6.8770185536478595E-2</c:v>
                </c:pt>
                <c:pt idx="20">
                  <c:v>7.0836141499017194E-2</c:v>
                </c:pt>
                <c:pt idx="21">
                  <c:v>7.4372029593355204E-2</c:v>
                </c:pt>
                <c:pt idx="22">
                  <c:v>7.4807196883096394E-2</c:v>
                </c:pt>
                <c:pt idx="23">
                  <c:v>7.4832497066325193E-2</c:v>
                </c:pt>
                <c:pt idx="24">
                  <c:v>7.5546629225005699E-2</c:v>
                </c:pt>
                <c:pt idx="25">
                  <c:v>7.6068919365773702E-2</c:v>
                </c:pt>
                <c:pt idx="26">
                  <c:v>7.6730446112674003E-2</c:v>
                </c:pt>
                <c:pt idx="27">
                  <c:v>7.7755618408895194E-2</c:v>
                </c:pt>
                <c:pt idx="28">
                  <c:v>7.8261546125587902E-2</c:v>
                </c:pt>
                <c:pt idx="29">
                  <c:v>7.8766853618018204E-2</c:v>
                </c:pt>
                <c:pt idx="30">
                  <c:v>7.9271591383907006E-2</c:v>
                </c:pt>
                <c:pt idx="31">
                  <c:v>8.0291774406555202E-2</c:v>
                </c:pt>
                <c:pt idx="32">
                  <c:v>8.1317596257701893E-2</c:v>
                </c:pt>
                <c:pt idx="33">
                  <c:v>8.3490783132768101E-2</c:v>
                </c:pt>
                <c:pt idx="34">
                  <c:v>8.5655837518995206E-2</c:v>
                </c:pt>
                <c:pt idx="35">
                  <c:v>9.0737880145515606E-2</c:v>
                </c:pt>
                <c:pt idx="36">
                  <c:v>9.2267820681591201E-2</c:v>
                </c:pt>
                <c:pt idx="37">
                  <c:v>9.69627568510356E-2</c:v>
                </c:pt>
                <c:pt idx="38">
                  <c:v>9.85895151820535E-2</c:v>
                </c:pt>
                <c:pt idx="39">
                  <c:v>9.9750400760457894E-2</c:v>
                </c:pt>
                <c:pt idx="40">
                  <c:v>9.9864657866144305E-2</c:v>
                </c:pt>
                <c:pt idx="41">
                  <c:v>9.9871007924328306E-2</c:v>
                </c:pt>
                <c:pt idx="42">
                  <c:v>9.9877358163299901E-2</c:v>
                </c:pt>
                <c:pt idx="43">
                  <c:v>0.10339805128044301</c:v>
                </c:pt>
                <c:pt idx="44">
                  <c:v>0.10543279066912099</c:v>
                </c:pt>
                <c:pt idx="45">
                  <c:v>0.107492783566549</c:v>
                </c:pt>
                <c:pt idx="46">
                  <c:v>0.109260082218232</c:v>
                </c:pt>
                <c:pt idx="47">
                  <c:v>0.109265638232624</c:v>
                </c:pt>
              </c:numCache>
            </c:numRef>
          </c:xVal>
          <c:yVal>
            <c:numRef>
              <c:f>'Plot Data'!$E$5510:$E$5557</c:f>
              <c:numCache>
                <c:formatCode>General</c:formatCode>
                <c:ptCount val="48"/>
                <c:pt idx="0">
                  <c:v>1290.1601816099101</c:v>
                </c:pt>
                <c:pt idx="1">
                  <c:v>1292.95207795222</c:v>
                </c:pt>
                <c:pt idx="2">
                  <c:v>1246.34710232971</c:v>
                </c:pt>
                <c:pt idx="3">
                  <c:v>1246.00473249121</c:v>
                </c:pt>
                <c:pt idx="4">
                  <c:v>1251.9096910814901</c:v>
                </c:pt>
                <c:pt idx="5">
                  <c:v>1252.0690966507</c:v>
                </c:pt>
                <c:pt idx="6">
                  <c:v>1251.8977990115</c:v>
                </c:pt>
                <c:pt idx="7">
                  <c:v>1250.6442759213301</c:v>
                </c:pt>
                <c:pt idx="8">
                  <c:v>1250.40596173791</c:v>
                </c:pt>
                <c:pt idx="9">
                  <c:v>1250.23568732271</c:v>
                </c:pt>
                <c:pt idx="10">
                  <c:v>1247.69596480626</c:v>
                </c:pt>
                <c:pt idx="11">
                  <c:v>1231.86660409662</c:v>
                </c:pt>
                <c:pt idx="12">
                  <c:v>1224.70740653245</c:v>
                </c:pt>
                <c:pt idx="13">
                  <c:v>1188.78326740025</c:v>
                </c:pt>
                <c:pt idx="14">
                  <c:v>1182.63741966726</c:v>
                </c:pt>
                <c:pt idx="15">
                  <c:v>1179.90788029228</c:v>
                </c:pt>
                <c:pt idx="16">
                  <c:v>1175.3748793290999</c:v>
                </c:pt>
                <c:pt idx="17">
                  <c:v>1168.46147820998</c:v>
                </c:pt>
                <c:pt idx="18">
                  <c:v>1162.78708949927</c:v>
                </c:pt>
                <c:pt idx="19">
                  <c:v>1149.83745061633</c:v>
                </c:pt>
                <c:pt idx="20">
                  <c:v>1129.22902101662</c:v>
                </c:pt>
                <c:pt idx="21">
                  <c:v>1157.34898777388</c:v>
                </c:pt>
                <c:pt idx="22">
                  <c:v>1160.0309462789901</c:v>
                </c:pt>
                <c:pt idx="23">
                  <c:v>1164.8337658734899</c:v>
                </c:pt>
                <c:pt idx="24">
                  <c:v>1153.33373757514</c:v>
                </c:pt>
                <c:pt idx="25">
                  <c:v>1146.3144648012401</c:v>
                </c:pt>
                <c:pt idx="26">
                  <c:v>1141.4795559567399</c:v>
                </c:pt>
                <c:pt idx="27">
                  <c:v>1133.5659782227201</c:v>
                </c:pt>
                <c:pt idx="28">
                  <c:v>1132.4152742859401</c:v>
                </c:pt>
                <c:pt idx="29">
                  <c:v>1132.38013730644</c:v>
                </c:pt>
                <c:pt idx="30">
                  <c:v>1133.5638667767901</c:v>
                </c:pt>
                <c:pt idx="31">
                  <c:v>1128.0896328292599</c:v>
                </c:pt>
                <c:pt idx="32">
                  <c:v>1119.39347282053</c:v>
                </c:pt>
                <c:pt idx="33">
                  <c:v>1082.0947820748299</c:v>
                </c:pt>
                <c:pt idx="34">
                  <c:v>1041.4634900323799</c:v>
                </c:pt>
                <c:pt idx="35">
                  <c:v>1040.4902562449099</c:v>
                </c:pt>
                <c:pt idx="36">
                  <c:v>1033.2733538298</c:v>
                </c:pt>
                <c:pt idx="37">
                  <c:v>998.75922262772497</c:v>
                </c:pt>
                <c:pt idx="38">
                  <c:v>996.03142582641794</c:v>
                </c:pt>
                <c:pt idx="39">
                  <c:v>1000.6540671407701</c:v>
                </c:pt>
                <c:pt idx="40">
                  <c:v>1001.1078244285</c:v>
                </c:pt>
                <c:pt idx="41">
                  <c:v>1001.13297477323</c:v>
                </c:pt>
                <c:pt idx="42">
                  <c:v>1053.63034028628</c:v>
                </c:pt>
                <c:pt idx="43">
                  <c:v>1094.9465701669401</c:v>
                </c:pt>
                <c:pt idx="44">
                  <c:v>1090.47618597412</c:v>
                </c:pt>
                <c:pt idx="45">
                  <c:v>1057.6252650956701</c:v>
                </c:pt>
                <c:pt idx="46">
                  <c:v>1044.21851000826</c:v>
                </c:pt>
                <c:pt idx="47">
                  <c:v>1044.19531147265</c:v>
                </c:pt>
              </c:numCache>
            </c:numRef>
          </c:yVal>
          <c:smooth val="0"/>
          <c:extLst>
            <c:ext xmlns:c16="http://schemas.microsoft.com/office/drawing/2014/chart" uri="{C3380CC4-5D6E-409C-BE32-E72D297353CC}">
              <c16:uniqueId val="{0000005E-902D-494F-B91B-D83A38386C95}"/>
            </c:ext>
          </c:extLst>
        </c:ser>
        <c:ser>
          <c:idx val="95"/>
          <c:order val="95"/>
          <c:tx>
            <c:v>Flow Trajectories 1_68_0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Data'!$D$5560:$D$5637</c:f>
              <c:numCache>
                <c:formatCode>General</c:formatCode>
                <c:ptCount val="78"/>
                <c:pt idx="0">
                  <c:v>-5.8712166253979099E-5</c:v>
                </c:pt>
                <c:pt idx="1">
                  <c:v>2.8725643622752798E-3</c:v>
                </c:pt>
                <c:pt idx="2">
                  <c:v>5.9913694613430097E-3</c:v>
                </c:pt>
                <c:pt idx="3">
                  <c:v>8.3305772161118095E-3</c:v>
                </c:pt>
                <c:pt idx="4">
                  <c:v>8.3596633588259393E-3</c:v>
                </c:pt>
                <c:pt idx="5">
                  <c:v>8.3886559334800607E-3</c:v>
                </c:pt>
                <c:pt idx="6">
                  <c:v>8.3944434174151802E-3</c:v>
                </c:pt>
                <c:pt idx="7">
                  <c:v>8.4132995348596296E-3</c:v>
                </c:pt>
                <c:pt idx="8">
                  <c:v>9.6327471986717098E-3</c:v>
                </c:pt>
                <c:pt idx="9">
                  <c:v>1.2263829392211901E-2</c:v>
                </c:pt>
                <c:pt idx="10">
                  <c:v>1.4666629487781101E-2</c:v>
                </c:pt>
                <c:pt idx="11">
                  <c:v>1.6887313228878199E-2</c:v>
                </c:pt>
                <c:pt idx="12">
                  <c:v>1.8817417136661001E-2</c:v>
                </c:pt>
                <c:pt idx="13">
                  <c:v>2.0472298658331198E-2</c:v>
                </c:pt>
                <c:pt idx="14">
                  <c:v>2.1919032824345399E-2</c:v>
                </c:pt>
                <c:pt idx="15">
                  <c:v>2.3213300223616701E-2</c:v>
                </c:pt>
                <c:pt idx="16">
                  <c:v>2.4399818536803199E-2</c:v>
                </c:pt>
                <c:pt idx="17">
                  <c:v>2.5512810963587599E-2</c:v>
                </c:pt>
                <c:pt idx="18">
                  <c:v>2.6573734340933401E-2</c:v>
                </c:pt>
                <c:pt idx="19">
                  <c:v>2.75957285933612E-2</c:v>
                </c:pt>
                <c:pt idx="20">
                  <c:v>2.85883125966667E-2</c:v>
                </c:pt>
                <c:pt idx="21">
                  <c:v>2.9558545499638898E-2</c:v>
                </c:pt>
                <c:pt idx="22">
                  <c:v>3.0510739032119202E-2</c:v>
                </c:pt>
                <c:pt idx="23">
                  <c:v>3.1446927110501302E-2</c:v>
                </c:pt>
                <c:pt idx="24">
                  <c:v>3.2368426328626403E-2</c:v>
                </c:pt>
                <c:pt idx="25">
                  <c:v>3.32770728666879E-2</c:v>
                </c:pt>
                <c:pt idx="26">
                  <c:v>3.4176664308656103E-2</c:v>
                </c:pt>
                <c:pt idx="27">
                  <c:v>3.5162151510937198E-2</c:v>
                </c:pt>
                <c:pt idx="28">
                  <c:v>3.6152230647819902E-2</c:v>
                </c:pt>
                <c:pt idx="29">
                  <c:v>3.7157034196170002E-2</c:v>
                </c:pt>
                <c:pt idx="30">
                  <c:v>3.8187210893207202E-2</c:v>
                </c:pt>
                <c:pt idx="31">
                  <c:v>3.92531913563871E-2</c:v>
                </c:pt>
                <c:pt idx="32">
                  <c:v>4.0362944446347901E-2</c:v>
                </c:pt>
                <c:pt idx="33">
                  <c:v>4.15208450819914E-2</c:v>
                </c:pt>
                <c:pt idx="34">
                  <c:v>4.2727367101186998E-2</c:v>
                </c:pt>
                <c:pt idx="35">
                  <c:v>4.3980391858371798E-2</c:v>
                </c:pt>
                <c:pt idx="36">
                  <c:v>4.5277372617279002E-2</c:v>
                </c:pt>
                <c:pt idx="37">
                  <c:v>4.6613854212947198E-2</c:v>
                </c:pt>
                <c:pt idx="38">
                  <c:v>4.7980118730135898E-2</c:v>
                </c:pt>
                <c:pt idx="39">
                  <c:v>4.8356362211399599E-2</c:v>
                </c:pt>
                <c:pt idx="40">
                  <c:v>4.9745825966056999E-2</c:v>
                </c:pt>
                <c:pt idx="41">
                  <c:v>5.1151916180004198E-2</c:v>
                </c:pt>
                <c:pt idx="42">
                  <c:v>5.2578701146401799E-2</c:v>
                </c:pt>
                <c:pt idx="43">
                  <c:v>5.40185167667869E-2</c:v>
                </c:pt>
                <c:pt idx="44">
                  <c:v>5.5326452109279799E-2</c:v>
                </c:pt>
                <c:pt idx="45">
                  <c:v>5.6623755368457297E-2</c:v>
                </c:pt>
                <c:pt idx="46">
                  <c:v>5.7893293904252102E-2</c:v>
                </c:pt>
                <c:pt idx="47">
                  <c:v>5.9084012074945201E-2</c:v>
                </c:pt>
                <c:pt idx="48">
                  <c:v>5.99983907867487E-2</c:v>
                </c:pt>
                <c:pt idx="49">
                  <c:v>6.0712767898006802E-2</c:v>
                </c:pt>
                <c:pt idx="50">
                  <c:v>6.1218673184181498E-2</c:v>
                </c:pt>
                <c:pt idx="51">
                  <c:v>6.1529574185330102E-2</c:v>
                </c:pt>
                <c:pt idx="52">
                  <c:v>6.1719262753842298E-2</c:v>
                </c:pt>
                <c:pt idx="53">
                  <c:v>6.1856362692876803E-2</c:v>
                </c:pt>
                <c:pt idx="54">
                  <c:v>6.1983150547592E-2</c:v>
                </c:pt>
                <c:pt idx="55">
                  <c:v>6.2109576448447799E-2</c:v>
                </c:pt>
                <c:pt idx="56">
                  <c:v>6.2235909508180601E-2</c:v>
                </c:pt>
                <c:pt idx="57">
                  <c:v>6.2362143361888701E-2</c:v>
                </c:pt>
                <c:pt idx="58">
                  <c:v>6.2488284401958999E-2</c:v>
                </c:pt>
                <c:pt idx="59">
                  <c:v>6.2614108745517497E-2</c:v>
                </c:pt>
                <c:pt idx="60">
                  <c:v>6.2739551399847299E-2</c:v>
                </c:pt>
                <c:pt idx="61">
                  <c:v>6.28645758754805E-2</c:v>
                </c:pt>
                <c:pt idx="62">
                  <c:v>6.2989149690167806E-2</c:v>
                </c:pt>
                <c:pt idx="63">
                  <c:v>6.3113244069114796E-2</c:v>
                </c:pt>
                <c:pt idx="64">
                  <c:v>6.3236833653302502E-2</c:v>
                </c:pt>
                <c:pt idx="65">
                  <c:v>6.3359896219058506E-2</c:v>
                </c:pt>
                <c:pt idx="66">
                  <c:v>6.3457953721786406E-2</c:v>
                </c:pt>
                <c:pt idx="67">
                  <c:v>6.44951550886248E-2</c:v>
                </c:pt>
                <c:pt idx="68">
                  <c:v>6.5523683850432904E-2</c:v>
                </c:pt>
                <c:pt idx="69">
                  <c:v>6.6551574811633193E-2</c:v>
                </c:pt>
                <c:pt idx="70">
                  <c:v>6.75775998132222E-2</c:v>
                </c:pt>
                <c:pt idx="71">
                  <c:v>6.9114001840379302E-2</c:v>
                </c:pt>
                <c:pt idx="72">
                  <c:v>7.1630780887093598E-2</c:v>
                </c:pt>
                <c:pt idx="73">
                  <c:v>7.3001997786013101E-2</c:v>
                </c:pt>
                <c:pt idx="74">
                  <c:v>7.3056493276117698E-2</c:v>
                </c:pt>
                <c:pt idx="75">
                  <c:v>7.3080574044265198E-2</c:v>
                </c:pt>
                <c:pt idx="76">
                  <c:v>7.3567206222314593E-2</c:v>
                </c:pt>
                <c:pt idx="77">
                  <c:v>7.3596775252803295E-2</c:v>
                </c:pt>
              </c:numCache>
            </c:numRef>
          </c:xVal>
          <c:yVal>
            <c:numRef>
              <c:f>'Plot Data'!$E$5560:$E$5637</c:f>
              <c:numCache>
                <c:formatCode>General</c:formatCode>
                <c:ptCount val="78"/>
                <c:pt idx="0">
                  <c:v>1290.2775255496199</c:v>
                </c:pt>
                <c:pt idx="1">
                  <c:v>1291.4775654305099</c:v>
                </c:pt>
                <c:pt idx="2">
                  <c:v>1297.97045426517</c:v>
                </c:pt>
                <c:pt idx="3">
                  <c:v>1280.1900151085399</c:v>
                </c:pt>
                <c:pt idx="4">
                  <c:v>1279.6901570479299</c:v>
                </c:pt>
                <c:pt idx="5">
                  <c:v>1279.19197727965</c:v>
                </c:pt>
                <c:pt idx="6">
                  <c:v>1279.09254358319</c:v>
                </c:pt>
                <c:pt idx="7">
                  <c:v>1278.7283418238401</c:v>
                </c:pt>
                <c:pt idx="8">
                  <c:v>1270.6253131707999</c:v>
                </c:pt>
                <c:pt idx="9">
                  <c:v>1274.3244926713501</c:v>
                </c:pt>
                <c:pt idx="10">
                  <c:v>1274.3747575990701</c:v>
                </c:pt>
                <c:pt idx="11">
                  <c:v>1271.41862613801</c:v>
                </c:pt>
                <c:pt idx="12">
                  <c:v>1267.77465546695</c:v>
                </c:pt>
                <c:pt idx="13">
                  <c:v>1264.41044366653</c:v>
                </c:pt>
                <c:pt idx="14">
                  <c:v>1261.5195880091801</c:v>
                </c:pt>
                <c:pt idx="15">
                  <c:v>1259.4388845818401</c:v>
                </c:pt>
                <c:pt idx="16">
                  <c:v>1258.1477899732499</c:v>
                </c:pt>
                <c:pt idx="17">
                  <c:v>1257.43291700891</c:v>
                </c:pt>
                <c:pt idx="18">
                  <c:v>1257.1462241897</c:v>
                </c:pt>
                <c:pt idx="19">
                  <c:v>1256.9700897350399</c:v>
                </c:pt>
                <c:pt idx="20">
                  <c:v>1256.85475657695</c:v>
                </c:pt>
                <c:pt idx="21">
                  <c:v>1256.77108231998</c:v>
                </c:pt>
                <c:pt idx="22">
                  <c:v>1256.6621748632599</c:v>
                </c:pt>
                <c:pt idx="23">
                  <c:v>1256.5516491435901</c:v>
                </c:pt>
                <c:pt idx="24">
                  <c:v>1256.44326219155</c:v>
                </c:pt>
                <c:pt idx="25">
                  <c:v>1256.4169893214601</c:v>
                </c:pt>
                <c:pt idx="26">
                  <c:v>1256.4568533715899</c:v>
                </c:pt>
                <c:pt idx="27">
                  <c:v>1256.6744632381301</c:v>
                </c:pt>
                <c:pt idx="28">
                  <c:v>1257.1337502449801</c:v>
                </c:pt>
                <c:pt idx="29">
                  <c:v>1257.77842162466</c:v>
                </c:pt>
                <c:pt idx="30">
                  <c:v>1258.6449208169699</c:v>
                </c:pt>
                <c:pt idx="31">
                  <c:v>1259.70070805201</c:v>
                </c:pt>
                <c:pt idx="32">
                  <c:v>1260.8199085803799</c:v>
                </c:pt>
                <c:pt idx="33">
                  <c:v>1261.9599861004201</c:v>
                </c:pt>
                <c:pt idx="34">
                  <c:v>1263.05831072107</c:v>
                </c:pt>
                <c:pt idx="35">
                  <c:v>1264.03559443157</c:v>
                </c:pt>
                <c:pt idx="36">
                  <c:v>1264.78852585563</c:v>
                </c:pt>
                <c:pt idx="37">
                  <c:v>1265.19462722715</c:v>
                </c:pt>
                <c:pt idx="38">
                  <c:v>1265.2815209596399</c:v>
                </c:pt>
                <c:pt idx="39">
                  <c:v>1265.26352627561</c:v>
                </c:pt>
                <c:pt idx="40">
                  <c:v>1265.0662412562999</c:v>
                </c:pt>
                <c:pt idx="41">
                  <c:v>1264.71838201678</c:v>
                </c:pt>
                <c:pt idx="42">
                  <c:v>1263.9546147022099</c:v>
                </c:pt>
                <c:pt idx="43">
                  <c:v>1262.47605842383</c:v>
                </c:pt>
                <c:pt idx="44">
                  <c:v>1260.3140643424599</c:v>
                </c:pt>
                <c:pt idx="45">
                  <c:v>1256.66358173914</c:v>
                </c:pt>
                <c:pt idx="46">
                  <c:v>1250.6616585890099</c:v>
                </c:pt>
                <c:pt idx="47">
                  <c:v>1242.3488438039101</c:v>
                </c:pt>
                <c:pt idx="48">
                  <c:v>1228.8921613253699</c:v>
                </c:pt>
                <c:pt idx="49">
                  <c:v>1213.57911195152</c:v>
                </c:pt>
                <c:pt idx="50">
                  <c:v>1229.7174418904101</c:v>
                </c:pt>
                <c:pt idx="51">
                  <c:v>1228.97015856608</c:v>
                </c:pt>
                <c:pt idx="52">
                  <c:v>1228.7396619122401</c:v>
                </c:pt>
                <c:pt idx="53">
                  <c:v>1228.6896093508101</c:v>
                </c:pt>
                <c:pt idx="54">
                  <c:v>1228.57463904152</c:v>
                </c:pt>
                <c:pt idx="55">
                  <c:v>1228.2192203033201</c:v>
                </c:pt>
                <c:pt idx="56">
                  <c:v>1227.89855719518</c:v>
                </c:pt>
                <c:pt idx="57">
                  <c:v>1227.6606318791701</c:v>
                </c:pt>
                <c:pt idx="58">
                  <c:v>1226.6924947826401</c:v>
                </c:pt>
                <c:pt idx="59">
                  <c:v>1225.49965403685</c:v>
                </c:pt>
                <c:pt idx="60">
                  <c:v>1224.32476335408</c:v>
                </c:pt>
                <c:pt idx="61">
                  <c:v>1223.1681457819</c:v>
                </c:pt>
                <c:pt idx="62">
                  <c:v>1222.03006240184</c:v>
                </c:pt>
                <c:pt idx="63">
                  <c:v>1220.91071732461</c:v>
                </c:pt>
                <c:pt idx="64">
                  <c:v>1219.81026248124</c:v>
                </c:pt>
                <c:pt idx="65">
                  <c:v>1218.72880217548</c:v>
                </c:pt>
                <c:pt idx="66">
                  <c:v>1217.8773523203799</c:v>
                </c:pt>
                <c:pt idx="67">
                  <c:v>1217.42327939181</c:v>
                </c:pt>
                <c:pt idx="68">
                  <c:v>1215.3385671313799</c:v>
                </c:pt>
                <c:pt idx="69">
                  <c:v>1208.72122403957</c:v>
                </c:pt>
                <c:pt idx="70">
                  <c:v>1200.5213727753301</c:v>
                </c:pt>
                <c:pt idx="71">
                  <c:v>1189.1845437961399</c:v>
                </c:pt>
                <c:pt idx="72">
                  <c:v>1208.72252338206</c:v>
                </c:pt>
                <c:pt idx="73">
                  <c:v>1219.7680169063599</c:v>
                </c:pt>
                <c:pt idx="74">
                  <c:v>1219.8708317375499</c:v>
                </c:pt>
                <c:pt idx="75">
                  <c:v>1176.21718559126</c:v>
                </c:pt>
                <c:pt idx="76">
                  <c:v>1168.4644298170099</c:v>
                </c:pt>
                <c:pt idx="77">
                  <c:v>1167.99675380242</c:v>
                </c:pt>
              </c:numCache>
            </c:numRef>
          </c:yVal>
          <c:smooth val="0"/>
          <c:extLst>
            <c:ext xmlns:c16="http://schemas.microsoft.com/office/drawing/2014/chart" uri="{C3380CC4-5D6E-409C-BE32-E72D297353CC}">
              <c16:uniqueId val="{0000005F-902D-494F-B91B-D83A38386C95}"/>
            </c:ext>
          </c:extLst>
        </c:ser>
        <c:ser>
          <c:idx val="96"/>
          <c:order val="96"/>
          <c:tx>
            <c:v>Flow Trajectories 1_68_1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Data'!$D$5640:$D$5666</c:f>
              <c:numCache>
                <c:formatCode>General</c:formatCode>
                <c:ptCount val="27"/>
                <c:pt idx="0">
                  <c:v>7.3596775252803295E-2</c:v>
                </c:pt>
                <c:pt idx="1">
                  <c:v>7.4220164028250601E-2</c:v>
                </c:pt>
                <c:pt idx="2">
                  <c:v>7.4760427460152601E-2</c:v>
                </c:pt>
                <c:pt idx="3">
                  <c:v>7.5558806444107507E-2</c:v>
                </c:pt>
                <c:pt idx="4">
                  <c:v>7.6043080072899005E-2</c:v>
                </c:pt>
                <c:pt idx="5">
                  <c:v>7.6548632984313997E-2</c:v>
                </c:pt>
                <c:pt idx="6">
                  <c:v>7.7053916755882801E-2</c:v>
                </c:pt>
                <c:pt idx="7">
                  <c:v>7.7558316072234998E-2</c:v>
                </c:pt>
                <c:pt idx="8">
                  <c:v>7.8574547041521794E-2</c:v>
                </c:pt>
                <c:pt idx="9">
                  <c:v>7.9597460705929393E-2</c:v>
                </c:pt>
                <c:pt idx="10">
                  <c:v>8.2699508041735606E-2</c:v>
                </c:pt>
                <c:pt idx="11">
                  <c:v>8.5269182216286696E-2</c:v>
                </c:pt>
                <c:pt idx="12">
                  <c:v>8.7307259675035498E-2</c:v>
                </c:pt>
                <c:pt idx="13">
                  <c:v>8.8923231197664807E-2</c:v>
                </c:pt>
                <c:pt idx="14">
                  <c:v>9.0757236705727995E-2</c:v>
                </c:pt>
                <c:pt idx="15">
                  <c:v>9.6071835249756501E-2</c:v>
                </c:pt>
                <c:pt idx="16">
                  <c:v>9.8101123940835394E-2</c:v>
                </c:pt>
                <c:pt idx="17">
                  <c:v>9.8507389844082499E-2</c:v>
                </c:pt>
                <c:pt idx="18">
                  <c:v>9.8513739942671902E-2</c:v>
                </c:pt>
                <c:pt idx="19">
                  <c:v>9.8520090181643497E-2</c:v>
                </c:pt>
                <c:pt idx="20">
                  <c:v>0.10153577467773001</c:v>
                </c:pt>
                <c:pt idx="21">
                  <c:v>0.10366243600396501</c:v>
                </c:pt>
                <c:pt idx="22">
                  <c:v>0.104691964646093</c:v>
                </c:pt>
                <c:pt idx="23">
                  <c:v>0.10509955014851199</c:v>
                </c:pt>
                <c:pt idx="24">
                  <c:v>0.107683130307089</c:v>
                </c:pt>
                <c:pt idx="25">
                  <c:v>0.107903132267086</c:v>
                </c:pt>
                <c:pt idx="26">
                  <c:v>0.107908688281853</c:v>
                </c:pt>
              </c:numCache>
            </c:numRef>
          </c:xVal>
          <c:yVal>
            <c:numRef>
              <c:f>'Plot Data'!$E$5640:$E$5666</c:f>
              <c:numCache>
                <c:formatCode>General</c:formatCode>
                <c:ptCount val="27"/>
                <c:pt idx="0">
                  <c:v>1163.9901593177899</c:v>
                </c:pt>
                <c:pt idx="1">
                  <c:v>1154.8160338300299</c:v>
                </c:pt>
                <c:pt idx="2">
                  <c:v>1148.3915789237701</c:v>
                </c:pt>
                <c:pt idx="3">
                  <c:v>1138.49184238727</c:v>
                </c:pt>
                <c:pt idx="4">
                  <c:v>1133.60585788764</c:v>
                </c:pt>
                <c:pt idx="5">
                  <c:v>1132.51355345202</c:v>
                </c:pt>
                <c:pt idx="6">
                  <c:v>1132.9432308585699</c:v>
                </c:pt>
                <c:pt idx="7">
                  <c:v>1135.17325949171</c:v>
                </c:pt>
                <c:pt idx="8">
                  <c:v>1131.9527448404899</c:v>
                </c:pt>
                <c:pt idx="9">
                  <c:v>1126.07430510369</c:v>
                </c:pt>
                <c:pt idx="10">
                  <c:v>1076.1005257391801</c:v>
                </c:pt>
                <c:pt idx="11">
                  <c:v>1040.8484747377399</c:v>
                </c:pt>
                <c:pt idx="12">
                  <c:v>1030.9847523787</c:v>
                </c:pt>
                <c:pt idx="13">
                  <c:v>1046.98775331296</c:v>
                </c:pt>
                <c:pt idx="14">
                  <c:v>1043.3389315460199</c:v>
                </c:pt>
                <c:pt idx="15">
                  <c:v>993.73256453414297</c:v>
                </c:pt>
                <c:pt idx="16">
                  <c:v>999.06477211566505</c:v>
                </c:pt>
                <c:pt idx="17">
                  <c:v>1000.38598823499</c:v>
                </c:pt>
                <c:pt idx="18">
                  <c:v>1000.40460282104</c:v>
                </c:pt>
                <c:pt idx="19">
                  <c:v>1053.5215221905501</c:v>
                </c:pt>
                <c:pt idx="20">
                  <c:v>1091.99153158272</c:v>
                </c:pt>
                <c:pt idx="21">
                  <c:v>1098.4932240538301</c:v>
                </c:pt>
                <c:pt idx="22">
                  <c:v>1083.7440264033</c:v>
                </c:pt>
                <c:pt idx="23">
                  <c:v>1077.38936397724</c:v>
                </c:pt>
                <c:pt idx="24">
                  <c:v>1045.4880091064199</c:v>
                </c:pt>
                <c:pt idx="25">
                  <c:v>1044.5327868894101</c:v>
                </c:pt>
                <c:pt idx="26">
                  <c:v>1044.50875477776</c:v>
                </c:pt>
              </c:numCache>
            </c:numRef>
          </c:yVal>
          <c:smooth val="0"/>
          <c:extLst>
            <c:ext xmlns:c16="http://schemas.microsoft.com/office/drawing/2014/chart" uri="{C3380CC4-5D6E-409C-BE32-E72D297353CC}">
              <c16:uniqueId val="{00000060-902D-494F-B91B-D83A38386C95}"/>
            </c:ext>
          </c:extLst>
        </c:ser>
        <c:ser>
          <c:idx val="97"/>
          <c:order val="97"/>
          <c:tx>
            <c:v>Flow Trajectories 1_69_0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Data'!$D$5669:$D$5706</c:f>
              <c:numCache>
                <c:formatCode>General</c:formatCode>
                <c:ptCount val="38"/>
                <c:pt idx="0">
                  <c:v>-5.8926161629154903E-5</c:v>
                </c:pt>
                <c:pt idx="1">
                  <c:v>5.2984379235186197E-3</c:v>
                </c:pt>
                <c:pt idx="2">
                  <c:v>1.0460210461656501E-2</c:v>
                </c:pt>
                <c:pt idx="3">
                  <c:v>1.55587284867884E-2</c:v>
                </c:pt>
                <c:pt idx="4">
                  <c:v>2.06237346583002E-2</c:v>
                </c:pt>
                <c:pt idx="5">
                  <c:v>2.6202409308922401E-2</c:v>
                </c:pt>
                <c:pt idx="6">
                  <c:v>3.1280482740127201E-2</c:v>
                </c:pt>
                <c:pt idx="7">
                  <c:v>3.6867411099748199E-2</c:v>
                </c:pt>
                <c:pt idx="8">
                  <c:v>4.2459463047238702E-2</c:v>
                </c:pt>
                <c:pt idx="9">
                  <c:v>4.7542499119716197E-2</c:v>
                </c:pt>
                <c:pt idx="10">
                  <c:v>5.3133691004918999E-2</c:v>
                </c:pt>
                <c:pt idx="11">
                  <c:v>5.8742847686042099E-2</c:v>
                </c:pt>
                <c:pt idx="12">
                  <c:v>6.3827724534331304E-2</c:v>
                </c:pt>
                <c:pt idx="13">
                  <c:v>6.7893460547025497E-2</c:v>
                </c:pt>
                <c:pt idx="14">
                  <c:v>6.9418398049886199E-2</c:v>
                </c:pt>
                <c:pt idx="15">
                  <c:v>7.1044668015404502E-2</c:v>
                </c:pt>
                <c:pt idx="16">
                  <c:v>7.5221956952349997E-2</c:v>
                </c:pt>
                <c:pt idx="17">
                  <c:v>7.7258071249890495E-2</c:v>
                </c:pt>
                <c:pt idx="18">
                  <c:v>7.9497311681735197E-2</c:v>
                </c:pt>
                <c:pt idx="19">
                  <c:v>8.10245282972063E-2</c:v>
                </c:pt>
                <c:pt idx="20">
                  <c:v>8.1431198368341604E-2</c:v>
                </c:pt>
                <c:pt idx="21">
                  <c:v>8.3533254764696196E-2</c:v>
                </c:pt>
                <c:pt idx="22">
                  <c:v>8.4556026174741505E-2</c:v>
                </c:pt>
                <c:pt idx="23">
                  <c:v>8.6704668027123399E-2</c:v>
                </c:pt>
                <c:pt idx="24">
                  <c:v>8.8752675170984896E-2</c:v>
                </c:pt>
                <c:pt idx="25">
                  <c:v>9.0028254329031498E-2</c:v>
                </c:pt>
                <c:pt idx="26">
                  <c:v>9.0250702248453704E-2</c:v>
                </c:pt>
                <c:pt idx="27">
                  <c:v>9.0269754997470794E-2</c:v>
                </c:pt>
                <c:pt idx="28">
                  <c:v>9.0276105236442403E-2</c:v>
                </c:pt>
                <c:pt idx="29">
                  <c:v>9.1319962747455602E-2</c:v>
                </c:pt>
                <c:pt idx="30">
                  <c:v>9.2350141542446806E-2</c:v>
                </c:pt>
                <c:pt idx="31">
                  <c:v>9.3368396601697004E-2</c:v>
                </c:pt>
                <c:pt idx="32">
                  <c:v>9.3873818753383298E-2</c:v>
                </c:pt>
                <c:pt idx="33">
                  <c:v>9.4377189746273404E-2</c:v>
                </c:pt>
                <c:pt idx="34">
                  <c:v>9.4884656138225901E-2</c:v>
                </c:pt>
                <c:pt idx="35">
                  <c:v>9.5903610140528103E-2</c:v>
                </c:pt>
                <c:pt idx="36">
                  <c:v>9.6920610559657797E-2</c:v>
                </c:pt>
                <c:pt idx="37">
                  <c:v>9.7059498817428105E-2</c:v>
                </c:pt>
              </c:numCache>
            </c:numRef>
          </c:xVal>
          <c:yVal>
            <c:numRef>
              <c:f>'Plot Data'!$E$5669:$E$5706</c:f>
              <c:numCache>
                <c:formatCode>General</c:formatCode>
                <c:ptCount val="38"/>
                <c:pt idx="0">
                  <c:v>1289.9625885549799</c:v>
                </c:pt>
                <c:pt idx="1">
                  <c:v>1281.85944836774</c:v>
                </c:pt>
                <c:pt idx="2">
                  <c:v>1242.7848839332</c:v>
                </c:pt>
                <c:pt idx="3">
                  <c:v>1230.35557933569</c:v>
                </c:pt>
                <c:pt idx="4">
                  <c:v>1241.4170323548001</c:v>
                </c:pt>
                <c:pt idx="5">
                  <c:v>1247.7447616783099</c:v>
                </c:pt>
                <c:pt idx="6">
                  <c:v>1249.235876058</c:v>
                </c:pt>
                <c:pt idx="7">
                  <c:v>1250.0418574677999</c:v>
                </c:pt>
                <c:pt idx="8">
                  <c:v>1247.6888462708</c:v>
                </c:pt>
                <c:pt idx="9">
                  <c:v>1245.8965181133301</c:v>
                </c:pt>
                <c:pt idx="10">
                  <c:v>1243.9534149195499</c:v>
                </c:pt>
                <c:pt idx="11">
                  <c:v>1228.6361833237299</c:v>
                </c:pt>
                <c:pt idx="12">
                  <c:v>1224.7053673379201</c:v>
                </c:pt>
                <c:pt idx="13">
                  <c:v>1223.2386914375199</c:v>
                </c:pt>
                <c:pt idx="14">
                  <c:v>1222.3538662337801</c:v>
                </c:pt>
                <c:pt idx="15">
                  <c:v>1221.67468227056</c:v>
                </c:pt>
                <c:pt idx="16">
                  <c:v>1210.4951764059899</c:v>
                </c:pt>
                <c:pt idx="17">
                  <c:v>1205.73471495336</c:v>
                </c:pt>
                <c:pt idx="18">
                  <c:v>1200.9130912570399</c:v>
                </c:pt>
                <c:pt idx="19">
                  <c:v>1197.7413198951101</c:v>
                </c:pt>
                <c:pt idx="20">
                  <c:v>1196.8125142346801</c:v>
                </c:pt>
                <c:pt idx="21">
                  <c:v>1186.9554540116201</c:v>
                </c:pt>
                <c:pt idx="22">
                  <c:v>1179.14901147199</c:v>
                </c:pt>
                <c:pt idx="23">
                  <c:v>1156.3077198603901</c:v>
                </c:pt>
                <c:pt idx="24">
                  <c:v>1132.5955791091001</c:v>
                </c:pt>
                <c:pt idx="25">
                  <c:v>1125.46615733978</c:v>
                </c:pt>
                <c:pt idx="26">
                  <c:v>1124.46822884174</c:v>
                </c:pt>
                <c:pt idx="27">
                  <c:v>1124.3755865391299</c:v>
                </c:pt>
                <c:pt idx="28">
                  <c:v>1149.30895347928</c:v>
                </c:pt>
                <c:pt idx="29">
                  <c:v>1129.0625674789801</c:v>
                </c:pt>
                <c:pt idx="30">
                  <c:v>1111.7048692625599</c:v>
                </c:pt>
                <c:pt idx="31">
                  <c:v>1105.20948377884</c:v>
                </c:pt>
                <c:pt idx="32">
                  <c:v>1104.7249491943701</c:v>
                </c:pt>
                <c:pt idx="33">
                  <c:v>1104.8805012590301</c:v>
                </c:pt>
                <c:pt idx="34">
                  <c:v>1103.5282971484701</c:v>
                </c:pt>
                <c:pt idx="35">
                  <c:v>1096.9254134924099</c:v>
                </c:pt>
                <c:pt idx="36">
                  <c:v>1084.33116687033</c:v>
                </c:pt>
                <c:pt idx="37">
                  <c:v>1083.72691044096</c:v>
                </c:pt>
              </c:numCache>
            </c:numRef>
          </c:yVal>
          <c:smooth val="0"/>
          <c:extLst>
            <c:ext xmlns:c16="http://schemas.microsoft.com/office/drawing/2014/chart" uri="{C3380CC4-5D6E-409C-BE32-E72D297353CC}">
              <c16:uniqueId val="{00000061-902D-494F-B91B-D83A38386C95}"/>
            </c:ext>
          </c:extLst>
        </c:ser>
        <c:ser>
          <c:idx val="98"/>
          <c:order val="98"/>
          <c:tx>
            <c:v>Flow Trajectories 1_69_1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Data'!$D$5709:$D$5718</c:f>
              <c:numCache>
                <c:formatCode>General</c:formatCode>
                <c:ptCount val="10"/>
                <c:pt idx="0">
                  <c:v>9.7059498817428105E-2</c:v>
                </c:pt>
                <c:pt idx="1">
                  <c:v>0.10110530904932701</c:v>
                </c:pt>
                <c:pt idx="2">
                  <c:v>0.104176517227219</c:v>
                </c:pt>
                <c:pt idx="3">
                  <c:v>0.109467848539402</c:v>
                </c:pt>
                <c:pt idx="4">
                  <c:v>0.109823269676584</c:v>
                </c:pt>
                <c:pt idx="5">
                  <c:v>0.109829619915555</c:v>
                </c:pt>
                <c:pt idx="6">
                  <c:v>0.114389571798549</c:v>
                </c:pt>
                <c:pt idx="7">
                  <c:v>0.118500254740594</c:v>
                </c:pt>
                <c:pt idx="8">
                  <c:v>0.11882655411382601</c:v>
                </c:pt>
                <c:pt idx="9">
                  <c:v>0.118828141553846</c:v>
                </c:pt>
              </c:numCache>
            </c:numRef>
          </c:xVal>
          <c:yVal>
            <c:numRef>
              <c:f>'Plot Data'!$E$5709:$E$5718</c:f>
              <c:numCache>
                <c:formatCode>General</c:formatCode>
                <c:ptCount val="10"/>
                <c:pt idx="0">
                  <c:v>1081.9362553462499</c:v>
                </c:pt>
                <c:pt idx="1">
                  <c:v>1080.55946186245</c:v>
                </c:pt>
                <c:pt idx="2">
                  <c:v>1054.7476100531301</c:v>
                </c:pt>
                <c:pt idx="3">
                  <c:v>1043.45806199565</c:v>
                </c:pt>
                <c:pt idx="4">
                  <c:v>1044.1434928521401</c:v>
                </c:pt>
                <c:pt idx="5">
                  <c:v>1081.0898347100799</c:v>
                </c:pt>
                <c:pt idx="6">
                  <c:v>1099.3916419385</c:v>
                </c:pt>
                <c:pt idx="7">
                  <c:v>1038.7076957141601</c:v>
                </c:pt>
                <c:pt idx="8">
                  <c:v>1036.4278227209099</c:v>
                </c:pt>
                <c:pt idx="9">
                  <c:v>1036.41663746273</c:v>
                </c:pt>
              </c:numCache>
            </c:numRef>
          </c:yVal>
          <c:smooth val="0"/>
          <c:extLst>
            <c:ext xmlns:c16="http://schemas.microsoft.com/office/drawing/2014/chart" uri="{C3380CC4-5D6E-409C-BE32-E72D297353CC}">
              <c16:uniqueId val="{00000062-902D-494F-B91B-D83A38386C95}"/>
            </c:ext>
          </c:extLst>
        </c:ser>
        <c:ser>
          <c:idx val="99"/>
          <c:order val="99"/>
          <c:tx>
            <c:v>Flow Trajectories 1_70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Data'!$D$5721:$D$5765</c:f>
              <c:numCache>
                <c:formatCode>General</c:formatCode>
                <c:ptCount val="45"/>
                <c:pt idx="0">
                  <c:v>-5.8929384472690099E-5</c:v>
                </c:pt>
                <c:pt idx="1">
                  <c:v>5.29855617438097E-3</c:v>
                </c:pt>
                <c:pt idx="2">
                  <c:v>1.0460367542183499E-2</c:v>
                </c:pt>
                <c:pt idx="3">
                  <c:v>1.55589102477015E-2</c:v>
                </c:pt>
                <c:pt idx="4">
                  <c:v>2.06239621309783E-2</c:v>
                </c:pt>
                <c:pt idx="5">
                  <c:v>2.6202333971174298E-2</c:v>
                </c:pt>
                <c:pt idx="6">
                  <c:v>3.1280278767595898E-2</c:v>
                </c:pt>
                <c:pt idx="7">
                  <c:v>3.6867505229104203E-2</c:v>
                </c:pt>
                <c:pt idx="8">
                  <c:v>4.24598354838399E-2</c:v>
                </c:pt>
                <c:pt idx="9">
                  <c:v>4.7542904104715698E-2</c:v>
                </c:pt>
                <c:pt idx="10">
                  <c:v>5.3133659583464998E-2</c:v>
                </c:pt>
                <c:pt idx="11">
                  <c:v>5.8228870456582801E-2</c:v>
                </c:pt>
                <c:pt idx="12">
                  <c:v>6.33091622804558E-2</c:v>
                </c:pt>
                <c:pt idx="13">
                  <c:v>6.6864832834099594E-2</c:v>
                </c:pt>
                <c:pt idx="14">
                  <c:v>6.7881715896655495E-2</c:v>
                </c:pt>
                <c:pt idx="15">
                  <c:v>7.3172744067047699E-2</c:v>
                </c:pt>
                <c:pt idx="16">
                  <c:v>7.7238838525850298E-2</c:v>
                </c:pt>
                <c:pt idx="17">
                  <c:v>8.0282148923149499E-2</c:v>
                </c:pt>
                <c:pt idx="18">
                  <c:v>8.1805020373998394E-2</c:v>
                </c:pt>
                <c:pt idx="19">
                  <c:v>8.4041378816595694E-2</c:v>
                </c:pt>
                <c:pt idx="20">
                  <c:v>8.6586413268178702E-2</c:v>
                </c:pt>
                <c:pt idx="21">
                  <c:v>8.9133708839931006E-2</c:v>
                </c:pt>
                <c:pt idx="22">
                  <c:v>9.0966332959524901E-2</c:v>
                </c:pt>
                <c:pt idx="23">
                  <c:v>9.3009143085918705E-2</c:v>
                </c:pt>
                <c:pt idx="24">
                  <c:v>9.4545946754836602E-2</c:v>
                </c:pt>
                <c:pt idx="25">
                  <c:v>9.6083907311633396E-2</c:v>
                </c:pt>
                <c:pt idx="26">
                  <c:v>9.7108773705158802E-2</c:v>
                </c:pt>
                <c:pt idx="27">
                  <c:v>9.7787893492818995E-2</c:v>
                </c:pt>
                <c:pt idx="28">
                  <c:v>9.7819663178108099E-2</c:v>
                </c:pt>
                <c:pt idx="29">
                  <c:v>9.7851414372966405E-2</c:v>
                </c:pt>
                <c:pt idx="30">
                  <c:v>9.8895543512116907E-2</c:v>
                </c:pt>
                <c:pt idx="31">
                  <c:v>9.9939822826638297E-2</c:v>
                </c:pt>
                <c:pt idx="32">
                  <c:v>0.101172887563426</c:v>
                </c:pt>
                <c:pt idx="33">
                  <c:v>0.10321080689383499</c:v>
                </c:pt>
                <c:pt idx="34">
                  <c:v>0.104733326310552</c:v>
                </c:pt>
                <c:pt idx="35">
                  <c:v>0.107894886217123</c:v>
                </c:pt>
                <c:pt idx="36">
                  <c:v>0.109936382940595</c:v>
                </c:pt>
                <c:pt idx="37">
                  <c:v>0.114523016591633</c:v>
                </c:pt>
                <c:pt idx="38">
                  <c:v>0.116247993831206</c:v>
                </c:pt>
                <c:pt idx="39">
                  <c:v>0.116292442549681</c:v>
                </c:pt>
                <c:pt idx="40">
                  <c:v>0.116298792788653</c:v>
                </c:pt>
                <c:pt idx="41">
                  <c:v>0.120870254710173</c:v>
                </c:pt>
                <c:pt idx="42">
                  <c:v>0.122007093946124</c:v>
                </c:pt>
                <c:pt idx="43">
                  <c:v>0.12518321023794499</c:v>
                </c:pt>
                <c:pt idx="44">
                  <c:v>0.125217013335477</c:v>
                </c:pt>
              </c:numCache>
            </c:numRef>
          </c:xVal>
          <c:yVal>
            <c:numRef>
              <c:f>'Plot Data'!$E$5721:$E$5765</c:f>
              <c:numCache>
                <c:formatCode>General</c:formatCode>
                <c:ptCount val="45"/>
                <c:pt idx="0">
                  <c:v>1289.9603312061799</c:v>
                </c:pt>
                <c:pt idx="1">
                  <c:v>1281.8248904449899</c:v>
                </c:pt>
                <c:pt idx="2">
                  <c:v>1242.7001110888</c:v>
                </c:pt>
                <c:pt idx="3">
                  <c:v>1230.2446492080401</c:v>
                </c:pt>
                <c:pt idx="4">
                  <c:v>1241.2689567034399</c:v>
                </c:pt>
                <c:pt idx="5">
                  <c:v>1247.80487240924</c:v>
                </c:pt>
                <c:pt idx="6">
                  <c:v>1249.36828767663</c:v>
                </c:pt>
                <c:pt idx="7">
                  <c:v>1249.98922512373</c:v>
                </c:pt>
                <c:pt idx="8">
                  <c:v>1247.45891022911</c:v>
                </c:pt>
                <c:pt idx="9">
                  <c:v>1245.63687356012</c:v>
                </c:pt>
                <c:pt idx="10">
                  <c:v>1243.9802266870199</c:v>
                </c:pt>
                <c:pt idx="11">
                  <c:v>1233.2243657745901</c:v>
                </c:pt>
                <c:pt idx="12">
                  <c:v>1233.1223192971199</c:v>
                </c:pt>
                <c:pt idx="13">
                  <c:v>1233.3588995335599</c:v>
                </c:pt>
                <c:pt idx="14">
                  <c:v>1232.7226793626301</c:v>
                </c:pt>
                <c:pt idx="15">
                  <c:v>1226.32889652166</c:v>
                </c:pt>
                <c:pt idx="16">
                  <c:v>1224.2974005681699</c:v>
                </c:pt>
                <c:pt idx="17">
                  <c:v>1227.4581572064201</c:v>
                </c:pt>
                <c:pt idx="18">
                  <c:v>1228.38451146753</c:v>
                </c:pt>
                <c:pt idx="19">
                  <c:v>1227.13837928879</c:v>
                </c:pt>
                <c:pt idx="20">
                  <c:v>1222.65640947014</c:v>
                </c:pt>
                <c:pt idx="21">
                  <c:v>1216.4962856300599</c:v>
                </c:pt>
                <c:pt idx="22">
                  <c:v>1211.04410005868</c:v>
                </c:pt>
                <c:pt idx="23">
                  <c:v>1198.2749773022899</c:v>
                </c:pt>
                <c:pt idx="24">
                  <c:v>1182.53293811361</c:v>
                </c:pt>
                <c:pt idx="25">
                  <c:v>1164.4880348577201</c:v>
                </c:pt>
                <c:pt idx="26">
                  <c:v>1154.34744316663</c:v>
                </c:pt>
                <c:pt idx="27">
                  <c:v>1146.8649438588</c:v>
                </c:pt>
                <c:pt idx="28">
                  <c:v>1146.5268219586701</c:v>
                </c:pt>
                <c:pt idx="29">
                  <c:v>1159.5636001856201</c:v>
                </c:pt>
                <c:pt idx="30">
                  <c:v>1142.69241575718</c:v>
                </c:pt>
                <c:pt idx="31">
                  <c:v>1118.51515891073</c:v>
                </c:pt>
                <c:pt idx="32">
                  <c:v>1095.5336239732501</c:v>
                </c:pt>
                <c:pt idx="33">
                  <c:v>1088.2161743466299</c:v>
                </c:pt>
                <c:pt idx="34">
                  <c:v>1091.1923985758799</c:v>
                </c:pt>
                <c:pt idx="35">
                  <c:v>1073.18184191866</c:v>
                </c:pt>
                <c:pt idx="36">
                  <c:v>1058.1714498362601</c:v>
                </c:pt>
                <c:pt idx="37">
                  <c:v>1032.7976707682601</c:v>
                </c:pt>
                <c:pt idx="38">
                  <c:v>1036.1982606197701</c:v>
                </c:pt>
                <c:pt idx="39">
                  <c:v>1036.3424366040199</c:v>
                </c:pt>
                <c:pt idx="40">
                  <c:v>1091.3705578895699</c:v>
                </c:pt>
                <c:pt idx="41">
                  <c:v>1096.9041927917899</c:v>
                </c:pt>
                <c:pt idx="42">
                  <c:v>1069.9302496832099</c:v>
                </c:pt>
                <c:pt idx="43">
                  <c:v>1027.8302092561601</c:v>
                </c:pt>
                <c:pt idx="44">
                  <c:v>1027.7144427738499</c:v>
                </c:pt>
              </c:numCache>
            </c:numRef>
          </c:yVal>
          <c:smooth val="0"/>
          <c:extLst>
            <c:ext xmlns:c16="http://schemas.microsoft.com/office/drawing/2014/chart" uri="{C3380CC4-5D6E-409C-BE32-E72D297353CC}">
              <c16:uniqueId val="{00000063-902D-494F-B91B-D83A38386C95}"/>
            </c:ext>
          </c:extLst>
        </c:ser>
        <c:ser>
          <c:idx val="100"/>
          <c:order val="100"/>
          <c:tx>
            <c:v>Flow Trajectories 1_71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Data'!$D$5768:$D$5819</c:f>
              <c:numCache>
                <c:formatCode>General</c:formatCode>
                <c:ptCount val="52"/>
                <c:pt idx="0">
                  <c:v>-5.8930484382589302E-5</c:v>
                </c:pt>
                <c:pt idx="1">
                  <c:v>5.2965242845460399E-3</c:v>
                </c:pt>
                <c:pt idx="2">
                  <c:v>1.0464961518714601E-2</c:v>
                </c:pt>
                <c:pt idx="3">
                  <c:v>1.5560471238303E-2</c:v>
                </c:pt>
                <c:pt idx="4">
                  <c:v>2.1132874768666699E-2</c:v>
                </c:pt>
                <c:pt idx="5">
                  <c:v>2.67115918457509E-2</c:v>
                </c:pt>
                <c:pt idx="6">
                  <c:v>3.2296172570616899E-2</c:v>
                </c:pt>
                <c:pt idx="7">
                  <c:v>3.7885697363767297E-2</c:v>
                </c:pt>
                <c:pt idx="8">
                  <c:v>4.2969578225973401E-2</c:v>
                </c:pt>
                <c:pt idx="9">
                  <c:v>4.8051729886154103E-2</c:v>
                </c:pt>
                <c:pt idx="10">
                  <c:v>5.3642680513185798E-2</c:v>
                </c:pt>
                <c:pt idx="11">
                  <c:v>5.87346207470286E-2</c:v>
                </c:pt>
                <c:pt idx="12">
                  <c:v>6.4315529534753196E-2</c:v>
                </c:pt>
                <c:pt idx="13">
                  <c:v>6.9907941867016904E-2</c:v>
                </c:pt>
                <c:pt idx="14">
                  <c:v>7.3470702940016397E-2</c:v>
                </c:pt>
                <c:pt idx="15">
                  <c:v>7.3775665899778201E-2</c:v>
                </c:pt>
                <c:pt idx="16">
                  <c:v>7.8913312623858797E-2</c:v>
                </c:pt>
                <c:pt idx="17">
                  <c:v>8.1445600719330893E-2</c:v>
                </c:pt>
                <c:pt idx="18">
                  <c:v>8.45854605848715E-2</c:v>
                </c:pt>
                <c:pt idx="19">
                  <c:v>8.7626090073226595E-2</c:v>
                </c:pt>
                <c:pt idx="20">
                  <c:v>9.0667460771823902E-2</c:v>
                </c:pt>
                <c:pt idx="21">
                  <c:v>9.1580795543453705E-2</c:v>
                </c:pt>
                <c:pt idx="22">
                  <c:v>9.1617371369634798E-2</c:v>
                </c:pt>
                <c:pt idx="23">
                  <c:v>9.4156439653670307E-2</c:v>
                </c:pt>
                <c:pt idx="24">
                  <c:v>9.6291695789684995E-2</c:v>
                </c:pt>
                <c:pt idx="25">
                  <c:v>9.8324626767405304E-2</c:v>
                </c:pt>
                <c:pt idx="26">
                  <c:v>9.9851742983570996E-2</c:v>
                </c:pt>
                <c:pt idx="27">
                  <c:v>0.101382365148366</c:v>
                </c:pt>
                <c:pt idx="28">
                  <c:v>0.102918715112257</c:v>
                </c:pt>
                <c:pt idx="29">
                  <c:v>0.104461423635978</c:v>
                </c:pt>
                <c:pt idx="30">
                  <c:v>0.105492916102187</c:v>
                </c:pt>
                <c:pt idx="31">
                  <c:v>0.106525226604839</c:v>
                </c:pt>
                <c:pt idx="32">
                  <c:v>0.107807866200151</c:v>
                </c:pt>
                <c:pt idx="33">
                  <c:v>0.107985684305274</c:v>
                </c:pt>
                <c:pt idx="34">
                  <c:v>0.108004735235201</c:v>
                </c:pt>
                <c:pt idx="35">
                  <c:v>0.108011085474173</c:v>
                </c:pt>
                <c:pt idx="36">
                  <c:v>0.10903822592644501</c:v>
                </c:pt>
                <c:pt idx="37">
                  <c:v>0.11005795927839</c:v>
                </c:pt>
                <c:pt idx="38">
                  <c:v>0.11056250249571301</c:v>
                </c:pt>
                <c:pt idx="39">
                  <c:v>0.11117256957169699</c:v>
                </c:pt>
                <c:pt idx="40">
                  <c:v>0.111679416519707</c:v>
                </c:pt>
                <c:pt idx="41">
                  <c:v>0.112698263742312</c:v>
                </c:pt>
                <c:pt idx="42">
                  <c:v>0.115764715940534</c:v>
                </c:pt>
                <c:pt idx="43">
                  <c:v>0.11839639214150199</c:v>
                </c:pt>
                <c:pt idx="44">
                  <c:v>0.123687419744893</c:v>
                </c:pt>
                <c:pt idx="45">
                  <c:v>0.125461812719038</c:v>
                </c:pt>
                <c:pt idx="46">
                  <c:v>0.125563379300837</c:v>
                </c:pt>
                <c:pt idx="47">
                  <c:v>0.12556972953980799</c:v>
                </c:pt>
                <c:pt idx="48">
                  <c:v>0.130461040342882</c:v>
                </c:pt>
                <c:pt idx="49">
                  <c:v>0.134065166130895</c:v>
                </c:pt>
                <c:pt idx="50">
                  <c:v>0.13440552750543899</c:v>
                </c:pt>
                <c:pt idx="51">
                  <c:v>0.13440711492642199</c:v>
                </c:pt>
              </c:numCache>
            </c:numRef>
          </c:xVal>
          <c:yVal>
            <c:numRef>
              <c:f>'Plot Data'!$E$5768:$E$5819</c:f>
              <c:numCache>
                <c:formatCode>General</c:formatCode>
                <c:ptCount val="52"/>
                <c:pt idx="0">
                  <c:v>1289.99600408231</c:v>
                </c:pt>
                <c:pt idx="1">
                  <c:v>1282.7022028991901</c:v>
                </c:pt>
                <c:pt idx="2">
                  <c:v>1239.9742313394399</c:v>
                </c:pt>
                <c:pt idx="3">
                  <c:v>1229.45368869904</c:v>
                </c:pt>
                <c:pt idx="4">
                  <c:v>1241.01804604207</c:v>
                </c:pt>
                <c:pt idx="5">
                  <c:v>1247.4229223580801</c:v>
                </c:pt>
                <c:pt idx="6">
                  <c:v>1249.78855079032</c:v>
                </c:pt>
                <c:pt idx="7">
                  <c:v>1249.01253578823</c:v>
                </c:pt>
                <c:pt idx="8">
                  <c:v>1246.73666828453</c:v>
                </c:pt>
                <c:pt idx="9">
                  <c:v>1245.49631412652</c:v>
                </c:pt>
                <c:pt idx="10">
                  <c:v>1243.7058827323101</c:v>
                </c:pt>
                <c:pt idx="11">
                  <c:v>1235.4318303996299</c:v>
                </c:pt>
                <c:pt idx="12">
                  <c:v>1240.51465955608</c:v>
                </c:pt>
                <c:pt idx="13">
                  <c:v>1237.5999783659099</c:v>
                </c:pt>
                <c:pt idx="14">
                  <c:v>1232.59209209614</c:v>
                </c:pt>
                <c:pt idx="15">
                  <c:v>1232.03837903816</c:v>
                </c:pt>
                <c:pt idx="16">
                  <c:v>1234.29495560485</c:v>
                </c:pt>
                <c:pt idx="17">
                  <c:v>1239.7196124761999</c:v>
                </c:pt>
                <c:pt idx="18">
                  <c:v>1245.9897201482199</c:v>
                </c:pt>
                <c:pt idx="19">
                  <c:v>1250.3342188087199</c:v>
                </c:pt>
                <c:pt idx="20">
                  <c:v>1254.0438220214901</c:v>
                </c:pt>
                <c:pt idx="21">
                  <c:v>1255.2319821440001</c:v>
                </c:pt>
                <c:pt idx="22">
                  <c:v>1255.2880561146301</c:v>
                </c:pt>
                <c:pt idx="23">
                  <c:v>1255.92826435643</c:v>
                </c:pt>
                <c:pt idx="24">
                  <c:v>1254.94124289357</c:v>
                </c:pt>
                <c:pt idx="25">
                  <c:v>1253.3587230267799</c:v>
                </c:pt>
                <c:pt idx="26">
                  <c:v>1250.8163360399001</c:v>
                </c:pt>
                <c:pt idx="27">
                  <c:v>1245.8425127954999</c:v>
                </c:pt>
                <c:pt idx="28">
                  <c:v>1235.9114520993501</c:v>
                </c:pt>
                <c:pt idx="29">
                  <c:v>1218.8500796119699</c:v>
                </c:pt>
                <c:pt idx="30">
                  <c:v>1201.1777074475001</c:v>
                </c:pt>
                <c:pt idx="31">
                  <c:v>1180.9804769822099</c:v>
                </c:pt>
                <c:pt idx="32">
                  <c:v>1161.1730812046901</c:v>
                </c:pt>
                <c:pt idx="33">
                  <c:v>1160.1023362523499</c:v>
                </c:pt>
                <c:pt idx="34">
                  <c:v>1160.00773448583</c:v>
                </c:pt>
                <c:pt idx="35">
                  <c:v>1123.640745312</c:v>
                </c:pt>
                <c:pt idx="36">
                  <c:v>1110.80773815559</c:v>
                </c:pt>
                <c:pt idx="37">
                  <c:v>1104.34405301324</c:v>
                </c:pt>
                <c:pt idx="38">
                  <c:v>1104.42690659137</c:v>
                </c:pt>
                <c:pt idx="39">
                  <c:v>1103.4212593587699</c:v>
                </c:pt>
                <c:pt idx="40">
                  <c:v>1103.09110656195</c:v>
                </c:pt>
                <c:pt idx="41">
                  <c:v>1096.4755583761901</c:v>
                </c:pt>
                <c:pt idx="42">
                  <c:v>1075.82034996576</c:v>
                </c:pt>
                <c:pt idx="43">
                  <c:v>1062.7503874055101</c:v>
                </c:pt>
                <c:pt idx="44">
                  <c:v>1046.89371738249</c:v>
                </c:pt>
                <c:pt idx="45">
                  <c:v>1052.11315676971</c:v>
                </c:pt>
                <c:pt idx="46">
                  <c:v>1052.38212920362</c:v>
                </c:pt>
                <c:pt idx="47">
                  <c:v>1116.33729440821</c:v>
                </c:pt>
                <c:pt idx="48">
                  <c:v>1110.28490151099</c:v>
                </c:pt>
                <c:pt idx="49">
                  <c:v>1044.06572425531</c:v>
                </c:pt>
                <c:pt idx="50">
                  <c:v>1042.75365589127</c:v>
                </c:pt>
                <c:pt idx="51">
                  <c:v>1042.74756101207</c:v>
                </c:pt>
              </c:numCache>
            </c:numRef>
          </c:yVal>
          <c:smooth val="0"/>
          <c:extLst>
            <c:ext xmlns:c16="http://schemas.microsoft.com/office/drawing/2014/chart" uri="{C3380CC4-5D6E-409C-BE32-E72D297353CC}">
              <c16:uniqueId val="{00000064-902D-494F-B91B-D83A38386C95}"/>
            </c:ext>
          </c:extLst>
        </c:ser>
        <c:ser>
          <c:idx val="101"/>
          <c:order val="101"/>
          <c:tx>
            <c:v>Flow Trajectories 1_72</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Data'!$D$5822:$D$5876</c:f>
              <c:numCache>
                <c:formatCode>General</c:formatCode>
                <c:ptCount val="55"/>
                <c:pt idx="0">
                  <c:v>-5.8932504494326703E-5</c:v>
                </c:pt>
                <c:pt idx="1">
                  <c:v>5.2904449722614901E-3</c:v>
                </c:pt>
                <c:pt idx="2">
                  <c:v>6.8432670746792403E-3</c:v>
                </c:pt>
                <c:pt idx="3">
                  <c:v>1.21082516861478E-2</c:v>
                </c:pt>
                <c:pt idx="4">
                  <c:v>1.7183128226636001E-2</c:v>
                </c:pt>
                <c:pt idx="5">
                  <c:v>2.27578123930047E-2</c:v>
                </c:pt>
                <c:pt idx="6">
                  <c:v>2.8336300124443901E-2</c:v>
                </c:pt>
                <c:pt idx="7">
                  <c:v>3.3922470864463997E-2</c:v>
                </c:pt>
                <c:pt idx="8">
                  <c:v>3.9513044445976801E-2</c:v>
                </c:pt>
                <c:pt idx="9">
                  <c:v>4.4595483505962499E-2</c:v>
                </c:pt>
                <c:pt idx="10">
                  <c:v>5.0184545436684901E-2</c:v>
                </c:pt>
                <c:pt idx="11">
                  <c:v>5.5779602912775297E-2</c:v>
                </c:pt>
                <c:pt idx="12">
                  <c:v>6.0861554725869502E-2</c:v>
                </c:pt>
                <c:pt idx="13">
                  <c:v>6.6440225566500102E-2</c:v>
                </c:pt>
                <c:pt idx="14">
                  <c:v>7.0508801766083901E-2</c:v>
                </c:pt>
                <c:pt idx="15">
                  <c:v>7.5802515485871802E-2</c:v>
                </c:pt>
                <c:pt idx="16">
                  <c:v>7.8845528334077097E-2</c:v>
                </c:pt>
                <c:pt idx="17">
                  <c:v>8.2892541026493002E-2</c:v>
                </c:pt>
                <c:pt idx="18">
                  <c:v>8.7035605745517303E-2</c:v>
                </c:pt>
                <c:pt idx="19">
                  <c:v>9.1182436004449793E-2</c:v>
                </c:pt>
                <c:pt idx="20">
                  <c:v>9.3714483958914699E-2</c:v>
                </c:pt>
                <c:pt idx="21">
                  <c:v>9.7161474497009098E-2</c:v>
                </c:pt>
                <c:pt idx="22">
                  <c:v>0.100203489813004</c:v>
                </c:pt>
                <c:pt idx="23">
                  <c:v>0.103042791369255</c:v>
                </c:pt>
                <c:pt idx="24">
                  <c:v>0.1045644451134</c:v>
                </c:pt>
                <c:pt idx="25">
                  <c:v>0.104869212885773</c:v>
                </c:pt>
                <c:pt idx="26">
                  <c:v>0.107426455678236</c:v>
                </c:pt>
                <c:pt idx="27">
                  <c:v>0.109456712982794</c:v>
                </c:pt>
                <c:pt idx="28">
                  <c:v>0.111489504240045</c:v>
                </c:pt>
                <c:pt idx="29">
                  <c:v>0.113015967841539</c:v>
                </c:pt>
                <c:pt idx="30">
                  <c:v>0.114544383568684</c:v>
                </c:pt>
                <c:pt idx="31">
                  <c:v>0.115569457941988</c:v>
                </c:pt>
                <c:pt idx="32">
                  <c:v>0.116596017995745</c:v>
                </c:pt>
                <c:pt idx="33">
                  <c:v>0.11783147448858899</c:v>
                </c:pt>
                <c:pt idx="34">
                  <c:v>0.118869770078879</c:v>
                </c:pt>
                <c:pt idx="35">
                  <c:v>0.119917189225765</c:v>
                </c:pt>
                <c:pt idx="36">
                  <c:v>0.120437831601343</c:v>
                </c:pt>
                <c:pt idx="37">
                  <c:v>0.12114728076221699</c:v>
                </c:pt>
                <c:pt idx="38">
                  <c:v>0.121485538115775</c:v>
                </c:pt>
                <c:pt idx="39">
                  <c:v>0.121994508728043</c:v>
                </c:pt>
                <c:pt idx="40">
                  <c:v>0.1220555135164</c:v>
                </c:pt>
                <c:pt idx="41">
                  <c:v>0.12205932378881799</c:v>
                </c:pt>
                <c:pt idx="42">
                  <c:v>0.122060593836612</c:v>
                </c:pt>
                <c:pt idx="43">
                  <c:v>0.12348977444930501</c:v>
                </c:pt>
                <c:pt idx="44">
                  <c:v>0.12450878827369</c:v>
                </c:pt>
                <c:pt idx="45">
                  <c:v>0.125508920411701</c:v>
                </c:pt>
                <c:pt idx="46">
                  <c:v>0.12701638805722601</c:v>
                </c:pt>
                <c:pt idx="47">
                  <c:v>0.13112281867849501</c:v>
                </c:pt>
                <c:pt idx="48">
                  <c:v>0.13621333906717001</c:v>
                </c:pt>
                <c:pt idx="49">
                  <c:v>0.13849009507055399</c:v>
                </c:pt>
                <c:pt idx="50">
                  <c:v>0.13852818922454199</c:v>
                </c:pt>
                <c:pt idx="51">
                  <c:v>0.13853453946351399</c:v>
                </c:pt>
                <c:pt idx="52">
                  <c:v>0.143641312729474</c:v>
                </c:pt>
                <c:pt idx="53">
                  <c:v>0.14725269208536301</c:v>
                </c:pt>
                <c:pt idx="54">
                  <c:v>0.147281670513811</c:v>
                </c:pt>
              </c:numCache>
            </c:numRef>
          </c:xVal>
          <c:yVal>
            <c:numRef>
              <c:f>'Plot Data'!$E$5822:$E$5876</c:f>
              <c:numCache>
                <c:formatCode>General</c:formatCode>
                <c:ptCount val="55"/>
                <c:pt idx="0">
                  <c:v>1290.0516130431599</c:v>
                </c:pt>
                <c:pt idx="1">
                  <c:v>1285.10885503751</c:v>
                </c:pt>
                <c:pt idx="2">
                  <c:v>1273.91139353993</c:v>
                </c:pt>
                <c:pt idx="3">
                  <c:v>1227.1179302554699</c:v>
                </c:pt>
                <c:pt idx="4">
                  <c:v>1231.1086478893701</c:v>
                </c:pt>
                <c:pt idx="5">
                  <c:v>1241.0003553885099</c:v>
                </c:pt>
                <c:pt idx="6">
                  <c:v>1247.5990754934301</c:v>
                </c:pt>
                <c:pt idx="7">
                  <c:v>1248.92769074952</c:v>
                </c:pt>
                <c:pt idx="8">
                  <c:v>1247.5143880385299</c:v>
                </c:pt>
                <c:pt idx="9">
                  <c:v>1246.12783817184</c:v>
                </c:pt>
                <c:pt idx="10">
                  <c:v>1245.5858656811999</c:v>
                </c:pt>
                <c:pt idx="11">
                  <c:v>1240.9158268902199</c:v>
                </c:pt>
                <c:pt idx="12">
                  <c:v>1239.94428853042</c:v>
                </c:pt>
                <c:pt idx="13">
                  <c:v>1245.96535875072</c:v>
                </c:pt>
                <c:pt idx="14">
                  <c:v>1243.32321565077</c:v>
                </c:pt>
                <c:pt idx="15">
                  <c:v>1235.9054222151401</c:v>
                </c:pt>
                <c:pt idx="16">
                  <c:v>1239.32245341975</c:v>
                </c:pt>
                <c:pt idx="17">
                  <c:v>1250.4665362025901</c:v>
                </c:pt>
                <c:pt idx="18">
                  <c:v>1262.9940776861499</c:v>
                </c:pt>
                <c:pt idx="19">
                  <c:v>1272.0223732919201</c:v>
                </c:pt>
                <c:pt idx="20">
                  <c:v>1275.46642529982</c:v>
                </c:pt>
                <c:pt idx="21">
                  <c:v>1278.7493681757501</c:v>
                </c:pt>
                <c:pt idx="22">
                  <c:v>1280.99015740609</c:v>
                </c:pt>
                <c:pt idx="23">
                  <c:v>1282.8363786765301</c:v>
                </c:pt>
                <c:pt idx="24">
                  <c:v>1283.5700637180901</c:v>
                </c:pt>
                <c:pt idx="25">
                  <c:v>1283.68465994094</c:v>
                </c:pt>
                <c:pt idx="26">
                  <c:v>1284.35073768298</c:v>
                </c:pt>
                <c:pt idx="27">
                  <c:v>1284.52074295838</c:v>
                </c:pt>
                <c:pt idx="28">
                  <c:v>1283.6277835932999</c:v>
                </c:pt>
                <c:pt idx="29">
                  <c:v>1282.3120307813599</c:v>
                </c:pt>
                <c:pt idx="30">
                  <c:v>1280.34862273775</c:v>
                </c:pt>
                <c:pt idx="31">
                  <c:v>1274.7533039330399</c:v>
                </c:pt>
                <c:pt idx="32">
                  <c:v>1268.0284097547601</c:v>
                </c:pt>
                <c:pt idx="33">
                  <c:v>1255.0161708717801</c:v>
                </c:pt>
                <c:pt idx="34">
                  <c:v>1237.3266539650199</c:v>
                </c:pt>
                <c:pt idx="35">
                  <c:v>1206.12055366399</c:v>
                </c:pt>
                <c:pt idx="36">
                  <c:v>1190.55106098847</c:v>
                </c:pt>
                <c:pt idx="37">
                  <c:v>1184.8401839938499</c:v>
                </c:pt>
                <c:pt idx="38">
                  <c:v>1184.1833041255099</c:v>
                </c:pt>
                <c:pt idx="39">
                  <c:v>1185.4085569625199</c:v>
                </c:pt>
                <c:pt idx="40">
                  <c:v>1185.7295580211601</c:v>
                </c:pt>
                <c:pt idx="41">
                  <c:v>1185.7508092614601</c:v>
                </c:pt>
                <c:pt idx="42">
                  <c:v>1127.64626900191</c:v>
                </c:pt>
                <c:pt idx="43">
                  <c:v>1106.2102008614399</c:v>
                </c:pt>
                <c:pt idx="44">
                  <c:v>1103.08543841751</c:v>
                </c:pt>
                <c:pt idx="45">
                  <c:v>1120.78601338262</c:v>
                </c:pt>
                <c:pt idx="46">
                  <c:v>1136.5871952840901</c:v>
                </c:pt>
                <c:pt idx="47">
                  <c:v>1090.3895437384999</c:v>
                </c:pt>
                <c:pt idx="48">
                  <c:v>1074.4615020398701</c:v>
                </c:pt>
                <c:pt idx="49">
                  <c:v>1087.39804475043</c:v>
                </c:pt>
                <c:pt idx="50">
                  <c:v>1087.63849931504</c:v>
                </c:pt>
                <c:pt idx="51">
                  <c:v>1156.2130588873999</c:v>
                </c:pt>
                <c:pt idx="52">
                  <c:v>1136.7219675282599</c:v>
                </c:pt>
                <c:pt idx="53">
                  <c:v>1069.03741001823</c:v>
                </c:pt>
                <c:pt idx="54">
                  <c:v>1068.83838220342</c:v>
                </c:pt>
              </c:numCache>
            </c:numRef>
          </c:yVal>
          <c:smooth val="0"/>
          <c:extLst>
            <c:ext xmlns:c16="http://schemas.microsoft.com/office/drawing/2014/chart" uri="{C3380CC4-5D6E-409C-BE32-E72D297353CC}">
              <c16:uniqueId val="{00000065-902D-494F-B91B-D83A38386C95}"/>
            </c:ext>
          </c:extLst>
        </c:ser>
        <c:ser>
          <c:idx val="102"/>
          <c:order val="102"/>
          <c:tx>
            <c:v>Flow Trajectories 1_73</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Data'!$D$5879:$D$5949</c:f>
              <c:numCache>
                <c:formatCode>General</c:formatCode>
                <c:ptCount val="71"/>
                <c:pt idx="0">
                  <c:v>-5.8931193457132003E-5</c:v>
                </c:pt>
                <c:pt idx="1">
                  <c:v>5.2768353756219404E-3</c:v>
                </c:pt>
                <c:pt idx="2">
                  <c:v>9.9653688078664496E-3</c:v>
                </c:pt>
                <c:pt idx="3">
                  <c:v>1.50504585036088E-2</c:v>
                </c:pt>
                <c:pt idx="4">
                  <c:v>2.0626878587942599E-2</c:v>
                </c:pt>
                <c:pt idx="5">
                  <c:v>2.5700873748521001E-2</c:v>
                </c:pt>
                <c:pt idx="6">
                  <c:v>3.12847598663459E-2</c:v>
                </c:pt>
                <c:pt idx="7">
                  <c:v>3.6366615113709998E-2</c:v>
                </c:pt>
                <c:pt idx="8">
                  <c:v>4.1447615136816003E-2</c:v>
                </c:pt>
                <c:pt idx="9">
                  <c:v>4.70363393984356E-2</c:v>
                </c:pt>
                <c:pt idx="10">
                  <c:v>5.2627070662449101E-2</c:v>
                </c:pt>
                <c:pt idx="11">
                  <c:v>5.7716891895851601E-2</c:v>
                </c:pt>
                <c:pt idx="12">
                  <c:v>6.2781662277423697E-2</c:v>
                </c:pt>
                <c:pt idx="13">
                  <c:v>6.7856994770199297E-2</c:v>
                </c:pt>
                <c:pt idx="14">
                  <c:v>7.19217903134588E-2</c:v>
                </c:pt>
                <c:pt idx="15">
                  <c:v>7.7408045978703294E-2</c:v>
                </c:pt>
                <c:pt idx="16">
                  <c:v>8.0952811339613101E-2</c:v>
                </c:pt>
                <c:pt idx="17">
                  <c:v>8.4185841497310704E-2</c:v>
                </c:pt>
                <c:pt idx="18">
                  <c:v>8.8952358638741305E-2</c:v>
                </c:pt>
                <c:pt idx="19">
                  <c:v>9.1987200206512104E-2</c:v>
                </c:pt>
                <c:pt idx="20">
                  <c:v>9.5631190754885603E-2</c:v>
                </c:pt>
                <c:pt idx="21">
                  <c:v>9.9174700830334306E-2</c:v>
                </c:pt>
                <c:pt idx="22">
                  <c:v>0.10271806232101199</c:v>
                </c:pt>
                <c:pt idx="23">
                  <c:v>0.10575690355895701</c:v>
                </c:pt>
                <c:pt idx="24">
                  <c:v>0.109304883362769</c:v>
                </c:pt>
                <c:pt idx="25">
                  <c:v>0.11234795926046499</c:v>
                </c:pt>
                <c:pt idx="26">
                  <c:v>0.115392548370689</c:v>
                </c:pt>
                <c:pt idx="27">
                  <c:v>0.11792993063491899</c:v>
                </c:pt>
                <c:pt idx="28">
                  <c:v>0.12015923495076</c:v>
                </c:pt>
                <c:pt idx="29">
                  <c:v>0.122695249615069</c:v>
                </c:pt>
                <c:pt idx="30">
                  <c:v>0.12472429542060599</c:v>
                </c:pt>
                <c:pt idx="31">
                  <c:v>0.12624761764888101</c:v>
                </c:pt>
                <c:pt idx="32">
                  <c:v>0.12777519288449901</c:v>
                </c:pt>
                <c:pt idx="33">
                  <c:v>0.12858937835641501</c:v>
                </c:pt>
                <c:pt idx="34">
                  <c:v>0.128650345773236</c:v>
                </c:pt>
                <c:pt idx="35">
                  <c:v>0.12968322090673301</c:v>
                </c:pt>
                <c:pt idx="36">
                  <c:v>0.130714825738658</c:v>
                </c:pt>
                <c:pt idx="37">
                  <c:v>0.13175627137908</c:v>
                </c:pt>
                <c:pt idx="38">
                  <c:v>0.132761632767286</c:v>
                </c:pt>
                <c:pt idx="39">
                  <c:v>0.13360153920694701</c:v>
                </c:pt>
                <c:pt idx="40">
                  <c:v>0.133879564341263</c:v>
                </c:pt>
                <c:pt idx="41">
                  <c:v>0.133908275969501</c:v>
                </c:pt>
                <c:pt idx="42">
                  <c:v>0.133920366913963</c:v>
                </c:pt>
                <c:pt idx="43">
                  <c:v>0.13403446339853101</c:v>
                </c:pt>
                <c:pt idx="44">
                  <c:v>0.13414744011882301</c:v>
                </c:pt>
                <c:pt idx="45">
                  <c:v>0.134259316580775</c:v>
                </c:pt>
                <c:pt idx="46">
                  <c:v>0.134370111267408</c:v>
                </c:pt>
                <c:pt idx="47">
                  <c:v>0.13447984479692601</c:v>
                </c:pt>
                <c:pt idx="48">
                  <c:v>0.13458853934562201</c:v>
                </c:pt>
                <c:pt idx="49">
                  <c:v>0.134696218171174</c:v>
                </c:pt>
                <c:pt idx="50">
                  <c:v>0.13474969288282501</c:v>
                </c:pt>
                <c:pt idx="51">
                  <c:v>0.134767645619668</c:v>
                </c:pt>
                <c:pt idx="52">
                  <c:v>0.13528365724665301</c:v>
                </c:pt>
                <c:pt idx="53">
                  <c:v>0.135599504810406</c:v>
                </c:pt>
                <c:pt idx="54">
                  <c:v>0.13609172489958099</c:v>
                </c:pt>
                <c:pt idx="55">
                  <c:v>0.13645083747890599</c:v>
                </c:pt>
                <c:pt idx="56">
                  <c:v>0.13645718972439999</c:v>
                </c:pt>
                <c:pt idx="57">
                  <c:v>0.13646353996337199</c:v>
                </c:pt>
                <c:pt idx="58">
                  <c:v>0.13697655537144199</c:v>
                </c:pt>
                <c:pt idx="59">
                  <c:v>0.13749386540726599</c:v>
                </c:pt>
                <c:pt idx="60">
                  <c:v>0.138518037961018</c:v>
                </c:pt>
                <c:pt idx="61">
                  <c:v>0.14357187225370399</c:v>
                </c:pt>
                <c:pt idx="62">
                  <c:v>0.14866258640447</c:v>
                </c:pt>
                <c:pt idx="63">
                  <c:v>0.15170211032148001</c:v>
                </c:pt>
                <c:pt idx="64">
                  <c:v>0.15184174270223499</c:v>
                </c:pt>
                <c:pt idx="65">
                  <c:v>0.15184809294120699</c:v>
                </c:pt>
                <c:pt idx="66">
                  <c:v>0.15748973588342599</c:v>
                </c:pt>
                <c:pt idx="67">
                  <c:v>0.16007854184509099</c:v>
                </c:pt>
                <c:pt idx="68">
                  <c:v>0.16050662234705501</c:v>
                </c:pt>
                <c:pt idx="69">
                  <c:v>0.16056621953217401</c:v>
                </c:pt>
                <c:pt idx="70">
                  <c:v>0.16056701324648801</c:v>
                </c:pt>
              </c:numCache>
            </c:numRef>
          </c:xVal>
          <c:yVal>
            <c:numRef>
              <c:f>'Plot Data'!$E$5879:$E$5949</c:f>
              <c:numCache>
                <c:formatCode>General</c:formatCode>
                <c:ptCount val="71"/>
                <c:pt idx="0">
                  <c:v>1290.0849535795801</c:v>
                </c:pt>
                <c:pt idx="1">
                  <c:v>1289.7782657821899</c:v>
                </c:pt>
                <c:pt idx="2">
                  <c:v>1236.6119092178501</c:v>
                </c:pt>
                <c:pt idx="3">
                  <c:v>1231.85722316949</c:v>
                </c:pt>
                <c:pt idx="4">
                  <c:v>1240.71660511494</c:v>
                </c:pt>
                <c:pt idx="5">
                  <c:v>1245.2736068429999</c:v>
                </c:pt>
                <c:pt idx="6">
                  <c:v>1248.15292943652</c:v>
                </c:pt>
                <c:pt idx="7">
                  <c:v>1247.20359956027</c:v>
                </c:pt>
                <c:pt idx="8">
                  <c:v>1246.7188613332501</c:v>
                </c:pt>
                <c:pt idx="9">
                  <c:v>1246.3988679469401</c:v>
                </c:pt>
                <c:pt idx="10">
                  <c:v>1244.77400401614</c:v>
                </c:pt>
                <c:pt idx="11">
                  <c:v>1238.0947746347199</c:v>
                </c:pt>
                <c:pt idx="12">
                  <c:v>1248.4565766518499</c:v>
                </c:pt>
                <c:pt idx="13">
                  <c:v>1251.1358104066701</c:v>
                </c:pt>
                <c:pt idx="14">
                  <c:v>1250.55827654066</c:v>
                </c:pt>
                <c:pt idx="15">
                  <c:v>1249.9280161535901</c:v>
                </c:pt>
                <c:pt idx="16">
                  <c:v>1256.1666947819599</c:v>
                </c:pt>
                <c:pt idx="17">
                  <c:v>1266.00282198637</c:v>
                </c:pt>
                <c:pt idx="18">
                  <c:v>1278.97519287776</c:v>
                </c:pt>
                <c:pt idx="19">
                  <c:v>1283.97553544585</c:v>
                </c:pt>
                <c:pt idx="20">
                  <c:v>1288.20045132374</c:v>
                </c:pt>
                <c:pt idx="21">
                  <c:v>1291.62128470994</c:v>
                </c:pt>
                <c:pt idx="22">
                  <c:v>1294.8319080521601</c:v>
                </c:pt>
                <c:pt idx="23">
                  <c:v>1296.9370156023499</c:v>
                </c:pt>
                <c:pt idx="24">
                  <c:v>1298.67395881017</c:v>
                </c:pt>
                <c:pt idx="25">
                  <c:v>1299.7571250823701</c:v>
                </c:pt>
                <c:pt idx="26">
                  <c:v>1300.4782225025599</c:v>
                </c:pt>
                <c:pt idx="27">
                  <c:v>1300.9748811843201</c:v>
                </c:pt>
                <c:pt idx="28">
                  <c:v>1301.74312356576</c:v>
                </c:pt>
                <c:pt idx="29">
                  <c:v>1302.2419727861</c:v>
                </c:pt>
                <c:pt idx="30">
                  <c:v>1302.68814981015</c:v>
                </c:pt>
                <c:pt idx="31">
                  <c:v>1302.4022567162399</c:v>
                </c:pt>
                <c:pt idx="32">
                  <c:v>1301.6873746952101</c:v>
                </c:pt>
                <c:pt idx="33">
                  <c:v>1301.4074261836799</c:v>
                </c:pt>
                <c:pt idx="34">
                  <c:v>1301.3989541450101</c:v>
                </c:pt>
                <c:pt idx="35">
                  <c:v>1298.64808624599</c:v>
                </c:pt>
                <c:pt idx="36">
                  <c:v>1292.84608735234</c:v>
                </c:pt>
                <c:pt idx="37">
                  <c:v>1282.4073277125401</c:v>
                </c:pt>
                <c:pt idx="38">
                  <c:v>1260.32539252736</c:v>
                </c:pt>
                <c:pt idx="39">
                  <c:v>1239.38532042836</c:v>
                </c:pt>
                <c:pt idx="40">
                  <c:v>1232.3657673085199</c:v>
                </c:pt>
                <c:pt idx="41">
                  <c:v>1231.65174745736</c:v>
                </c:pt>
                <c:pt idx="42">
                  <c:v>1231.3444801370799</c:v>
                </c:pt>
                <c:pt idx="43">
                  <c:v>1228.46879038618</c:v>
                </c:pt>
                <c:pt idx="44">
                  <c:v>1225.60740133733</c:v>
                </c:pt>
                <c:pt idx="45">
                  <c:v>1222.76065500093</c:v>
                </c:pt>
                <c:pt idx="46">
                  <c:v>1219.9289052029201</c:v>
                </c:pt>
                <c:pt idx="47">
                  <c:v>1217.1123978651499</c:v>
                </c:pt>
                <c:pt idx="48">
                  <c:v>1214.31128826285</c:v>
                </c:pt>
                <c:pt idx="49">
                  <c:v>1211.52565592931</c:v>
                </c:pt>
                <c:pt idx="50">
                  <c:v>1210.60320532072</c:v>
                </c:pt>
                <c:pt idx="51">
                  <c:v>1210.2430244150901</c:v>
                </c:pt>
                <c:pt idx="52">
                  <c:v>1203.51340252452</c:v>
                </c:pt>
                <c:pt idx="53">
                  <c:v>1200.1532542935499</c:v>
                </c:pt>
                <c:pt idx="54">
                  <c:v>1195.8750710366301</c:v>
                </c:pt>
                <c:pt idx="55">
                  <c:v>1192.31969919523</c:v>
                </c:pt>
                <c:pt idx="56">
                  <c:v>1192.26257607859</c:v>
                </c:pt>
                <c:pt idx="57">
                  <c:v>1134.45020875765</c:v>
                </c:pt>
                <c:pt idx="58">
                  <c:v>1126.9974879143299</c:v>
                </c:pt>
                <c:pt idx="59">
                  <c:v>1117.54689376485</c:v>
                </c:pt>
                <c:pt idx="60">
                  <c:v>1108.9588925768301</c:v>
                </c:pt>
                <c:pt idx="61">
                  <c:v>1143.3340765389801</c:v>
                </c:pt>
                <c:pt idx="62">
                  <c:v>1127.0135189313401</c:v>
                </c:pt>
                <c:pt idx="63">
                  <c:v>1133.25255603236</c:v>
                </c:pt>
                <c:pt idx="64">
                  <c:v>1133.71283390235</c:v>
                </c:pt>
                <c:pt idx="65">
                  <c:v>1182.41913830268</c:v>
                </c:pt>
                <c:pt idx="66">
                  <c:v>1143.30439702884</c:v>
                </c:pt>
                <c:pt idx="67">
                  <c:v>1083.29542805804</c:v>
                </c:pt>
                <c:pt idx="68">
                  <c:v>1078.8352315693801</c:v>
                </c:pt>
                <c:pt idx="69">
                  <c:v>1078.2116013315499</c:v>
                </c:pt>
                <c:pt idx="70">
                  <c:v>1078.2032916164701</c:v>
                </c:pt>
              </c:numCache>
            </c:numRef>
          </c:yVal>
          <c:smooth val="0"/>
          <c:extLst>
            <c:ext xmlns:c16="http://schemas.microsoft.com/office/drawing/2014/chart" uri="{C3380CC4-5D6E-409C-BE32-E72D297353CC}">
              <c16:uniqueId val="{00000066-902D-494F-B91B-D83A38386C95}"/>
            </c:ext>
          </c:extLst>
        </c:ser>
        <c:ser>
          <c:idx val="103"/>
          <c:order val="103"/>
          <c:tx>
            <c:v>Flow Trajectories 1_74</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Data'!$D$5952:$D$6048</c:f>
              <c:numCache>
                <c:formatCode>General</c:formatCode>
                <c:ptCount val="97"/>
                <c:pt idx="0">
                  <c:v>-5.8712443630331699E-5</c:v>
                </c:pt>
                <c:pt idx="1">
                  <c:v>5.2569799463915304E-3</c:v>
                </c:pt>
                <c:pt idx="2">
                  <c:v>6.2714415237628603E-3</c:v>
                </c:pt>
                <c:pt idx="3">
                  <c:v>8.8999932077871505E-3</c:v>
                </c:pt>
                <c:pt idx="4">
                  <c:v>1.39884457878543E-2</c:v>
                </c:pt>
                <c:pt idx="5">
                  <c:v>1.9581545272779399E-2</c:v>
                </c:pt>
                <c:pt idx="6">
                  <c:v>2.4671122471033698E-2</c:v>
                </c:pt>
                <c:pt idx="7">
                  <c:v>2.9759657170173801E-2</c:v>
                </c:pt>
                <c:pt idx="8">
                  <c:v>3.4840213173218497E-2</c:v>
                </c:pt>
                <c:pt idx="9">
                  <c:v>3.9916787607481803E-2</c:v>
                </c:pt>
                <c:pt idx="10">
                  <c:v>4.5500065835732101E-2</c:v>
                </c:pt>
                <c:pt idx="11">
                  <c:v>5.1088862657593499E-2</c:v>
                </c:pt>
                <c:pt idx="12">
                  <c:v>5.6685609263920002E-2</c:v>
                </c:pt>
                <c:pt idx="13">
                  <c:v>6.17470030877183E-2</c:v>
                </c:pt>
                <c:pt idx="14">
                  <c:v>6.7321940424493604E-2</c:v>
                </c:pt>
                <c:pt idx="15">
                  <c:v>7.0349535008222094E-2</c:v>
                </c:pt>
                <c:pt idx="16">
                  <c:v>7.1864180409894493E-2</c:v>
                </c:pt>
                <c:pt idx="17">
                  <c:v>7.6928237222314899E-2</c:v>
                </c:pt>
                <c:pt idx="18">
                  <c:v>8.1989253044975396E-2</c:v>
                </c:pt>
                <c:pt idx="19">
                  <c:v>8.75559170193351E-2</c:v>
                </c:pt>
                <c:pt idx="20">
                  <c:v>9.0595570490795099E-2</c:v>
                </c:pt>
                <c:pt idx="21">
                  <c:v>9.4444174991473603E-2</c:v>
                </c:pt>
                <c:pt idx="22">
                  <c:v>9.8496628528590896E-2</c:v>
                </c:pt>
                <c:pt idx="23">
                  <c:v>0.10254821129048999</c:v>
                </c:pt>
                <c:pt idx="24">
                  <c:v>0.10609355576113499</c:v>
                </c:pt>
                <c:pt idx="25">
                  <c:v>0.10963952620581099</c:v>
                </c:pt>
                <c:pt idx="26">
                  <c:v>0.112174054055862</c:v>
                </c:pt>
                <c:pt idx="27">
                  <c:v>0.112478772235428</c:v>
                </c:pt>
                <c:pt idx="28">
                  <c:v>0.116071683771375</c:v>
                </c:pt>
                <c:pt idx="29">
                  <c:v>0.119628963818081</c:v>
                </c:pt>
                <c:pt idx="30">
                  <c:v>0.120645428327775</c:v>
                </c:pt>
                <c:pt idx="31">
                  <c:v>0.123487883466307</c:v>
                </c:pt>
                <c:pt idx="32">
                  <c:v>0.12501378614728301</c:v>
                </c:pt>
                <c:pt idx="33">
                  <c:v>0.12765548651605299</c:v>
                </c:pt>
                <c:pt idx="34">
                  <c:v>0.13019471868166199</c:v>
                </c:pt>
                <c:pt idx="35">
                  <c:v>0.132437887587597</c:v>
                </c:pt>
                <c:pt idx="36">
                  <c:v>0.13374672573080401</c:v>
                </c:pt>
                <c:pt idx="37">
                  <c:v>0.134892367176627</c:v>
                </c:pt>
                <c:pt idx="38">
                  <c:v>0.13597200065377599</c:v>
                </c:pt>
                <c:pt idx="39">
                  <c:v>0.13672236908996599</c:v>
                </c:pt>
                <c:pt idx="40">
                  <c:v>0.137158501218033</c:v>
                </c:pt>
                <c:pt idx="41">
                  <c:v>0.13741634843975001</c:v>
                </c:pt>
                <c:pt idx="42">
                  <c:v>0.13755427339797199</c:v>
                </c:pt>
                <c:pt idx="43">
                  <c:v>0.13768138584041201</c:v>
                </c:pt>
                <c:pt idx="44">
                  <c:v>0.13780801337000601</c:v>
                </c:pt>
                <c:pt idx="45">
                  <c:v>0.13789659673151</c:v>
                </c:pt>
                <c:pt idx="46">
                  <c:v>0.138023093154787</c:v>
                </c:pt>
                <c:pt idx="47">
                  <c:v>0.138149530316655</c:v>
                </c:pt>
                <c:pt idx="48">
                  <c:v>0.13827590347857099</c:v>
                </c:pt>
                <c:pt idx="49">
                  <c:v>0.13840221384944601</c:v>
                </c:pt>
                <c:pt idx="50">
                  <c:v>0.138528452395145</c:v>
                </c:pt>
                <c:pt idx="51">
                  <c:v>0.138654419171273</c:v>
                </c:pt>
                <c:pt idx="52">
                  <c:v>0.13878002083126501</c:v>
                </c:pt>
                <c:pt idx="53">
                  <c:v>0.138905226883132</c:v>
                </c:pt>
                <c:pt idx="54">
                  <c:v>0.1390300110296</c:v>
                </c:pt>
                <c:pt idx="55">
                  <c:v>0.13915435038353099</c:v>
                </c:pt>
                <c:pt idx="56">
                  <c:v>0.13927822482684801</c:v>
                </c:pt>
                <c:pt idx="57">
                  <c:v>0.13940161649366001</c:v>
                </c:pt>
                <c:pt idx="58">
                  <c:v>0.13952450935903399</c:v>
                </c:pt>
                <c:pt idx="59">
                  <c:v>0.139646884324028</c:v>
                </c:pt>
                <c:pt idx="60">
                  <c:v>0.13976873074221499</c:v>
                </c:pt>
                <c:pt idx="61">
                  <c:v>0.13989002489385499</c:v>
                </c:pt>
                <c:pt idx="62">
                  <c:v>0.140010520126467</c:v>
                </c:pt>
                <c:pt idx="63">
                  <c:v>0.14012993128735399</c:v>
                </c:pt>
                <c:pt idx="64">
                  <c:v>0.14024822658998201</c:v>
                </c:pt>
                <c:pt idx="65">
                  <c:v>0.140365385686297</c:v>
                </c:pt>
                <c:pt idx="66">
                  <c:v>0.14048139372638699</c:v>
                </c:pt>
                <c:pt idx="67">
                  <c:v>0.140596242218165</c:v>
                </c:pt>
                <c:pt idx="68">
                  <c:v>0.14070992810601601</c:v>
                </c:pt>
                <c:pt idx="69">
                  <c:v>0.140822452937962</c:v>
                </c:pt>
                <c:pt idx="70">
                  <c:v>0.14093382212226499</c:v>
                </c:pt>
                <c:pt idx="71">
                  <c:v>0.14104404427087</c:v>
                </c:pt>
                <c:pt idx="72">
                  <c:v>0.14115313062478901</c:v>
                </c:pt>
                <c:pt idx="73">
                  <c:v>0.14126109455514901</c:v>
                </c:pt>
                <c:pt idx="74">
                  <c:v>0.141367965064324</c:v>
                </c:pt>
                <c:pt idx="75">
                  <c:v>0.14138922553948099</c:v>
                </c:pt>
                <c:pt idx="76">
                  <c:v>0.14140528216732001</c:v>
                </c:pt>
                <c:pt idx="77">
                  <c:v>0.14195457109051399</c:v>
                </c:pt>
                <c:pt idx="78">
                  <c:v>0.1423058135021</c:v>
                </c:pt>
                <c:pt idx="79">
                  <c:v>0.142825387484633</c:v>
                </c:pt>
                <c:pt idx="80">
                  <c:v>0.143083196012423</c:v>
                </c:pt>
                <c:pt idx="81">
                  <c:v>0.14310863642812899</c:v>
                </c:pt>
                <c:pt idx="82">
                  <c:v>0.14311498666710101</c:v>
                </c:pt>
                <c:pt idx="83">
                  <c:v>0.14363424639911701</c:v>
                </c:pt>
                <c:pt idx="84">
                  <c:v>0.14516715185171999</c:v>
                </c:pt>
                <c:pt idx="85">
                  <c:v>0.147160888549763</c:v>
                </c:pt>
                <c:pt idx="86">
                  <c:v>0.14984495017671001</c:v>
                </c:pt>
                <c:pt idx="87">
                  <c:v>0.154946976981544</c:v>
                </c:pt>
                <c:pt idx="88">
                  <c:v>0.15798660526111599</c:v>
                </c:pt>
                <c:pt idx="89">
                  <c:v>0.158493720939098</c:v>
                </c:pt>
                <c:pt idx="90">
                  <c:v>0.15850007117807</c:v>
                </c:pt>
                <c:pt idx="91">
                  <c:v>0.164163627225445</c:v>
                </c:pt>
                <c:pt idx="92">
                  <c:v>0.165725337019032</c:v>
                </c:pt>
                <c:pt idx="93">
                  <c:v>0.167024848603505</c:v>
                </c:pt>
                <c:pt idx="94">
                  <c:v>0.167176847521011</c:v>
                </c:pt>
                <c:pt idx="95">
                  <c:v>0.16719721035417501</c:v>
                </c:pt>
                <c:pt idx="96">
                  <c:v>0.167198004068874</c:v>
                </c:pt>
              </c:numCache>
            </c:numRef>
          </c:xVal>
          <c:yVal>
            <c:numRef>
              <c:f>'Plot Data'!$E$5952:$E$6048</c:f>
              <c:numCache>
                <c:formatCode>General</c:formatCode>
                <c:ptCount val="97"/>
                <c:pt idx="0">
                  <c:v>1290.22356665558</c:v>
                </c:pt>
                <c:pt idx="1">
                  <c:v>1295.4031805227801</c:v>
                </c:pt>
                <c:pt idx="2">
                  <c:v>1291.3286248458601</c:v>
                </c:pt>
                <c:pt idx="3">
                  <c:v>1260.72655921316</c:v>
                </c:pt>
                <c:pt idx="4">
                  <c:v>1257.77344700769</c:v>
                </c:pt>
                <c:pt idx="5">
                  <c:v>1257.6272165653399</c:v>
                </c:pt>
                <c:pt idx="6">
                  <c:v>1253.57330347024</c:v>
                </c:pt>
                <c:pt idx="7">
                  <c:v>1248.8303442848501</c:v>
                </c:pt>
                <c:pt idx="8">
                  <c:v>1248.8816620748401</c:v>
                </c:pt>
                <c:pt idx="9">
                  <c:v>1251.0654381188799</c:v>
                </c:pt>
                <c:pt idx="10">
                  <c:v>1253.63430086319</c:v>
                </c:pt>
                <c:pt idx="11">
                  <c:v>1253.0625646313999</c:v>
                </c:pt>
                <c:pt idx="12">
                  <c:v>1247.5241287556</c:v>
                </c:pt>
                <c:pt idx="13">
                  <c:v>1258.0579291220999</c:v>
                </c:pt>
                <c:pt idx="14">
                  <c:v>1264.24868388701</c:v>
                </c:pt>
                <c:pt idx="15">
                  <c:v>1273.08831841595</c:v>
                </c:pt>
                <c:pt idx="16">
                  <c:v>1274.4747968208301</c:v>
                </c:pt>
                <c:pt idx="17">
                  <c:v>1281.1527040558799</c:v>
                </c:pt>
                <c:pt idx="18">
                  <c:v>1287.1507555165699</c:v>
                </c:pt>
                <c:pt idx="19">
                  <c:v>1293.5926207613199</c:v>
                </c:pt>
                <c:pt idx="20">
                  <c:v>1295.8298701393401</c:v>
                </c:pt>
                <c:pt idx="21">
                  <c:v>1298.70994857748</c:v>
                </c:pt>
                <c:pt idx="22">
                  <c:v>1300.97251411968</c:v>
                </c:pt>
                <c:pt idx="23">
                  <c:v>1303.23573877731</c:v>
                </c:pt>
                <c:pt idx="24">
                  <c:v>1305.07247346901</c:v>
                </c:pt>
                <c:pt idx="25">
                  <c:v>1306.70066250126</c:v>
                </c:pt>
                <c:pt idx="26">
                  <c:v>1307.5372366760701</c:v>
                </c:pt>
                <c:pt idx="27">
                  <c:v>1307.62574376265</c:v>
                </c:pt>
                <c:pt idx="28">
                  <c:v>1308.3404544811599</c:v>
                </c:pt>
                <c:pt idx="29">
                  <c:v>1308.586379993</c:v>
                </c:pt>
                <c:pt idx="30">
                  <c:v>1308.7070399527499</c:v>
                </c:pt>
                <c:pt idx="31">
                  <c:v>1308.8481357788301</c:v>
                </c:pt>
                <c:pt idx="32">
                  <c:v>1308.67659939808</c:v>
                </c:pt>
                <c:pt idx="33">
                  <c:v>1308.4749703212301</c:v>
                </c:pt>
                <c:pt idx="34">
                  <c:v>1308.41602610722</c:v>
                </c:pt>
                <c:pt idx="35">
                  <c:v>1308.64560483691</c:v>
                </c:pt>
                <c:pt idx="36">
                  <c:v>1308.6680732872601</c:v>
                </c:pt>
                <c:pt idx="37">
                  <c:v>1308.52694315689</c:v>
                </c:pt>
                <c:pt idx="38">
                  <c:v>1307.7430825819299</c:v>
                </c:pt>
                <c:pt idx="39">
                  <c:v>1306.5386186134201</c:v>
                </c:pt>
                <c:pt idx="40">
                  <c:v>1304.77442665596</c:v>
                </c:pt>
                <c:pt idx="41">
                  <c:v>1301.7900510459599</c:v>
                </c:pt>
                <c:pt idx="42">
                  <c:v>1300.2346742278301</c:v>
                </c:pt>
                <c:pt idx="43">
                  <c:v>1298.8167076427901</c:v>
                </c:pt>
                <c:pt idx="44">
                  <c:v>1297.36223404921</c:v>
                </c:pt>
                <c:pt idx="45">
                  <c:v>1296.34564226775</c:v>
                </c:pt>
                <c:pt idx="46">
                  <c:v>1294.8951884190899</c:v>
                </c:pt>
                <c:pt idx="47">
                  <c:v>1293.44210894759</c:v>
                </c:pt>
                <c:pt idx="48">
                  <c:v>1291.9811465375601</c:v>
                </c:pt>
                <c:pt idx="49">
                  <c:v>1290.5075102860201</c:v>
                </c:pt>
                <c:pt idx="50">
                  <c:v>1288.51294076677</c:v>
                </c:pt>
                <c:pt idx="51">
                  <c:v>1285.8180123137499</c:v>
                </c:pt>
                <c:pt idx="52">
                  <c:v>1283.1126436802899</c:v>
                </c:pt>
                <c:pt idx="53">
                  <c:v>1280.39478061199</c:v>
                </c:pt>
                <c:pt idx="54">
                  <c:v>1277.6625414345201</c:v>
                </c:pt>
                <c:pt idx="55">
                  <c:v>1274.91423087864</c:v>
                </c:pt>
                <c:pt idx="56">
                  <c:v>1272.1483481579</c:v>
                </c:pt>
                <c:pt idx="57">
                  <c:v>1269.3635902957801</c:v>
                </c:pt>
                <c:pt idx="58">
                  <c:v>1266.55885158198</c:v>
                </c:pt>
                <c:pt idx="59">
                  <c:v>1263.7331310137699</c:v>
                </c:pt>
                <c:pt idx="60">
                  <c:v>1260.88583501485</c:v>
                </c:pt>
                <c:pt idx="61">
                  <c:v>1258.0169811964599</c:v>
                </c:pt>
                <c:pt idx="62">
                  <c:v>1255.19481897693</c:v>
                </c:pt>
                <c:pt idx="63">
                  <c:v>1252.39330681097</c:v>
                </c:pt>
                <c:pt idx="64">
                  <c:v>1249.6122284867999</c:v>
                </c:pt>
                <c:pt idx="65">
                  <c:v>1246.8530650058401</c:v>
                </c:pt>
                <c:pt idx="66">
                  <c:v>1244.1169419129301</c:v>
                </c:pt>
                <c:pt idx="67">
                  <c:v>1241.40477286078</c:v>
                </c:pt>
                <c:pt idx="68">
                  <c:v>1238.71728422552</c:v>
                </c:pt>
                <c:pt idx="69">
                  <c:v>1236.0550379951501</c:v>
                </c:pt>
                <c:pt idx="70">
                  <c:v>1233.41845275066</c:v>
                </c:pt>
                <c:pt idx="71">
                  <c:v>1230.8078226769801</c:v>
                </c:pt>
                <c:pt idx="72">
                  <c:v>1228.22333462605</c:v>
                </c:pt>
                <c:pt idx="73">
                  <c:v>1225.6650833112301</c:v>
                </c:pt>
                <c:pt idx="74">
                  <c:v>1223.3560147359301</c:v>
                </c:pt>
                <c:pt idx="75">
                  <c:v>1222.94723640401</c:v>
                </c:pt>
                <c:pt idx="76">
                  <c:v>1222.6002620725201</c:v>
                </c:pt>
                <c:pt idx="77">
                  <c:v>1213.83293748396</c:v>
                </c:pt>
                <c:pt idx="78">
                  <c:v>1209.0378511138299</c:v>
                </c:pt>
                <c:pt idx="79">
                  <c:v>1202.09822412837</c:v>
                </c:pt>
                <c:pt idx="80">
                  <c:v>1198.3342964839601</c:v>
                </c:pt>
                <c:pt idx="81">
                  <c:v>1197.98560488473</c:v>
                </c:pt>
                <c:pt idx="82">
                  <c:v>1128.8788486435001</c:v>
                </c:pt>
                <c:pt idx="83">
                  <c:v>1116.0721010693101</c:v>
                </c:pt>
                <c:pt idx="84">
                  <c:v>1109.2374513105599</c:v>
                </c:pt>
                <c:pt idx="85">
                  <c:v>1151.7794163978599</c:v>
                </c:pt>
                <c:pt idx="86">
                  <c:v>1155.16349169969</c:v>
                </c:pt>
                <c:pt idx="87">
                  <c:v>1131.3881711736699</c:v>
                </c:pt>
                <c:pt idx="88">
                  <c:v>1139.31228186262</c:v>
                </c:pt>
                <c:pt idx="89">
                  <c:v>1141.2842768375299</c:v>
                </c:pt>
                <c:pt idx="90">
                  <c:v>1194.32465748807</c:v>
                </c:pt>
                <c:pt idx="91">
                  <c:v>1139.6095897816899</c:v>
                </c:pt>
                <c:pt idx="92">
                  <c:v>1097.82533404488</c:v>
                </c:pt>
                <c:pt idx="93">
                  <c:v>1084.3832182015401</c:v>
                </c:pt>
                <c:pt idx="94">
                  <c:v>1083.1812920294799</c:v>
                </c:pt>
                <c:pt idx="95">
                  <c:v>1083.0200903350201</c:v>
                </c:pt>
                <c:pt idx="96">
                  <c:v>1083.0138060376701</c:v>
                </c:pt>
              </c:numCache>
            </c:numRef>
          </c:yVal>
          <c:smooth val="0"/>
          <c:extLst>
            <c:ext xmlns:c16="http://schemas.microsoft.com/office/drawing/2014/chart" uri="{C3380CC4-5D6E-409C-BE32-E72D297353CC}">
              <c16:uniqueId val="{00000067-902D-494F-B91B-D83A38386C95}"/>
            </c:ext>
          </c:extLst>
        </c:ser>
        <c:ser>
          <c:idx val="104"/>
          <c:order val="104"/>
          <c:tx>
            <c:v>Flow Trajectories 1_75_0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Data'!$D$6051:$D$6076</c:f>
              <c:numCache>
                <c:formatCode>General</c:formatCode>
                <c:ptCount val="26"/>
                <c:pt idx="0">
                  <c:v>-5.89305845015291E-5</c:v>
                </c:pt>
                <c:pt idx="1">
                  <c:v>5.2961798948901904E-3</c:v>
                </c:pt>
                <c:pt idx="2">
                  <c:v>1.04641466040286E-2</c:v>
                </c:pt>
                <c:pt idx="3">
                  <c:v>1.55602039475192E-2</c:v>
                </c:pt>
                <c:pt idx="4">
                  <c:v>2.11326480902908E-2</c:v>
                </c:pt>
                <c:pt idx="5">
                  <c:v>2.67118329899892E-2</c:v>
                </c:pt>
                <c:pt idx="6">
                  <c:v>3.2296326966017301E-2</c:v>
                </c:pt>
                <c:pt idx="7">
                  <c:v>3.7884786849962E-2</c:v>
                </c:pt>
                <c:pt idx="8">
                  <c:v>4.3475977801283698E-2</c:v>
                </c:pt>
                <c:pt idx="9">
                  <c:v>4.8559117741863098E-2</c:v>
                </c:pt>
                <c:pt idx="10">
                  <c:v>5.4153353684583801E-2</c:v>
                </c:pt>
                <c:pt idx="11">
                  <c:v>5.9259681805435803E-2</c:v>
                </c:pt>
                <c:pt idx="12">
                  <c:v>6.3333486936474906E-2</c:v>
                </c:pt>
                <c:pt idx="13">
                  <c:v>6.6384154023386502E-2</c:v>
                </c:pt>
                <c:pt idx="14">
                  <c:v>7.0043912053323595E-2</c:v>
                </c:pt>
                <c:pt idx="15">
                  <c:v>7.25958153942559E-2</c:v>
                </c:pt>
                <c:pt idx="16">
                  <c:v>7.5049823537471097E-2</c:v>
                </c:pt>
                <c:pt idx="17">
                  <c:v>7.7604563546853994E-2</c:v>
                </c:pt>
                <c:pt idx="18">
                  <c:v>7.8625608745912304E-2</c:v>
                </c:pt>
                <c:pt idx="19">
                  <c:v>8.1583385442921999E-2</c:v>
                </c:pt>
                <c:pt idx="20">
                  <c:v>8.3621807940147494E-2</c:v>
                </c:pt>
                <c:pt idx="21">
                  <c:v>8.3990297622950197E-2</c:v>
                </c:pt>
                <c:pt idx="22">
                  <c:v>8.4022046182860299E-2</c:v>
                </c:pt>
                <c:pt idx="23">
                  <c:v>8.4053797377718606E-2</c:v>
                </c:pt>
                <c:pt idx="24">
                  <c:v>8.5117217451765606E-2</c:v>
                </c:pt>
                <c:pt idx="25">
                  <c:v>8.5184378680664197E-2</c:v>
                </c:pt>
              </c:numCache>
            </c:numRef>
          </c:xVal>
          <c:yVal>
            <c:numRef>
              <c:f>'Plot Data'!$E$6051:$E$6076</c:f>
              <c:numCache>
                <c:formatCode>General</c:formatCode>
                <c:ptCount val="26"/>
                <c:pt idx="0">
                  <c:v>1289.9975512283499</c:v>
                </c:pt>
                <c:pt idx="1">
                  <c:v>1282.8299875657499</c:v>
                </c:pt>
                <c:pt idx="2">
                  <c:v>1240.5300062512799</c:v>
                </c:pt>
                <c:pt idx="3">
                  <c:v>1229.66559749522</c:v>
                </c:pt>
                <c:pt idx="4">
                  <c:v>1241.1794084539399</c:v>
                </c:pt>
                <c:pt idx="5">
                  <c:v>1247.2612411826101</c:v>
                </c:pt>
                <c:pt idx="6">
                  <c:v>1249.7119868350801</c:v>
                </c:pt>
                <c:pt idx="7">
                  <c:v>1249.5934524888301</c:v>
                </c:pt>
                <c:pt idx="8">
                  <c:v>1247.7796247584799</c:v>
                </c:pt>
                <c:pt idx="9">
                  <c:v>1245.9078040429799</c:v>
                </c:pt>
                <c:pt idx="10">
                  <c:v>1241.88466670292</c:v>
                </c:pt>
                <c:pt idx="11">
                  <c:v>1221.9191204025699</c:v>
                </c:pt>
                <c:pt idx="12">
                  <c:v>1213.2293433172499</c:v>
                </c:pt>
                <c:pt idx="13">
                  <c:v>1210.6906635692101</c:v>
                </c:pt>
                <c:pt idx="14">
                  <c:v>1207.8709994475601</c:v>
                </c:pt>
                <c:pt idx="15">
                  <c:v>1194.6767326177401</c:v>
                </c:pt>
                <c:pt idx="16">
                  <c:v>1174.3779761135199</c:v>
                </c:pt>
                <c:pt idx="17">
                  <c:v>1156.2725489642501</c:v>
                </c:pt>
                <c:pt idx="18">
                  <c:v>1149.41771839332</c:v>
                </c:pt>
                <c:pt idx="19">
                  <c:v>1129.26596764083</c:v>
                </c:pt>
                <c:pt idx="20">
                  <c:v>1120.03875453417</c:v>
                </c:pt>
                <c:pt idx="21">
                  <c:v>1119.15290431326</c:v>
                </c:pt>
                <c:pt idx="22">
                  <c:v>1119.1657798910201</c:v>
                </c:pt>
                <c:pt idx="23">
                  <c:v>1171.1927601377299</c:v>
                </c:pt>
                <c:pt idx="24">
                  <c:v>1153.93233098321</c:v>
                </c:pt>
                <c:pt idx="25">
                  <c:v>1152.9113721092799</c:v>
                </c:pt>
              </c:numCache>
            </c:numRef>
          </c:yVal>
          <c:smooth val="0"/>
          <c:extLst>
            <c:ext xmlns:c16="http://schemas.microsoft.com/office/drawing/2014/chart" uri="{C3380CC4-5D6E-409C-BE32-E72D297353CC}">
              <c16:uniqueId val="{00000068-902D-494F-B91B-D83A38386C95}"/>
            </c:ext>
          </c:extLst>
        </c:ser>
        <c:ser>
          <c:idx val="105"/>
          <c:order val="105"/>
          <c:tx>
            <c:v>Flow Trajectories 1_75_1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Data'!$D$6079:$D$6090</c:f>
              <c:numCache>
                <c:formatCode>General</c:formatCode>
                <c:ptCount val="12"/>
                <c:pt idx="0">
                  <c:v>8.5184378680664197E-2</c:v>
                </c:pt>
                <c:pt idx="1">
                  <c:v>8.6236569430843499E-2</c:v>
                </c:pt>
                <c:pt idx="2">
                  <c:v>8.7258847225001906E-2</c:v>
                </c:pt>
                <c:pt idx="3">
                  <c:v>8.7763462091568503E-2</c:v>
                </c:pt>
                <c:pt idx="4">
                  <c:v>8.8263667091467199E-2</c:v>
                </c:pt>
                <c:pt idx="5">
                  <c:v>8.8767682201804005E-2</c:v>
                </c:pt>
                <c:pt idx="6">
                  <c:v>8.9784283366776699E-2</c:v>
                </c:pt>
                <c:pt idx="7">
                  <c:v>9.1322356458334197E-2</c:v>
                </c:pt>
                <c:pt idx="8">
                  <c:v>9.1813670946276002E-2</c:v>
                </c:pt>
                <c:pt idx="9">
                  <c:v>9.1934106215092196E-2</c:v>
                </c:pt>
                <c:pt idx="10">
                  <c:v>9.2371825507312599E-2</c:v>
                </c:pt>
                <c:pt idx="11">
                  <c:v>9.2495186513511699E-2</c:v>
                </c:pt>
              </c:numCache>
            </c:numRef>
          </c:xVal>
          <c:yVal>
            <c:numRef>
              <c:f>'Plot Data'!$E$6079:$E$6090</c:f>
              <c:numCache>
                <c:formatCode>General</c:formatCode>
                <c:ptCount val="12"/>
                <c:pt idx="0">
                  <c:v>1124.5167396832201</c:v>
                </c:pt>
                <c:pt idx="1">
                  <c:v>1110.6631235232401</c:v>
                </c:pt>
                <c:pt idx="2">
                  <c:v>1101.80294780758</c:v>
                </c:pt>
                <c:pt idx="3">
                  <c:v>1102.03898969583</c:v>
                </c:pt>
                <c:pt idx="4">
                  <c:v>1104.6940666657399</c:v>
                </c:pt>
                <c:pt idx="5">
                  <c:v>1105.9882310361199</c:v>
                </c:pt>
                <c:pt idx="6">
                  <c:v>1101.9307923101301</c:v>
                </c:pt>
                <c:pt idx="7">
                  <c:v>1083.29406049213</c:v>
                </c:pt>
                <c:pt idx="8">
                  <c:v>1081.8646680489601</c:v>
                </c:pt>
                <c:pt idx="9">
                  <c:v>1081.6758655265601</c:v>
                </c:pt>
                <c:pt idx="10">
                  <c:v>1077.3406834877701</c:v>
                </c:pt>
                <c:pt idx="11">
                  <c:v>1076.0435744932099</c:v>
                </c:pt>
              </c:numCache>
            </c:numRef>
          </c:yVal>
          <c:smooth val="0"/>
          <c:extLst>
            <c:ext xmlns:c16="http://schemas.microsoft.com/office/drawing/2014/chart" uri="{C3380CC4-5D6E-409C-BE32-E72D297353CC}">
              <c16:uniqueId val="{00000069-902D-494F-B91B-D83A38386C95}"/>
            </c:ext>
          </c:extLst>
        </c:ser>
        <c:ser>
          <c:idx val="106"/>
          <c:order val="106"/>
          <c:tx>
            <c:v>Flow Trajectories 1_75_2</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Data'!$D$6093:$D$6105</c:f>
              <c:numCache>
                <c:formatCode>General</c:formatCode>
                <c:ptCount val="13"/>
                <c:pt idx="0">
                  <c:v>9.2495186513511699E-2</c:v>
                </c:pt>
                <c:pt idx="1">
                  <c:v>9.5769749389526607E-2</c:v>
                </c:pt>
                <c:pt idx="2">
                  <c:v>9.8337202442679905E-2</c:v>
                </c:pt>
                <c:pt idx="3">
                  <c:v>0.100076623879127</c:v>
                </c:pt>
                <c:pt idx="4">
                  <c:v>0.103735387836802</c:v>
                </c:pt>
                <c:pt idx="5">
                  <c:v>0.104192484292375</c:v>
                </c:pt>
                <c:pt idx="6">
                  <c:v>0.104198834531347</c:v>
                </c:pt>
                <c:pt idx="7">
                  <c:v>0.10570325777065499</c:v>
                </c:pt>
                <c:pt idx="8">
                  <c:v>0.107324721083631</c:v>
                </c:pt>
                <c:pt idx="9">
                  <c:v>0.11049868546220799</c:v>
                </c:pt>
                <c:pt idx="10">
                  <c:v>0.113167022861085</c:v>
                </c:pt>
                <c:pt idx="11">
                  <c:v>0.11328702835102999</c:v>
                </c:pt>
                <c:pt idx="12">
                  <c:v>0.113287822065995</c:v>
                </c:pt>
              </c:numCache>
            </c:numRef>
          </c:xVal>
          <c:yVal>
            <c:numRef>
              <c:f>'Plot Data'!$E$6093:$E$6105</c:f>
              <c:numCache>
                <c:formatCode>General</c:formatCode>
                <c:ptCount val="13"/>
                <c:pt idx="0">
                  <c:v>1078.1728058777001</c:v>
                </c:pt>
                <c:pt idx="1">
                  <c:v>1082.58452426134</c:v>
                </c:pt>
                <c:pt idx="2">
                  <c:v>1050.4767790481401</c:v>
                </c:pt>
                <c:pt idx="3">
                  <c:v>1031.25381827725</c:v>
                </c:pt>
                <c:pt idx="4">
                  <c:v>1030.0802982012899</c:v>
                </c:pt>
                <c:pt idx="5">
                  <c:v>1030.7387494728</c:v>
                </c:pt>
                <c:pt idx="6">
                  <c:v>1073.32299251678</c:v>
                </c:pt>
                <c:pt idx="7">
                  <c:v>1098.54696845275</c:v>
                </c:pt>
                <c:pt idx="8">
                  <c:v>1104.8499894403201</c:v>
                </c:pt>
                <c:pt idx="9">
                  <c:v>1076.0733433655</c:v>
                </c:pt>
                <c:pt idx="10">
                  <c:v>1047.9177783350599</c:v>
                </c:pt>
                <c:pt idx="11">
                  <c:v>1047.41215097689</c:v>
                </c:pt>
                <c:pt idx="12">
                  <c:v>1047.40881726865</c:v>
                </c:pt>
              </c:numCache>
            </c:numRef>
          </c:yVal>
          <c:smooth val="0"/>
          <c:extLst>
            <c:ext xmlns:c16="http://schemas.microsoft.com/office/drawing/2014/chart" uri="{C3380CC4-5D6E-409C-BE32-E72D297353CC}">
              <c16:uniqueId val="{0000006A-902D-494F-B91B-D83A38386C95}"/>
            </c:ext>
          </c:extLst>
        </c:ser>
        <c:ser>
          <c:idx val="107"/>
          <c:order val="107"/>
          <c:tx>
            <c:v>Flow Trajectories 1_76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Data'!$D$6108:$D$6152</c:f>
              <c:numCache>
                <c:formatCode>General</c:formatCode>
                <c:ptCount val="45"/>
                <c:pt idx="0">
                  <c:v>-5.89325263292605E-5</c:v>
                </c:pt>
                <c:pt idx="1">
                  <c:v>5.2897978560175604E-3</c:v>
                </c:pt>
                <c:pt idx="2">
                  <c:v>1.04731660574113E-2</c:v>
                </c:pt>
                <c:pt idx="3">
                  <c:v>1.5563266574485E-2</c:v>
                </c:pt>
                <c:pt idx="4">
                  <c:v>2.1136748318761701E-2</c:v>
                </c:pt>
                <c:pt idx="5">
                  <c:v>2.6714707613275601E-2</c:v>
                </c:pt>
                <c:pt idx="6">
                  <c:v>3.22973134190516E-2</c:v>
                </c:pt>
                <c:pt idx="7">
                  <c:v>3.38214735778785E-2</c:v>
                </c:pt>
                <c:pt idx="8">
                  <c:v>3.9004779327920999E-2</c:v>
                </c:pt>
                <c:pt idx="9">
                  <c:v>4.45943866250854E-2</c:v>
                </c:pt>
                <c:pt idx="10">
                  <c:v>5.0186473343138201E-2</c:v>
                </c:pt>
                <c:pt idx="11">
                  <c:v>5.5788197385320301E-2</c:v>
                </c:pt>
                <c:pt idx="12">
                  <c:v>6.0904094904409602E-2</c:v>
                </c:pt>
                <c:pt idx="13">
                  <c:v>6.3963210198167197E-2</c:v>
                </c:pt>
                <c:pt idx="14">
                  <c:v>6.4982282196712302E-2</c:v>
                </c:pt>
                <c:pt idx="15">
                  <c:v>6.7321623127035296E-2</c:v>
                </c:pt>
                <c:pt idx="16">
                  <c:v>6.9358913749204096E-2</c:v>
                </c:pt>
                <c:pt idx="17">
                  <c:v>7.1405847164600897E-2</c:v>
                </c:pt>
                <c:pt idx="18">
                  <c:v>7.4277350965247499E-2</c:v>
                </c:pt>
                <c:pt idx="19">
                  <c:v>7.8355806872873301E-2</c:v>
                </c:pt>
                <c:pt idx="20">
                  <c:v>7.8762140673212896E-2</c:v>
                </c:pt>
                <c:pt idx="21">
                  <c:v>7.9456736469180805E-2</c:v>
                </c:pt>
                <c:pt idx="22">
                  <c:v>7.9520228464064896E-2</c:v>
                </c:pt>
                <c:pt idx="23">
                  <c:v>7.9551979658923203E-2</c:v>
                </c:pt>
                <c:pt idx="24">
                  <c:v>8.0587310614484306E-2</c:v>
                </c:pt>
                <c:pt idx="25">
                  <c:v>8.1100206583110804E-2</c:v>
                </c:pt>
                <c:pt idx="26">
                  <c:v>8.1610865105160399E-2</c:v>
                </c:pt>
                <c:pt idx="27">
                  <c:v>8.2126055975843604E-2</c:v>
                </c:pt>
                <c:pt idx="28">
                  <c:v>8.2645463389509302E-2</c:v>
                </c:pt>
                <c:pt idx="29">
                  <c:v>8.3673435534622004E-2</c:v>
                </c:pt>
                <c:pt idx="30">
                  <c:v>8.4982225077804299E-2</c:v>
                </c:pt>
                <c:pt idx="31">
                  <c:v>8.5984395629668406E-2</c:v>
                </c:pt>
                <c:pt idx="32">
                  <c:v>8.7156087582919997E-2</c:v>
                </c:pt>
                <c:pt idx="33">
                  <c:v>9.1932855437251201E-2</c:v>
                </c:pt>
                <c:pt idx="34">
                  <c:v>9.2955514244702997E-2</c:v>
                </c:pt>
                <c:pt idx="35">
                  <c:v>9.3362571732900398E-2</c:v>
                </c:pt>
                <c:pt idx="36">
                  <c:v>9.5956310728716604E-2</c:v>
                </c:pt>
                <c:pt idx="37">
                  <c:v>9.8901788583401401E-2</c:v>
                </c:pt>
                <c:pt idx="38">
                  <c:v>9.8958936884953205E-2</c:v>
                </c:pt>
                <c:pt idx="39">
                  <c:v>9.89652871239248E-2</c:v>
                </c:pt>
                <c:pt idx="40">
                  <c:v>0.100775846953072</c:v>
                </c:pt>
                <c:pt idx="41">
                  <c:v>0.103927112311646</c:v>
                </c:pt>
                <c:pt idx="42">
                  <c:v>0.1080336359013</c:v>
                </c:pt>
                <c:pt idx="43">
                  <c:v>0.10809040822892201</c:v>
                </c:pt>
                <c:pt idx="44">
                  <c:v>0.108091201941904</c:v>
                </c:pt>
              </c:numCache>
            </c:numRef>
          </c:xVal>
          <c:yVal>
            <c:numRef>
              <c:f>'Plot Data'!$E$6108:$E$6152</c:f>
              <c:numCache>
                <c:formatCode>General</c:formatCode>
                <c:ptCount val="45"/>
                <c:pt idx="0">
                  <c:v>1290.04788036841</c:v>
                </c:pt>
                <c:pt idx="1">
                  <c:v>1285.3385469866701</c:v>
                </c:pt>
                <c:pt idx="2">
                  <c:v>1235.1575587167999</c:v>
                </c:pt>
                <c:pt idx="3">
                  <c:v>1228.02887417429</c:v>
                </c:pt>
                <c:pt idx="4">
                  <c:v>1239.04559229389</c:v>
                </c:pt>
                <c:pt idx="5">
                  <c:v>1246.1426913913201</c:v>
                </c:pt>
                <c:pt idx="6">
                  <c:v>1249.7227265326701</c:v>
                </c:pt>
                <c:pt idx="7">
                  <c:v>1249.6901129539699</c:v>
                </c:pt>
                <c:pt idx="8">
                  <c:v>1248.8210239518501</c:v>
                </c:pt>
                <c:pt idx="9">
                  <c:v>1247.9520347622799</c:v>
                </c:pt>
                <c:pt idx="10">
                  <c:v>1245.4987661053899</c:v>
                </c:pt>
                <c:pt idx="11">
                  <c:v>1236.0481952016701</c:v>
                </c:pt>
                <c:pt idx="12">
                  <c:v>1205.98280278841</c:v>
                </c:pt>
                <c:pt idx="13">
                  <c:v>1193.81204231949</c:v>
                </c:pt>
                <c:pt idx="14">
                  <c:v>1190.31190199359</c:v>
                </c:pt>
                <c:pt idx="15">
                  <c:v>1185.5775072010799</c:v>
                </c:pt>
                <c:pt idx="16">
                  <c:v>1178.79466952487</c:v>
                </c:pt>
                <c:pt idx="17">
                  <c:v>1159.77612233268</c:v>
                </c:pt>
                <c:pt idx="18">
                  <c:v>1118.4256122719901</c:v>
                </c:pt>
                <c:pt idx="19">
                  <c:v>1095.43250884594</c:v>
                </c:pt>
                <c:pt idx="20">
                  <c:v>1097.6036609206301</c:v>
                </c:pt>
                <c:pt idx="21">
                  <c:v>1101.8451914833799</c:v>
                </c:pt>
                <c:pt idx="22">
                  <c:v>1102.1219582778201</c:v>
                </c:pt>
                <c:pt idx="23">
                  <c:v>1158.49619471297</c:v>
                </c:pt>
                <c:pt idx="24">
                  <c:v>1150.3755856016901</c:v>
                </c:pt>
                <c:pt idx="25">
                  <c:v>1145.90530950526</c:v>
                </c:pt>
                <c:pt idx="26">
                  <c:v>1139.70045069874</c:v>
                </c:pt>
                <c:pt idx="27">
                  <c:v>1131.5161096034201</c:v>
                </c:pt>
                <c:pt idx="28">
                  <c:v>1121.94293114016</c:v>
                </c:pt>
                <c:pt idx="29">
                  <c:v>1104.1318217727101</c:v>
                </c:pt>
                <c:pt idx="30">
                  <c:v>1083.12006125533</c:v>
                </c:pt>
                <c:pt idx="31">
                  <c:v>1067.1794590449899</c:v>
                </c:pt>
                <c:pt idx="32">
                  <c:v>1059.4195103105101</c:v>
                </c:pt>
                <c:pt idx="33">
                  <c:v>1066.12430926716</c:v>
                </c:pt>
                <c:pt idx="34">
                  <c:v>1056.4446267682499</c:v>
                </c:pt>
                <c:pt idx="35">
                  <c:v>1051.9080605797401</c:v>
                </c:pt>
                <c:pt idx="36">
                  <c:v>1029.1583091539801</c:v>
                </c:pt>
                <c:pt idx="37">
                  <c:v>1026.67370530371</c:v>
                </c:pt>
                <c:pt idx="38">
                  <c:v>1026.7189576909</c:v>
                </c:pt>
                <c:pt idx="39">
                  <c:v>1075.77659187366</c:v>
                </c:pt>
                <c:pt idx="40">
                  <c:v>1101.4546694887399</c:v>
                </c:pt>
                <c:pt idx="41">
                  <c:v>1100.6849499361001</c:v>
                </c:pt>
                <c:pt idx="42">
                  <c:v>1054.6201365270899</c:v>
                </c:pt>
                <c:pt idx="43">
                  <c:v>1054.3827922533101</c:v>
                </c:pt>
                <c:pt idx="44">
                  <c:v>1054.37948071148</c:v>
                </c:pt>
              </c:numCache>
            </c:numRef>
          </c:yVal>
          <c:smooth val="0"/>
          <c:extLst>
            <c:ext xmlns:c16="http://schemas.microsoft.com/office/drawing/2014/chart" uri="{C3380CC4-5D6E-409C-BE32-E72D297353CC}">
              <c16:uniqueId val="{0000006B-902D-494F-B91B-D83A38386C95}"/>
            </c:ext>
          </c:extLst>
        </c:ser>
        <c:ser>
          <c:idx val="108"/>
          <c:order val="108"/>
          <c:tx>
            <c:v>Flow Trajectories 1_77_0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Data'!$D$6155:$D$6186</c:f>
              <c:numCache>
                <c:formatCode>General</c:formatCode>
                <c:ptCount val="32"/>
                <c:pt idx="0">
                  <c:v>-5.89344132027237E-5</c:v>
                </c:pt>
                <c:pt idx="1">
                  <c:v>5.2766320063434603E-3</c:v>
                </c:pt>
                <c:pt idx="2">
                  <c:v>9.9665975654030705E-3</c:v>
                </c:pt>
                <c:pt idx="3">
                  <c:v>1.5050834397740799E-2</c:v>
                </c:pt>
                <c:pt idx="4">
                  <c:v>2.0625910562168299E-2</c:v>
                </c:pt>
                <c:pt idx="5">
                  <c:v>2.62072076290654E-2</c:v>
                </c:pt>
                <c:pt idx="6">
                  <c:v>3.1791400489199401E-2</c:v>
                </c:pt>
                <c:pt idx="7">
                  <c:v>3.7380807745970197E-2</c:v>
                </c:pt>
                <c:pt idx="8">
                  <c:v>4.2969857271466398E-2</c:v>
                </c:pt>
                <c:pt idx="9">
                  <c:v>4.8560498363368503E-2</c:v>
                </c:pt>
                <c:pt idx="10">
                  <c:v>5.3647598825742E-2</c:v>
                </c:pt>
                <c:pt idx="11">
                  <c:v>5.88861019441786E-2</c:v>
                </c:pt>
                <c:pt idx="12">
                  <c:v>6.1959515636476802E-2</c:v>
                </c:pt>
                <c:pt idx="13">
                  <c:v>6.3998629984506797E-2</c:v>
                </c:pt>
                <c:pt idx="14">
                  <c:v>6.5529291651870603E-2</c:v>
                </c:pt>
                <c:pt idx="15">
                  <c:v>6.7054730728076606E-2</c:v>
                </c:pt>
                <c:pt idx="16">
                  <c:v>6.8588866617071795E-2</c:v>
                </c:pt>
                <c:pt idx="17">
                  <c:v>7.0226312365886806E-2</c:v>
                </c:pt>
                <c:pt idx="18">
                  <c:v>7.4219496591879E-2</c:v>
                </c:pt>
                <c:pt idx="19">
                  <c:v>7.6246792123929805E-2</c:v>
                </c:pt>
                <c:pt idx="20">
                  <c:v>7.6405446117413095E-2</c:v>
                </c:pt>
                <c:pt idx="21">
                  <c:v>7.6437197312271402E-2</c:v>
                </c:pt>
                <c:pt idx="22">
                  <c:v>7.7987484892437703E-2</c:v>
                </c:pt>
                <c:pt idx="23">
                  <c:v>7.9000650956872406E-2</c:v>
                </c:pt>
                <c:pt idx="24">
                  <c:v>7.9508589462416096E-2</c:v>
                </c:pt>
                <c:pt idx="25">
                  <c:v>8.0015654683074006E-2</c:v>
                </c:pt>
                <c:pt idx="26">
                  <c:v>8.0521833005764598E-2</c:v>
                </c:pt>
                <c:pt idx="27">
                  <c:v>8.1028725122883796E-2</c:v>
                </c:pt>
                <c:pt idx="28">
                  <c:v>8.2052077490499295E-2</c:v>
                </c:pt>
                <c:pt idx="29">
                  <c:v>8.3879461438457203E-2</c:v>
                </c:pt>
                <c:pt idx="30">
                  <c:v>8.4311328443578998E-2</c:v>
                </c:pt>
                <c:pt idx="31">
                  <c:v>8.4391452908157902E-2</c:v>
                </c:pt>
              </c:numCache>
            </c:numRef>
          </c:xVal>
          <c:yVal>
            <c:numRef>
              <c:f>'Plot Data'!$E$6155:$E$6186</c:f>
              <c:numCache>
                <c:formatCode>General</c:formatCode>
                <c:ptCount val="32"/>
                <c:pt idx="0">
                  <c:v>1290.08862073462</c:v>
                </c:pt>
                <c:pt idx="1">
                  <c:v>1289.8892113346701</c:v>
                </c:pt>
                <c:pt idx="2">
                  <c:v>1235.6518740193601</c:v>
                </c:pt>
                <c:pt idx="3">
                  <c:v>1231.66884434127</c:v>
                </c:pt>
                <c:pt idx="4">
                  <c:v>1241.44506560846</c:v>
                </c:pt>
                <c:pt idx="5">
                  <c:v>1246.3670505377199</c:v>
                </c:pt>
                <c:pt idx="6">
                  <c:v>1248.9956818354401</c:v>
                </c:pt>
                <c:pt idx="7">
                  <c:v>1248.3551298039499</c:v>
                </c:pt>
                <c:pt idx="8">
                  <c:v>1247.87581692514</c:v>
                </c:pt>
                <c:pt idx="9">
                  <c:v>1246.3441401938401</c:v>
                </c:pt>
                <c:pt idx="10">
                  <c:v>1241.7798137034899</c:v>
                </c:pt>
                <c:pt idx="11">
                  <c:v>1212.24319681369</c:v>
                </c:pt>
                <c:pt idx="12">
                  <c:v>1185.3372864344401</c:v>
                </c:pt>
                <c:pt idx="13">
                  <c:v>1176.3130061699001</c:v>
                </c:pt>
                <c:pt idx="14">
                  <c:v>1167.3014018179599</c:v>
                </c:pt>
                <c:pt idx="15">
                  <c:v>1164.70713347531</c:v>
                </c:pt>
                <c:pt idx="16">
                  <c:v>1151.6913344247901</c:v>
                </c:pt>
                <c:pt idx="17">
                  <c:v>1133.51123238592</c:v>
                </c:pt>
                <c:pt idx="18">
                  <c:v>1069.97410534288</c:v>
                </c:pt>
                <c:pt idx="19">
                  <c:v>1088.6999722288599</c:v>
                </c:pt>
                <c:pt idx="20">
                  <c:v>1090.17228116465</c:v>
                </c:pt>
                <c:pt idx="21">
                  <c:v>1142.4763518654599</c:v>
                </c:pt>
                <c:pt idx="22">
                  <c:v>1126.1733971414501</c:v>
                </c:pt>
                <c:pt idx="23">
                  <c:v>1123.30651461664</c:v>
                </c:pt>
                <c:pt idx="24">
                  <c:v>1121.8582711579299</c:v>
                </c:pt>
                <c:pt idx="25">
                  <c:v>1120.49779450037</c:v>
                </c:pt>
                <c:pt idx="26">
                  <c:v>1118.7105983135</c:v>
                </c:pt>
                <c:pt idx="27">
                  <c:v>1115.74064016075</c:v>
                </c:pt>
                <c:pt idx="28">
                  <c:v>1107.7351705622</c:v>
                </c:pt>
                <c:pt idx="29">
                  <c:v>1075.9491580031699</c:v>
                </c:pt>
                <c:pt idx="30">
                  <c:v>1074.18324499665</c:v>
                </c:pt>
                <c:pt idx="31">
                  <c:v>1073.89550118289</c:v>
                </c:pt>
              </c:numCache>
            </c:numRef>
          </c:yVal>
          <c:smooth val="0"/>
          <c:extLst>
            <c:ext xmlns:c16="http://schemas.microsoft.com/office/drawing/2014/chart" uri="{C3380CC4-5D6E-409C-BE32-E72D297353CC}">
              <c16:uniqueId val="{0000006C-902D-494F-B91B-D83A38386C95}"/>
            </c:ext>
          </c:extLst>
        </c:ser>
        <c:ser>
          <c:idx val="109"/>
          <c:order val="109"/>
          <c:tx>
            <c:v>Flow Trajectories 1_77_1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Data'!$D$6189:$D$6200</c:f>
              <c:numCache>
                <c:formatCode>General</c:formatCode>
                <c:ptCount val="12"/>
                <c:pt idx="0">
                  <c:v>8.4391452908157902E-2</c:v>
                </c:pt>
                <c:pt idx="1">
                  <c:v>8.9519251066382394E-2</c:v>
                </c:pt>
                <c:pt idx="2">
                  <c:v>9.4629744901056606E-2</c:v>
                </c:pt>
                <c:pt idx="3">
                  <c:v>9.5745801176089704E-2</c:v>
                </c:pt>
                <c:pt idx="4">
                  <c:v>9.7008119984152402E-2</c:v>
                </c:pt>
                <c:pt idx="5">
                  <c:v>9.7122374537118E-2</c:v>
                </c:pt>
                <c:pt idx="6">
                  <c:v>9.71287245857132E-2</c:v>
                </c:pt>
                <c:pt idx="7">
                  <c:v>9.7135074824684794E-2</c:v>
                </c:pt>
                <c:pt idx="8">
                  <c:v>0.101169600615787</c:v>
                </c:pt>
                <c:pt idx="9">
                  <c:v>0.10321767614451199</c:v>
                </c:pt>
                <c:pt idx="10">
                  <c:v>0.106388965595588</c:v>
                </c:pt>
                <c:pt idx="11">
                  <c:v>0.106417075587947</c:v>
                </c:pt>
              </c:numCache>
            </c:numRef>
          </c:xVal>
          <c:yVal>
            <c:numRef>
              <c:f>'Plot Data'!$E$6189:$E$6200</c:f>
              <c:numCache>
                <c:formatCode>General</c:formatCode>
                <c:ptCount val="12"/>
                <c:pt idx="0">
                  <c:v>1084.15632046667</c:v>
                </c:pt>
                <c:pt idx="1">
                  <c:v>1054.4933242196801</c:v>
                </c:pt>
                <c:pt idx="2">
                  <c:v>1009.22301422031</c:v>
                </c:pt>
                <c:pt idx="3">
                  <c:v>1011.6231131693399</c:v>
                </c:pt>
                <c:pt idx="4">
                  <c:v>1016.63010771634</c:v>
                </c:pt>
                <c:pt idx="5">
                  <c:v>1017.0935390140201</c:v>
                </c:pt>
                <c:pt idx="6">
                  <c:v>1017.11922348478</c:v>
                </c:pt>
                <c:pt idx="7">
                  <c:v>1063.8456320195501</c:v>
                </c:pt>
                <c:pt idx="8">
                  <c:v>1099.2242827698401</c:v>
                </c:pt>
                <c:pt idx="9">
                  <c:v>1081.2223011272499</c:v>
                </c:pt>
                <c:pt idx="10">
                  <c:v>1052.7499404154501</c:v>
                </c:pt>
                <c:pt idx="11">
                  <c:v>1052.59216670092</c:v>
                </c:pt>
              </c:numCache>
            </c:numRef>
          </c:yVal>
          <c:smooth val="0"/>
          <c:extLst>
            <c:ext xmlns:c16="http://schemas.microsoft.com/office/drawing/2014/chart" uri="{C3380CC4-5D6E-409C-BE32-E72D297353CC}">
              <c16:uniqueId val="{0000006D-902D-494F-B91B-D83A38386C95}"/>
            </c:ext>
          </c:extLst>
        </c:ser>
        <c:ser>
          <c:idx val="110"/>
          <c:order val="110"/>
          <c:tx>
            <c:v>Flow Trajectories 1_78</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Data'!$D$6203:$D$6248</c:f>
              <c:numCache>
                <c:formatCode>General</c:formatCode>
                <c:ptCount val="46"/>
                <c:pt idx="0">
                  <c:v>-5.8712393723699297E-5</c:v>
                </c:pt>
                <c:pt idx="1">
                  <c:v>5.2561332285908603E-3</c:v>
                </c:pt>
                <c:pt idx="2">
                  <c:v>6.2702276317723304E-3</c:v>
                </c:pt>
                <c:pt idx="3">
                  <c:v>8.9009043820793294E-3</c:v>
                </c:pt>
                <c:pt idx="4">
                  <c:v>1.39879318847971E-2</c:v>
                </c:pt>
                <c:pt idx="5">
                  <c:v>1.9578341597231399E-2</c:v>
                </c:pt>
                <c:pt idx="6">
                  <c:v>2.4666610946375601E-2</c:v>
                </c:pt>
                <c:pt idx="7">
                  <c:v>2.9753360884778202E-2</c:v>
                </c:pt>
                <c:pt idx="8">
                  <c:v>3.4836892352045699E-2</c:v>
                </c:pt>
                <c:pt idx="9">
                  <c:v>4.04281198597966E-2</c:v>
                </c:pt>
                <c:pt idx="10">
                  <c:v>4.5511472117471002E-2</c:v>
                </c:pt>
                <c:pt idx="11">
                  <c:v>5.1099746189782101E-2</c:v>
                </c:pt>
                <c:pt idx="12">
                  <c:v>5.6706876704173001E-2</c:v>
                </c:pt>
                <c:pt idx="13">
                  <c:v>5.82459060061047E-2</c:v>
                </c:pt>
                <c:pt idx="14">
                  <c:v>6.1326804048347797E-2</c:v>
                </c:pt>
                <c:pt idx="15">
                  <c:v>6.2842563655090597E-2</c:v>
                </c:pt>
                <c:pt idx="16">
                  <c:v>6.3751031785201501E-2</c:v>
                </c:pt>
                <c:pt idx="17">
                  <c:v>6.4664278752686793E-2</c:v>
                </c:pt>
                <c:pt idx="18">
                  <c:v>6.56905082398066E-2</c:v>
                </c:pt>
                <c:pt idx="19">
                  <c:v>6.6713297741806399E-2</c:v>
                </c:pt>
                <c:pt idx="20">
                  <c:v>6.7739088697227307E-2</c:v>
                </c:pt>
                <c:pt idx="21">
                  <c:v>6.9280995838213594E-2</c:v>
                </c:pt>
                <c:pt idx="22">
                  <c:v>7.1329092497080901E-2</c:v>
                </c:pt>
                <c:pt idx="23">
                  <c:v>7.3926815116649905E-2</c:v>
                </c:pt>
                <c:pt idx="24">
                  <c:v>7.3953726242494605E-2</c:v>
                </c:pt>
                <c:pt idx="25">
                  <c:v>7.3979038928767699E-2</c:v>
                </c:pt>
                <c:pt idx="26">
                  <c:v>7.5188148066614696E-2</c:v>
                </c:pt>
                <c:pt idx="27">
                  <c:v>7.6213954705478301E-2</c:v>
                </c:pt>
                <c:pt idx="28">
                  <c:v>7.7226302868179303E-2</c:v>
                </c:pt>
                <c:pt idx="29">
                  <c:v>7.8231414854535899E-2</c:v>
                </c:pt>
                <c:pt idx="30">
                  <c:v>7.9243040501401296E-2</c:v>
                </c:pt>
                <c:pt idx="31">
                  <c:v>8.0269315066314295E-2</c:v>
                </c:pt>
                <c:pt idx="32">
                  <c:v>8.1830652289808098E-2</c:v>
                </c:pt>
                <c:pt idx="33">
                  <c:v>8.3776089047264093E-2</c:v>
                </c:pt>
                <c:pt idx="34">
                  <c:v>8.6926221997313105E-2</c:v>
                </c:pt>
                <c:pt idx="35">
                  <c:v>9.1210936283879704E-2</c:v>
                </c:pt>
                <c:pt idx="36">
                  <c:v>9.5968789034490104E-2</c:v>
                </c:pt>
                <c:pt idx="37">
                  <c:v>9.6375157456506502E-2</c:v>
                </c:pt>
                <c:pt idx="38">
                  <c:v>9.6385317644496996E-2</c:v>
                </c:pt>
                <c:pt idx="39">
                  <c:v>9.6386587692291303E-2</c:v>
                </c:pt>
                <c:pt idx="40">
                  <c:v>0.100516282081135</c:v>
                </c:pt>
                <c:pt idx="41">
                  <c:v>0.102560450808675</c:v>
                </c:pt>
                <c:pt idx="42">
                  <c:v>0.10410185634138901</c:v>
                </c:pt>
                <c:pt idx="43">
                  <c:v>0.105764199811663</c:v>
                </c:pt>
                <c:pt idx="44">
                  <c:v>0.105772137146871</c:v>
                </c:pt>
                <c:pt idx="45">
                  <c:v>0.10577293085824301</c:v>
                </c:pt>
              </c:numCache>
            </c:numRef>
          </c:xVal>
          <c:yVal>
            <c:numRef>
              <c:f>'Plot Data'!$E$6203:$E$6248</c:f>
              <c:numCache>
                <c:formatCode>General</c:formatCode>
                <c:ptCount val="46"/>
                <c:pt idx="0">
                  <c:v>1290.2211479319899</c:v>
                </c:pt>
                <c:pt idx="1">
                  <c:v>1295.67272128576</c:v>
                </c:pt>
                <c:pt idx="2">
                  <c:v>1291.99886785223</c:v>
                </c:pt>
                <c:pt idx="3">
                  <c:v>1260.8651703724299</c:v>
                </c:pt>
                <c:pt idx="4">
                  <c:v>1258.6281633557101</c:v>
                </c:pt>
                <c:pt idx="5">
                  <c:v>1259.43241372649</c:v>
                </c:pt>
                <c:pt idx="6">
                  <c:v>1256.0612356240899</c:v>
                </c:pt>
                <c:pt idx="7">
                  <c:v>1252.6755762074999</c:v>
                </c:pt>
                <c:pt idx="8">
                  <c:v>1250.78882490054</c:v>
                </c:pt>
                <c:pt idx="9">
                  <c:v>1248.9549939170699</c:v>
                </c:pt>
                <c:pt idx="10">
                  <c:v>1246.9451803956699</c:v>
                </c:pt>
                <c:pt idx="11">
                  <c:v>1247.05160446181</c:v>
                </c:pt>
                <c:pt idx="12">
                  <c:v>1233.8387642336299</c:v>
                </c:pt>
                <c:pt idx="13">
                  <c:v>1221.86792787183</c:v>
                </c:pt>
                <c:pt idx="14">
                  <c:v>1184.10769043406</c:v>
                </c:pt>
                <c:pt idx="15">
                  <c:v>1185.9080954574999</c:v>
                </c:pt>
                <c:pt idx="16">
                  <c:v>1192.2520863945599</c:v>
                </c:pt>
                <c:pt idx="17">
                  <c:v>1191.17038452213</c:v>
                </c:pt>
                <c:pt idx="18">
                  <c:v>1184.3606047159201</c:v>
                </c:pt>
                <c:pt idx="19">
                  <c:v>1178.0648482295201</c:v>
                </c:pt>
                <c:pt idx="20">
                  <c:v>1168.7481289018201</c:v>
                </c:pt>
                <c:pt idx="21">
                  <c:v>1146.38594371106</c:v>
                </c:pt>
                <c:pt idx="22">
                  <c:v>1118.8931706857099</c:v>
                </c:pt>
                <c:pt idx="23">
                  <c:v>1125.44089643749</c:v>
                </c:pt>
                <c:pt idx="24">
                  <c:v>1125.5151300863599</c:v>
                </c:pt>
                <c:pt idx="25">
                  <c:v>1155.5377909128099</c:v>
                </c:pt>
                <c:pt idx="26">
                  <c:v>1128.03039654399</c:v>
                </c:pt>
                <c:pt idx="27">
                  <c:v>1117.6547018261899</c:v>
                </c:pt>
                <c:pt idx="28">
                  <c:v>1115.5593041270299</c:v>
                </c:pt>
                <c:pt idx="29">
                  <c:v>1121.4243330202701</c:v>
                </c:pt>
                <c:pt idx="30">
                  <c:v>1121.21771807865</c:v>
                </c:pt>
                <c:pt idx="31">
                  <c:v>1109.5056581987401</c:v>
                </c:pt>
                <c:pt idx="32">
                  <c:v>1068.4416192032299</c:v>
                </c:pt>
                <c:pt idx="33">
                  <c:v>1040.52117948573</c:v>
                </c:pt>
                <c:pt idx="34">
                  <c:v>1039.57417935546</c:v>
                </c:pt>
                <c:pt idx="35">
                  <c:v>1011.34989527229</c:v>
                </c:pt>
                <c:pt idx="36">
                  <c:v>1003.27862125607</c:v>
                </c:pt>
                <c:pt idx="37">
                  <c:v>1003.59281801243</c:v>
                </c:pt>
                <c:pt idx="38">
                  <c:v>1003.60682863417</c:v>
                </c:pt>
                <c:pt idx="39">
                  <c:v>1053.66697516452</c:v>
                </c:pt>
                <c:pt idx="40">
                  <c:v>1096.8211291330499</c:v>
                </c:pt>
                <c:pt idx="41">
                  <c:v>1082.86822628302</c:v>
                </c:pt>
                <c:pt idx="42">
                  <c:v>1060.46428698215</c:v>
                </c:pt>
                <c:pt idx="43">
                  <c:v>1048.11129160577</c:v>
                </c:pt>
                <c:pt idx="44">
                  <c:v>1048.0703510573501</c:v>
                </c:pt>
                <c:pt idx="45">
                  <c:v>1048.0662575174499</c:v>
                </c:pt>
              </c:numCache>
            </c:numRef>
          </c:yVal>
          <c:smooth val="0"/>
          <c:extLst>
            <c:ext xmlns:c16="http://schemas.microsoft.com/office/drawing/2014/chart" uri="{C3380CC4-5D6E-409C-BE32-E72D297353CC}">
              <c16:uniqueId val="{0000006E-902D-494F-B91B-D83A38386C95}"/>
            </c:ext>
          </c:extLst>
        </c:ser>
        <c:ser>
          <c:idx val="111"/>
          <c:order val="111"/>
          <c:tx>
            <c:v>Flow Trajectories 1_79_0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Data'!$D$6251:$D$6285</c:f>
              <c:numCache>
                <c:formatCode>General</c:formatCode>
                <c:ptCount val="35"/>
                <c:pt idx="0">
                  <c:v>-5.8928907014329199E-5</c:v>
                </c:pt>
                <c:pt idx="1">
                  <c:v>5.2919809654584501E-3</c:v>
                </c:pt>
                <c:pt idx="2">
                  <c:v>1.0471134002901601E-2</c:v>
                </c:pt>
                <c:pt idx="3">
                  <c:v>1.5562700980815899E-2</c:v>
                </c:pt>
                <c:pt idx="4">
                  <c:v>2.1134334902759899E-2</c:v>
                </c:pt>
                <c:pt idx="5">
                  <c:v>2.6713720015238099E-2</c:v>
                </c:pt>
                <c:pt idx="6">
                  <c:v>3.2297861361559897E-2</c:v>
                </c:pt>
                <c:pt idx="7">
                  <c:v>3.78870174323079E-2</c:v>
                </c:pt>
                <c:pt idx="8">
                  <c:v>4.2969830583567202E-2</c:v>
                </c:pt>
                <c:pt idx="9">
                  <c:v>4.8051176351286799E-2</c:v>
                </c:pt>
                <c:pt idx="10">
                  <c:v>5.36399936501099E-2</c:v>
                </c:pt>
                <c:pt idx="11">
                  <c:v>5.8750187010826599E-2</c:v>
                </c:pt>
                <c:pt idx="12">
                  <c:v>6.3321812582117401E-2</c:v>
                </c:pt>
                <c:pt idx="13">
                  <c:v>6.5860629918286701E-2</c:v>
                </c:pt>
                <c:pt idx="14">
                  <c:v>7.0531828561284898E-2</c:v>
                </c:pt>
                <c:pt idx="15">
                  <c:v>7.4100807684209902E-2</c:v>
                </c:pt>
                <c:pt idx="16">
                  <c:v>7.5630572496051596E-2</c:v>
                </c:pt>
                <c:pt idx="17">
                  <c:v>7.7664030295829106E-2</c:v>
                </c:pt>
                <c:pt idx="18">
                  <c:v>7.9702618895602304E-2</c:v>
                </c:pt>
                <c:pt idx="19">
                  <c:v>8.0109408485498301E-2</c:v>
                </c:pt>
                <c:pt idx="20">
                  <c:v>8.2194141242240198E-2</c:v>
                </c:pt>
                <c:pt idx="21">
                  <c:v>8.4756630322001397E-2</c:v>
                </c:pt>
                <c:pt idx="22">
                  <c:v>8.6295804213097599E-2</c:v>
                </c:pt>
                <c:pt idx="23">
                  <c:v>8.7521659116839498E-2</c:v>
                </c:pt>
                <c:pt idx="24">
                  <c:v>8.7623416532422796E-2</c:v>
                </c:pt>
                <c:pt idx="25">
                  <c:v>8.7629766771394405E-2</c:v>
                </c:pt>
                <c:pt idx="26">
                  <c:v>8.9074267528289106E-2</c:v>
                </c:pt>
                <c:pt idx="27">
                  <c:v>9.0101204895752296E-2</c:v>
                </c:pt>
                <c:pt idx="28">
                  <c:v>9.1102666167255597E-2</c:v>
                </c:pt>
                <c:pt idx="29">
                  <c:v>9.2112022181543907E-2</c:v>
                </c:pt>
                <c:pt idx="30">
                  <c:v>9.2614515162977196E-2</c:v>
                </c:pt>
                <c:pt idx="31">
                  <c:v>9.3120885451911606E-2</c:v>
                </c:pt>
                <c:pt idx="32">
                  <c:v>9.5367179678673697E-2</c:v>
                </c:pt>
                <c:pt idx="33">
                  <c:v>9.5594047424236897E-2</c:v>
                </c:pt>
                <c:pt idx="34">
                  <c:v>9.5624461416422002E-2</c:v>
                </c:pt>
              </c:numCache>
            </c:numRef>
          </c:xVal>
          <c:yVal>
            <c:numRef>
              <c:f>'Plot Data'!$E$6251:$E$6285</c:f>
              <c:numCache>
                <c:formatCode>General</c:formatCode>
                <c:ptCount val="35"/>
                <c:pt idx="0">
                  <c:v>1290.04594996576</c:v>
                </c:pt>
                <c:pt idx="1">
                  <c:v>1284.4721217133099</c:v>
                </c:pt>
                <c:pt idx="2">
                  <c:v>1236.52557604556</c:v>
                </c:pt>
                <c:pt idx="3">
                  <c:v>1228.3432141226699</c:v>
                </c:pt>
                <c:pt idx="4">
                  <c:v>1240.6368640118401</c:v>
                </c:pt>
                <c:pt idx="5">
                  <c:v>1246.6472485213001</c:v>
                </c:pt>
                <c:pt idx="6">
                  <c:v>1249.3192883007</c:v>
                </c:pt>
                <c:pt idx="7">
                  <c:v>1248.7822124296899</c:v>
                </c:pt>
                <c:pt idx="8">
                  <c:v>1247.1810040828</c:v>
                </c:pt>
                <c:pt idx="9">
                  <c:v>1246.45761962709</c:v>
                </c:pt>
                <c:pt idx="10">
                  <c:v>1246.22191011628</c:v>
                </c:pt>
                <c:pt idx="11">
                  <c:v>1224.07413196776</c:v>
                </c:pt>
                <c:pt idx="12">
                  <c:v>1224.1298999474</c:v>
                </c:pt>
                <c:pt idx="13">
                  <c:v>1225.15265788284</c:v>
                </c:pt>
                <c:pt idx="14">
                  <c:v>1226.5489118436301</c:v>
                </c:pt>
                <c:pt idx="15">
                  <c:v>1214.82077267096</c:v>
                </c:pt>
                <c:pt idx="16">
                  <c:v>1209.3510354235</c:v>
                </c:pt>
                <c:pt idx="17">
                  <c:v>1205.0013117430599</c:v>
                </c:pt>
                <c:pt idx="18">
                  <c:v>1197.87033720618</c:v>
                </c:pt>
                <c:pt idx="19">
                  <c:v>1196.34003409864</c:v>
                </c:pt>
                <c:pt idx="20">
                  <c:v>1181.6030327097601</c:v>
                </c:pt>
                <c:pt idx="21">
                  <c:v>1144.9608346832699</c:v>
                </c:pt>
                <c:pt idx="22">
                  <c:v>1125.2621856216799</c:v>
                </c:pt>
                <c:pt idx="23">
                  <c:v>1117.7013758434</c:v>
                </c:pt>
                <c:pt idx="24">
                  <c:v>1117.1562773998601</c:v>
                </c:pt>
                <c:pt idx="25">
                  <c:v>1137.3916438269</c:v>
                </c:pt>
                <c:pt idx="26">
                  <c:v>1104.53528558833</c:v>
                </c:pt>
                <c:pt idx="27">
                  <c:v>1091.54550871896</c:v>
                </c:pt>
                <c:pt idx="28">
                  <c:v>1101.28196026414</c:v>
                </c:pt>
                <c:pt idx="29">
                  <c:v>1108.554098284</c:v>
                </c:pt>
                <c:pt idx="30">
                  <c:v>1108.87862760608</c:v>
                </c:pt>
                <c:pt idx="31">
                  <c:v>1106.4048270341</c:v>
                </c:pt>
                <c:pt idx="32">
                  <c:v>1089.44032153278</c:v>
                </c:pt>
                <c:pt idx="33">
                  <c:v>1089.68799630288</c:v>
                </c:pt>
                <c:pt idx="34">
                  <c:v>1089.7285857050199</c:v>
                </c:pt>
              </c:numCache>
            </c:numRef>
          </c:yVal>
          <c:smooth val="0"/>
          <c:extLst>
            <c:ext xmlns:c16="http://schemas.microsoft.com/office/drawing/2014/chart" uri="{C3380CC4-5D6E-409C-BE32-E72D297353CC}">
              <c16:uniqueId val="{0000006F-902D-494F-B91B-D83A38386C95}"/>
            </c:ext>
          </c:extLst>
        </c:ser>
        <c:ser>
          <c:idx val="112"/>
          <c:order val="112"/>
          <c:tx>
            <c:v>Flow Trajectories 1_79_1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Data'!$D$6288:$D$6298</c:f>
              <c:numCache>
                <c:formatCode>General</c:formatCode>
                <c:ptCount val="11"/>
                <c:pt idx="0">
                  <c:v>9.5624461416422002E-2</c:v>
                </c:pt>
                <c:pt idx="1">
                  <c:v>9.7637168674094998E-2</c:v>
                </c:pt>
                <c:pt idx="2">
                  <c:v>9.9788779814797807E-2</c:v>
                </c:pt>
                <c:pt idx="3">
                  <c:v>0.10489394899504299</c:v>
                </c:pt>
                <c:pt idx="4">
                  <c:v>0.106416413198423</c:v>
                </c:pt>
                <c:pt idx="5">
                  <c:v>0.10646086359217601</c:v>
                </c:pt>
                <c:pt idx="6">
                  <c:v>0.106467213831147</c:v>
                </c:pt>
                <c:pt idx="7">
                  <c:v>0.107967931322574</c:v>
                </c:pt>
                <c:pt idx="8">
                  <c:v>0.111751365212479</c:v>
                </c:pt>
                <c:pt idx="9">
                  <c:v>0.11534901352917799</c:v>
                </c:pt>
                <c:pt idx="10">
                  <c:v>0.115407516767341</c:v>
                </c:pt>
              </c:numCache>
            </c:numRef>
          </c:xVal>
          <c:yVal>
            <c:numRef>
              <c:f>'Plot Data'!$E$6288:$E$6298</c:f>
              <c:numCache>
                <c:formatCode>General</c:formatCode>
                <c:ptCount val="11"/>
                <c:pt idx="0">
                  <c:v>1085.45510033659</c:v>
                </c:pt>
                <c:pt idx="1">
                  <c:v>1100.3114028165101</c:v>
                </c:pt>
                <c:pt idx="2">
                  <c:v>1080.8119725261699</c:v>
                </c:pt>
                <c:pt idx="3">
                  <c:v>1047.7899557212399</c:v>
                </c:pt>
                <c:pt idx="4">
                  <c:v>1050.1747500675201</c:v>
                </c:pt>
                <c:pt idx="5">
                  <c:v>1050.2353076371601</c:v>
                </c:pt>
                <c:pt idx="6">
                  <c:v>1089.1329548425399</c:v>
                </c:pt>
                <c:pt idx="7">
                  <c:v>1117.76408630162</c:v>
                </c:pt>
                <c:pt idx="8">
                  <c:v>1094.7249934456199</c:v>
                </c:pt>
                <c:pt idx="9">
                  <c:v>1040.54118448958</c:v>
                </c:pt>
                <c:pt idx="10">
                  <c:v>1040.0708355531799</c:v>
                </c:pt>
              </c:numCache>
            </c:numRef>
          </c:yVal>
          <c:smooth val="0"/>
          <c:extLst>
            <c:ext xmlns:c16="http://schemas.microsoft.com/office/drawing/2014/chart" uri="{C3380CC4-5D6E-409C-BE32-E72D297353CC}">
              <c16:uniqueId val="{00000070-902D-494F-B91B-D83A38386C95}"/>
            </c:ext>
          </c:extLst>
        </c:ser>
        <c:ser>
          <c:idx val="113"/>
          <c:order val="113"/>
          <c:tx>
            <c:v>Flow Trajectories 1_80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Data'!$D$6301:$D$6346</c:f>
              <c:numCache>
                <c:formatCode>General</c:formatCode>
                <c:ptCount val="46"/>
                <c:pt idx="0">
                  <c:v>-5.8932087464171801E-5</c:v>
                </c:pt>
                <c:pt idx="1">
                  <c:v>5.2921297911210502E-3</c:v>
                </c:pt>
                <c:pt idx="2">
                  <c:v>1.04708468044437E-2</c:v>
                </c:pt>
                <c:pt idx="3">
                  <c:v>1.5562143827154901E-2</c:v>
                </c:pt>
                <c:pt idx="4">
                  <c:v>2.1134248594157499E-2</c:v>
                </c:pt>
                <c:pt idx="5">
                  <c:v>2.6713238824027302E-2</c:v>
                </c:pt>
                <c:pt idx="6">
                  <c:v>3.2297293744180298E-2</c:v>
                </c:pt>
                <c:pt idx="7">
                  <c:v>3.7887328822956798E-2</c:v>
                </c:pt>
                <c:pt idx="8">
                  <c:v>4.29704365481701E-2</c:v>
                </c:pt>
                <c:pt idx="9">
                  <c:v>4.8051676240112799E-2</c:v>
                </c:pt>
                <c:pt idx="10">
                  <c:v>5.36397887745746E-2</c:v>
                </c:pt>
                <c:pt idx="11">
                  <c:v>5.8744372069821298E-2</c:v>
                </c:pt>
                <c:pt idx="12">
                  <c:v>6.4324298877777006E-2</c:v>
                </c:pt>
                <c:pt idx="13">
                  <c:v>6.4831828340349604E-2</c:v>
                </c:pt>
                <c:pt idx="14">
                  <c:v>6.9912045309167795E-2</c:v>
                </c:pt>
                <c:pt idx="15">
                  <c:v>7.2450754317082006E-2</c:v>
                </c:pt>
                <c:pt idx="16">
                  <c:v>7.5545889253603393E-2</c:v>
                </c:pt>
                <c:pt idx="17">
                  <c:v>7.8693601831458404E-2</c:v>
                </c:pt>
                <c:pt idx="18">
                  <c:v>8.0927231567448299E-2</c:v>
                </c:pt>
                <c:pt idx="19">
                  <c:v>8.29600043140344E-2</c:v>
                </c:pt>
                <c:pt idx="20">
                  <c:v>8.4995922595592202E-2</c:v>
                </c:pt>
                <c:pt idx="21">
                  <c:v>8.7034903485954399E-2</c:v>
                </c:pt>
                <c:pt idx="22">
                  <c:v>8.9079302198760493E-2</c:v>
                </c:pt>
                <c:pt idx="23">
                  <c:v>9.11311152941022E-2</c:v>
                </c:pt>
                <c:pt idx="24">
                  <c:v>9.31856185341884E-2</c:v>
                </c:pt>
                <c:pt idx="25">
                  <c:v>9.4722428828496796E-2</c:v>
                </c:pt>
                <c:pt idx="26">
                  <c:v>9.4875075477492299E-2</c:v>
                </c:pt>
                <c:pt idx="27">
                  <c:v>9.4894130115472194E-2</c:v>
                </c:pt>
                <c:pt idx="28">
                  <c:v>9.4900480354443803E-2</c:v>
                </c:pt>
                <c:pt idx="29">
                  <c:v>9.5514965259369394E-2</c:v>
                </c:pt>
                <c:pt idx="30">
                  <c:v>9.6029157877926499E-2</c:v>
                </c:pt>
                <c:pt idx="31">
                  <c:v>9.6546695201827404E-2</c:v>
                </c:pt>
                <c:pt idx="32">
                  <c:v>9.7065232560207201E-2</c:v>
                </c:pt>
                <c:pt idx="33">
                  <c:v>9.7681885914683395E-2</c:v>
                </c:pt>
                <c:pt idx="34">
                  <c:v>9.8752703416727303E-2</c:v>
                </c:pt>
                <c:pt idx="35">
                  <c:v>0.103833336474388</c:v>
                </c:pt>
                <c:pt idx="36">
                  <c:v>0.10638225782661601</c:v>
                </c:pt>
                <c:pt idx="37">
                  <c:v>0.110454124930396</c:v>
                </c:pt>
                <c:pt idx="38">
                  <c:v>0.11248296732242399</c:v>
                </c:pt>
                <c:pt idx="39">
                  <c:v>0.11271151125918</c:v>
                </c:pt>
                <c:pt idx="40">
                  <c:v>0.11273056149175301</c:v>
                </c:pt>
                <c:pt idx="41">
                  <c:v>0.112736911730725</c:v>
                </c:pt>
                <c:pt idx="42">
                  <c:v>0.114235388848372</c:v>
                </c:pt>
                <c:pt idx="43">
                  <c:v>0.118455895366484</c:v>
                </c:pt>
                <c:pt idx="44">
                  <c:v>0.12153333944443501</c:v>
                </c:pt>
                <c:pt idx="45">
                  <c:v>0.12158576815442999</c:v>
                </c:pt>
              </c:numCache>
            </c:numRef>
          </c:xVal>
          <c:yVal>
            <c:numRef>
              <c:f>'Plot Data'!$E$6301:$E$6346</c:f>
              <c:numCache>
                <c:formatCode>General</c:formatCode>
                <c:ptCount val="46"/>
                <c:pt idx="0">
                  <c:v>1290.0428148137701</c:v>
                </c:pt>
                <c:pt idx="1">
                  <c:v>1284.4309968027901</c:v>
                </c:pt>
                <c:pt idx="2">
                  <c:v>1236.7374127117901</c:v>
                </c:pt>
                <c:pt idx="3">
                  <c:v>1228.7429042451699</c:v>
                </c:pt>
                <c:pt idx="4">
                  <c:v>1240.6829432418001</c:v>
                </c:pt>
                <c:pt idx="5">
                  <c:v>1246.94560296493</c:v>
                </c:pt>
                <c:pt idx="6">
                  <c:v>1249.64142180715</c:v>
                </c:pt>
                <c:pt idx="7">
                  <c:v>1248.5631602010701</c:v>
                </c:pt>
                <c:pt idx="8">
                  <c:v>1246.7720556542699</c:v>
                </c:pt>
                <c:pt idx="9">
                  <c:v>1246.1150558029999</c:v>
                </c:pt>
                <c:pt idx="10">
                  <c:v>1246.3501115127201</c:v>
                </c:pt>
                <c:pt idx="11">
                  <c:v>1228.8211581450801</c:v>
                </c:pt>
                <c:pt idx="12">
                  <c:v>1234.7650331616001</c:v>
                </c:pt>
                <c:pt idx="13">
                  <c:v>1235.1339660076001</c:v>
                </c:pt>
                <c:pt idx="14">
                  <c:v>1235.0138797918401</c:v>
                </c:pt>
                <c:pt idx="15">
                  <c:v>1235.22005665237</c:v>
                </c:pt>
                <c:pt idx="16">
                  <c:v>1230.07750911376</c:v>
                </c:pt>
                <c:pt idx="17">
                  <c:v>1231.5660792919</c:v>
                </c:pt>
                <c:pt idx="18">
                  <c:v>1231.8409787917301</c:v>
                </c:pt>
                <c:pt idx="19">
                  <c:v>1230.4651471694001</c:v>
                </c:pt>
                <c:pt idx="20">
                  <c:v>1226.3032359681199</c:v>
                </c:pt>
                <c:pt idx="21">
                  <c:v>1219.55938626839</c:v>
                </c:pt>
                <c:pt idx="22">
                  <c:v>1207.1072255407901</c:v>
                </c:pt>
                <c:pt idx="23">
                  <c:v>1182.3272048756901</c:v>
                </c:pt>
                <c:pt idx="24">
                  <c:v>1153.45561951778</c:v>
                </c:pt>
                <c:pt idx="25">
                  <c:v>1138.9916757113799</c:v>
                </c:pt>
                <c:pt idx="26">
                  <c:v>1137.5968407150001</c:v>
                </c:pt>
                <c:pt idx="27">
                  <c:v>1137.4183735166901</c:v>
                </c:pt>
                <c:pt idx="28">
                  <c:v>1146.93683331701</c:v>
                </c:pt>
                <c:pt idx="29">
                  <c:v>1138.3570719367401</c:v>
                </c:pt>
                <c:pt idx="30">
                  <c:v>1130.12554125406</c:v>
                </c:pt>
                <c:pt idx="31">
                  <c:v>1120.29980040854</c:v>
                </c:pt>
                <c:pt idx="32">
                  <c:v>1109.4534231523901</c:v>
                </c:pt>
                <c:pt idx="33">
                  <c:v>1096.0483303877099</c:v>
                </c:pt>
                <c:pt idx="34">
                  <c:v>1078.34253509104</c:v>
                </c:pt>
                <c:pt idx="35">
                  <c:v>1080.23150687373</c:v>
                </c:pt>
                <c:pt idx="36">
                  <c:v>1066.46030783027</c:v>
                </c:pt>
                <c:pt idx="37">
                  <c:v>1052.2975871379101</c:v>
                </c:pt>
                <c:pt idx="38">
                  <c:v>1055.0999929335901</c:v>
                </c:pt>
                <c:pt idx="39">
                  <c:v>1055.5574283664901</c:v>
                </c:pt>
                <c:pt idx="40">
                  <c:v>1055.5965790836599</c:v>
                </c:pt>
                <c:pt idx="41">
                  <c:v>1107.66103647318</c:v>
                </c:pt>
                <c:pt idx="42">
                  <c:v>1136.50383625319</c:v>
                </c:pt>
                <c:pt idx="43">
                  <c:v>1077.5532997514999</c:v>
                </c:pt>
                <c:pt idx="44">
                  <c:v>1032.3480839092799</c:v>
                </c:pt>
                <c:pt idx="45">
                  <c:v>1032.1304926241801</c:v>
                </c:pt>
              </c:numCache>
            </c:numRef>
          </c:yVal>
          <c:smooth val="0"/>
          <c:extLst>
            <c:ext xmlns:c16="http://schemas.microsoft.com/office/drawing/2014/chart" uri="{C3380CC4-5D6E-409C-BE32-E72D297353CC}">
              <c16:uniqueId val="{00000071-902D-494F-B91B-D83A38386C95}"/>
            </c:ext>
          </c:extLst>
        </c:ser>
        <c:ser>
          <c:idx val="114"/>
          <c:order val="114"/>
          <c:tx>
            <c:v>Flow Trajectories 1_81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Data'!$D$6349:$D$6395</c:f>
              <c:numCache>
                <c:formatCode>General</c:formatCode>
                <c:ptCount val="47"/>
                <c:pt idx="0">
                  <c:v>-5.8932987304520302E-5</c:v>
                </c:pt>
                <c:pt idx="1">
                  <c:v>5.2884717281151596E-3</c:v>
                </c:pt>
                <c:pt idx="2">
                  <c:v>1.0473845897257399E-2</c:v>
                </c:pt>
                <c:pt idx="3">
                  <c:v>1.55618157666378E-2</c:v>
                </c:pt>
                <c:pt idx="4">
                  <c:v>2.1136125751591E-2</c:v>
                </c:pt>
                <c:pt idx="5">
                  <c:v>2.6207438552749401E-2</c:v>
                </c:pt>
                <c:pt idx="6">
                  <c:v>3.1790374541515801E-2</c:v>
                </c:pt>
                <c:pt idx="7">
                  <c:v>3.73808405343228E-2</c:v>
                </c:pt>
                <c:pt idx="8">
                  <c:v>4.2463210826458701E-2</c:v>
                </c:pt>
                <c:pt idx="9">
                  <c:v>4.7544041645972E-2</c:v>
                </c:pt>
                <c:pt idx="10">
                  <c:v>5.3132647751665402E-2</c:v>
                </c:pt>
                <c:pt idx="11">
                  <c:v>5.8231719567174801E-2</c:v>
                </c:pt>
                <c:pt idx="12">
                  <c:v>6.38069645234636E-2</c:v>
                </c:pt>
                <c:pt idx="13">
                  <c:v>6.8888428753964503E-2</c:v>
                </c:pt>
                <c:pt idx="14">
                  <c:v>7.4072991416379699E-2</c:v>
                </c:pt>
                <c:pt idx="15">
                  <c:v>7.81358881644863E-2</c:v>
                </c:pt>
                <c:pt idx="16">
                  <c:v>8.1378458259174696E-2</c:v>
                </c:pt>
                <c:pt idx="17">
                  <c:v>8.3403273281795004E-2</c:v>
                </c:pt>
                <c:pt idx="18">
                  <c:v>8.6038433911493198E-2</c:v>
                </c:pt>
                <c:pt idx="19">
                  <c:v>8.715421644205E-2</c:v>
                </c:pt>
                <c:pt idx="20">
                  <c:v>8.7458937058411998E-2</c:v>
                </c:pt>
                <c:pt idx="21">
                  <c:v>8.7519895933807004E-2</c:v>
                </c:pt>
                <c:pt idx="22">
                  <c:v>9.0059628353139506E-2</c:v>
                </c:pt>
                <c:pt idx="23">
                  <c:v>9.2597283267209604E-2</c:v>
                </c:pt>
                <c:pt idx="24">
                  <c:v>9.4630655269630604E-2</c:v>
                </c:pt>
                <c:pt idx="25">
                  <c:v>9.6669459530940194E-2</c:v>
                </c:pt>
                <c:pt idx="26">
                  <c:v>9.82047208309869E-2</c:v>
                </c:pt>
                <c:pt idx="27">
                  <c:v>9.9747014755334901E-2</c:v>
                </c:pt>
                <c:pt idx="28">
                  <c:v>0.101296445202496</c:v>
                </c:pt>
                <c:pt idx="29">
                  <c:v>0.102332034445593</c:v>
                </c:pt>
                <c:pt idx="30">
                  <c:v>0.103460887105202</c:v>
                </c:pt>
                <c:pt idx="31">
                  <c:v>0.104171879220447</c:v>
                </c:pt>
                <c:pt idx="32">
                  <c:v>0.10426706690241</c:v>
                </c:pt>
                <c:pt idx="33">
                  <c:v>0.104298818097268</c:v>
                </c:pt>
                <c:pt idx="34">
                  <c:v>0.1058498667114</c:v>
                </c:pt>
                <c:pt idx="35">
                  <c:v>0.106857703448793</c:v>
                </c:pt>
                <c:pt idx="36">
                  <c:v>0.10786148750067399</c:v>
                </c:pt>
                <c:pt idx="37">
                  <c:v>0.10836376126708799</c:v>
                </c:pt>
                <c:pt idx="38">
                  <c:v>0.109893294297331</c:v>
                </c:pt>
                <c:pt idx="39">
                  <c:v>0.113981507614966</c:v>
                </c:pt>
                <c:pt idx="40">
                  <c:v>0.11908247120379099</c:v>
                </c:pt>
                <c:pt idx="41">
                  <c:v>0.121613217033639</c:v>
                </c:pt>
                <c:pt idx="42">
                  <c:v>0.121638614025534</c:v>
                </c:pt>
                <c:pt idx="43">
                  <c:v>0.12164496426450599</c:v>
                </c:pt>
                <c:pt idx="44">
                  <c:v>0.12674089315312501</c:v>
                </c:pt>
                <c:pt idx="45">
                  <c:v>0.13033944469300501</c:v>
                </c:pt>
                <c:pt idx="46">
                  <c:v>0.13046426609477799</c:v>
                </c:pt>
              </c:numCache>
            </c:numRef>
          </c:xVal>
          <c:yVal>
            <c:numRef>
              <c:f>'Plot Data'!$E$6349:$E$6395</c:f>
              <c:numCache>
                <c:formatCode>General</c:formatCode>
                <c:ptCount val="47"/>
                <c:pt idx="0">
                  <c:v>1290.0641173557301</c:v>
                </c:pt>
                <c:pt idx="1">
                  <c:v>1285.9234020958399</c:v>
                </c:pt>
                <c:pt idx="2">
                  <c:v>1235.10225682291</c:v>
                </c:pt>
                <c:pt idx="3">
                  <c:v>1229.2145464416001</c:v>
                </c:pt>
                <c:pt idx="4">
                  <c:v>1239.6051482936</c:v>
                </c:pt>
                <c:pt idx="5">
                  <c:v>1245.7810488380401</c:v>
                </c:pt>
                <c:pt idx="6">
                  <c:v>1249.1689844452801</c:v>
                </c:pt>
                <c:pt idx="7">
                  <c:v>1247.8582499875499</c:v>
                </c:pt>
                <c:pt idx="8">
                  <c:v>1246.51050544693</c:v>
                </c:pt>
                <c:pt idx="9">
                  <c:v>1246.1187980140101</c:v>
                </c:pt>
                <c:pt idx="10">
                  <c:v>1245.9111566629999</c:v>
                </c:pt>
                <c:pt idx="11">
                  <c:v>1232.4554520341501</c:v>
                </c:pt>
                <c:pt idx="12">
                  <c:v>1241.7568105595999</c:v>
                </c:pt>
                <c:pt idx="13">
                  <c:v>1240.77845428568</c:v>
                </c:pt>
                <c:pt idx="14">
                  <c:v>1238.5886149818</c:v>
                </c:pt>
                <c:pt idx="15">
                  <c:v>1239.2640180244</c:v>
                </c:pt>
                <c:pt idx="16">
                  <c:v>1244.9542906859199</c:v>
                </c:pt>
                <c:pt idx="17">
                  <c:v>1249.04015408997</c:v>
                </c:pt>
                <c:pt idx="18">
                  <c:v>1252.3933505019399</c:v>
                </c:pt>
                <c:pt idx="19">
                  <c:v>1253.38812013355</c:v>
                </c:pt>
                <c:pt idx="20">
                  <c:v>1253.73551820634</c:v>
                </c:pt>
                <c:pt idx="21">
                  <c:v>1253.8084560252501</c:v>
                </c:pt>
                <c:pt idx="22">
                  <c:v>1255.4729239557</c:v>
                </c:pt>
                <c:pt idx="23">
                  <c:v>1255.9992826658199</c:v>
                </c:pt>
                <c:pt idx="24">
                  <c:v>1254.23310477936</c:v>
                </c:pt>
                <c:pt idx="25">
                  <c:v>1249.55980785265</c:v>
                </c:pt>
                <c:pt idx="26">
                  <c:v>1241.4707635522</c:v>
                </c:pt>
                <c:pt idx="27">
                  <c:v>1226.6616796272899</c:v>
                </c:pt>
                <c:pt idx="28">
                  <c:v>1200.5643584381</c:v>
                </c:pt>
                <c:pt idx="29">
                  <c:v>1178.6804815543701</c:v>
                </c:pt>
                <c:pt idx="30">
                  <c:v>1164.4208391724001</c:v>
                </c:pt>
                <c:pt idx="31">
                  <c:v>1161.87303042094</c:v>
                </c:pt>
                <c:pt idx="32">
                  <c:v>1161.87241498446</c:v>
                </c:pt>
                <c:pt idx="33">
                  <c:v>1126.81220801374</c:v>
                </c:pt>
                <c:pt idx="34">
                  <c:v>1097.56090834317</c:v>
                </c:pt>
                <c:pt idx="35">
                  <c:v>1101.8420493157701</c:v>
                </c:pt>
                <c:pt idx="36">
                  <c:v>1113.26874178566</c:v>
                </c:pt>
                <c:pt idx="37">
                  <c:v>1117.88600295268</c:v>
                </c:pt>
                <c:pt idx="38">
                  <c:v>1111.88016707221</c:v>
                </c:pt>
                <c:pt idx="39">
                  <c:v>1078.6715401102599</c:v>
                </c:pt>
                <c:pt idx="40">
                  <c:v>1045.93652950244</c:v>
                </c:pt>
                <c:pt idx="41">
                  <c:v>1059.4744539186299</c:v>
                </c:pt>
                <c:pt idx="42">
                  <c:v>1059.5985596917101</c:v>
                </c:pt>
                <c:pt idx="43">
                  <c:v>1115.42713667978</c:v>
                </c:pt>
                <c:pt idx="44">
                  <c:v>1101.82302290644</c:v>
                </c:pt>
                <c:pt idx="45">
                  <c:v>1038.3464383406199</c:v>
                </c:pt>
                <c:pt idx="46">
                  <c:v>1038.0880002336</c:v>
                </c:pt>
              </c:numCache>
            </c:numRef>
          </c:yVal>
          <c:smooth val="0"/>
          <c:extLst>
            <c:ext xmlns:c16="http://schemas.microsoft.com/office/drawing/2014/chart" uri="{C3380CC4-5D6E-409C-BE32-E72D297353CC}">
              <c16:uniqueId val="{00000072-902D-494F-B91B-D83A38386C95}"/>
            </c:ext>
          </c:extLst>
        </c:ser>
        <c:ser>
          <c:idx val="115"/>
          <c:order val="115"/>
          <c:tx>
            <c:v>Flow Trajectories 1_82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Data'!$D$6398:$D$6449</c:f>
              <c:numCache>
                <c:formatCode>General</c:formatCode>
                <c:ptCount val="52"/>
                <c:pt idx="0">
                  <c:v>-5.8934384582091001E-5</c:v>
                </c:pt>
                <c:pt idx="1">
                  <c:v>5.27866607266221E-3</c:v>
                </c:pt>
                <c:pt idx="2">
                  <c:v>6.8391861296081304E-3</c:v>
                </c:pt>
                <c:pt idx="3">
                  <c:v>1.00641418760178E-2</c:v>
                </c:pt>
                <c:pt idx="4">
                  <c:v>1.5149866552504899E-2</c:v>
                </c:pt>
                <c:pt idx="5">
                  <c:v>2.0726205892767899E-2</c:v>
                </c:pt>
                <c:pt idx="6">
                  <c:v>2.5799698253550499E-2</c:v>
                </c:pt>
                <c:pt idx="7">
                  <c:v>3.1383514951925401E-2</c:v>
                </c:pt>
                <c:pt idx="8">
                  <c:v>3.6466350225678602E-2</c:v>
                </c:pt>
                <c:pt idx="9">
                  <c:v>4.1547337261740501E-2</c:v>
                </c:pt>
                <c:pt idx="10">
                  <c:v>4.6627712446168798E-2</c:v>
                </c:pt>
                <c:pt idx="11">
                  <c:v>5.2216544104535197E-2</c:v>
                </c:pt>
                <c:pt idx="12">
                  <c:v>5.7821527896690803E-2</c:v>
                </c:pt>
                <c:pt idx="13">
                  <c:v>6.3390811290295501E-2</c:v>
                </c:pt>
                <c:pt idx="14">
                  <c:v>6.8981012789035706E-2</c:v>
                </c:pt>
                <c:pt idx="15">
                  <c:v>7.4569495563300794E-2</c:v>
                </c:pt>
                <c:pt idx="16">
                  <c:v>7.8630954187772203E-2</c:v>
                </c:pt>
                <c:pt idx="17">
                  <c:v>7.9745375555366704E-2</c:v>
                </c:pt>
                <c:pt idx="18">
                  <c:v>8.3946792913165605E-2</c:v>
                </c:pt>
                <c:pt idx="19">
                  <c:v>8.7483328901899304E-2</c:v>
                </c:pt>
                <c:pt idx="20">
                  <c:v>9.1025859842948406E-2</c:v>
                </c:pt>
                <c:pt idx="21">
                  <c:v>9.4068002054722696E-2</c:v>
                </c:pt>
                <c:pt idx="22">
                  <c:v>9.7111912017022198E-2</c:v>
                </c:pt>
                <c:pt idx="23">
                  <c:v>9.9649699173832096E-2</c:v>
                </c:pt>
                <c:pt idx="24">
                  <c:v>0.101680518017667</c:v>
                </c:pt>
                <c:pt idx="25">
                  <c:v>0.10371298371094</c:v>
                </c:pt>
                <c:pt idx="26">
                  <c:v>0.105748444722637</c:v>
                </c:pt>
                <c:pt idx="27">
                  <c:v>0.107279178940132</c:v>
                </c:pt>
                <c:pt idx="28">
                  <c:v>0.108814962705072</c:v>
                </c:pt>
                <c:pt idx="29">
                  <c:v>0.109848866669066</c:v>
                </c:pt>
                <c:pt idx="30">
                  <c:v>0.111408109829522</c:v>
                </c:pt>
                <c:pt idx="31">
                  <c:v>0.11223277721345599</c:v>
                </c:pt>
                <c:pt idx="32">
                  <c:v>0.113150962654275</c:v>
                </c:pt>
                <c:pt idx="33">
                  <c:v>0.11381385654284</c:v>
                </c:pt>
                <c:pt idx="34">
                  <c:v>0.114537548647783</c:v>
                </c:pt>
                <c:pt idx="35">
                  <c:v>0.11522583598506</c:v>
                </c:pt>
                <c:pt idx="36">
                  <c:v>0.115460960789046</c:v>
                </c:pt>
                <c:pt idx="37">
                  <c:v>0.115492711983904</c:v>
                </c:pt>
                <c:pt idx="38">
                  <c:v>0.116001725521979</c:v>
                </c:pt>
                <c:pt idx="39">
                  <c:v>0.11651599777824501</c:v>
                </c:pt>
                <c:pt idx="40">
                  <c:v>0.11713656961563899</c:v>
                </c:pt>
                <c:pt idx="41">
                  <c:v>0.12270765179686501</c:v>
                </c:pt>
                <c:pt idx="42">
                  <c:v>0.125763269370264</c:v>
                </c:pt>
                <c:pt idx="43">
                  <c:v>0.129317657929928</c:v>
                </c:pt>
                <c:pt idx="44">
                  <c:v>0.131090167373352</c:v>
                </c:pt>
                <c:pt idx="45">
                  <c:v>0.131267871202491</c:v>
                </c:pt>
                <c:pt idx="46">
                  <c:v>0.131274221441462</c:v>
                </c:pt>
                <c:pt idx="47">
                  <c:v>0.13691327643689</c:v>
                </c:pt>
                <c:pt idx="48">
                  <c:v>0.139498685670886</c:v>
                </c:pt>
                <c:pt idx="49">
                  <c:v>0.13994014674970601</c:v>
                </c:pt>
                <c:pt idx="50">
                  <c:v>0.14000133827348099</c:v>
                </c:pt>
                <c:pt idx="51">
                  <c:v>0.14000213198922301</c:v>
                </c:pt>
              </c:numCache>
            </c:numRef>
          </c:xVal>
          <c:yVal>
            <c:numRef>
              <c:f>'Plot Data'!$E$6398:$E$6449</c:f>
              <c:numCache>
                <c:formatCode>General</c:formatCode>
                <c:ptCount val="52"/>
                <c:pt idx="0">
                  <c:v>1290.09757559184</c:v>
                </c:pt>
                <c:pt idx="1">
                  <c:v>1289.3014059136599</c:v>
                </c:pt>
                <c:pt idx="2">
                  <c:v>1274.20453977849</c:v>
                </c:pt>
                <c:pt idx="3">
                  <c:v>1236.7789540875399</c:v>
                </c:pt>
                <c:pt idx="4">
                  <c:v>1231.60727892469</c:v>
                </c:pt>
                <c:pt idx="5">
                  <c:v>1240.51331236233</c:v>
                </c:pt>
                <c:pt idx="6">
                  <c:v>1245.48868874402</c:v>
                </c:pt>
                <c:pt idx="7">
                  <c:v>1248.3543880911</c:v>
                </c:pt>
                <c:pt idx="8">
                  <c:v>1246.81813441031</c:v>
                </c:pt>
                <c:pt idx="9">
                  <c:v>1246.3300357928799</c:v>
                </c:pt>
                <c:pt idx="10">
                  <c:v>1246.2286933135399</c:v>
                </c:pt>
                <c:pt idx="11">
                  <c:v>1245.8369771559901</c:v>
                </c:pt>
                <c:pt idx="12">
                  <c:v>1233.8901027474301</c:v>
                </c:pt>
                <c:pt idx="13">
                  <c:v>1247.1311098766901</c:v>
                </c:pt>
                <c:pt idx="14">
                  <c:v>1245.79621728551</c:v>
                </c:pt>
                <c:pt idx="15">
                  <c:v>1245.2161765353801</c:v>
                </c:pt>
                <c:pt idx="16">
                  <c:v>1246.97247993675</c:v>
                </c:pt>
                <c:pt idx="17">
                  <c:v>1248.98606513201</c:v>
                </c:pt>
                <c:pt idx="18">
                  <c:v>1262.28198646597</c:v>
                </c:pt>
                <c:pt idx="19">
                  <c:v>1271.1234254112201</c:v>
                </c:pt>
                <c:pt idx="20">
                  <c:v>1276.46032825663</c:v>
                </c:pt>
                <c:pt idx="21">
                  <c:v>1278.72435884674</c:v>
                </c:pt>
                <c:pt idx="22">
                  <c:v>1280.0560368341701</c:v>
                </c:pt>
                <c:pt idx="23">
                  <c:v>1280.7450553638701</c:v>
                </c:pt>
                <c:pt idx="24">
                  <c:v>1280.7794410588201</c:v>
                </c:pt>
                <c:pt idx="25">
                  <c:v>1280.12175609513</c:v>
                </c:pt>
                <c:pt idx="26">
                  <c:v>1278.1204396441501</c:v>
                </c:pt>
                <c:pt idx="27">
                  <c:v>1275.23685417771</c:v>
                </c:pt>
                <c:pt idx="28">
                  <c:v>1270.6670515431399</c:v>
                </c:pt>
                <c:pt idx="29">
                  <c:v>1258.72184785438</c:v>
                </c:pt>
                <c:pt idx="30">
                  <c:v>1231.6161919947101</c:v>
                </c:pt>
                <c:pt idx="31">
                  <c:v>1214.8452457047699</c:v>
                </c:pt>
                <c:pt idx="32">
                  <c:v>1196.65562018948</c:v>
                </c:pt>
                <c:pt idx="33">
                  <c:v>1186.4365734524699</c:v>
                </c:pt>
                <c:pt idx="34">
                  <c:v>1182.1394692123899</c:v>
                </c:pt>
                <c:pt idx="35">
                  <c:v>1182.26040773671</c:v>
                </c:pt>
                <c:pt idx="36">
                  <c:v>1182.4480626925099</c:v>
                </c:pt>
                <c:pt idx="37">
                  <c:v>1129.3179778505701</c:v>
                </c:pt>
                <c:pt idx="38">
                  <c:v>1122.9733270894401</c:v>
                </c:pt>
                <c:pt idx="39">
                  <c:v>1114.61542552992</c:v>
                </c:pt>
                <c:pt idx="40">
                  <c:v>1103.69121272605</c:v>
                </c:pt>
                <c:pt idx="41">
                  <c:v>1129.56869073387</c:v>
                </c:pt>
                <c:pt idx="42">
                  <c:v>1119.8871675677301</c:v>
                </c:pt>
                <c:pt idx="43">
                  <c:v>1118.73250499137</c:v>
                </c:pt>
                <c:pt idx="44">
                  <c:v>1124.7157039526201</c:v>
                </c:pt>
                <c:pt idx="45">
                  <c:v>1125.3956473321</c:v>
                </c:pt>
                <c:pt idx="46">
                  <c:v>1171.69089092952</c:v>
                </c:pt>
                <c:pt idx="47">
                  <c:v>1133.7992404224999</c:v>
                </c:pt>
                <c:pt idx="48">
                  <c:v>1085.6652257005501</c:v>
                </c:pt>
                <c:pt idx="49">
                  <c:v>1082.5579326703801</c:v>
                </c:pt>
                <c:pt idx="50">
                  <c:v>1082.1253262748301</c:v>
                </c:pt>
                <c:pt idx="51">
                  <c:v>1082.1197120847</c:v>
                </c:pt>
              </c:numCache>
            </c:numRef>
          </c:yVal>
          <c:smooth val="0"/>
          <c:extLst>
            <c:ext xmlns:c16="http://schemas.microsoft.com/office/drawing/2014/chart" uri="{C3380CC4-5D6E-409C-BE32-E72D297353CC}">
              <c16:uniqueId val="{00000073-902D-494F-B91B-D83A38386C95}"/>
            </c:ext>
          </c:extLst>
        </c:ser>
        <c:ser>
          <c:idx val="116"/>
          <c:order val="116"/>
          <c:tx>
            <c:v>Flow Trajectories 1_83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Data'!$D$6452:$D$6525</c:f>
              <c:numCache>
                <c:formatCode>General</c:formatCode>
                <c:ptCount val="74"/>
                <c:pt idx="0">
                  <c:v>-5.8712206629458799E-5</c:v>
                </c:pt>
                <c:pt idx="1">
                  <c:v>5.2631809582764201E-3</c:v>
                </c:pt>
                <c:pt idx="2">
                  <c:v>6.2889745152998897E-3</c:v>
                </c:pt>
                <c:pt idx="3">
                  <c:v>8.9143205717069404E-3</c:v>
                </c:pt>
                <c:pt idx="4">
                  <c:v>1.4007301272078099E-2</c:v>
                </c:pt>
                <c:pt idx="5">
                  <c:v>1.95931975297471E-2</c:v>
                </c:pt>
                <c:pt idx="6">
                  <c:v>2.4675454623254999E-2</c:v>
                </c:pt>
                <c:pt idx="7">
                  <c:v>3.0265641786557801E-2</c:v>
                </c:pt>
                <c:pt idx="8">
                  <c:v>3.5350293047793899E-2</c:v>
                </c:pt>
                <c:pt idx="9">
                  <c:v>4.0941089109465E-2</c:v>
                </c:pt>
                <c:pt idx="10">
                  <c:v>4.6024094189127999E-2</c:v>
                </c:pt>
                <c:pt idx="11">
                  <c:v>5.1104573435340299E-2</c:v>
                </c:pt>
                <c:pt idx="12">
                  <c:v>5.67035452671798E-2</c:v>
                </c:pt>
                <c:pt idx="13">
                  <c:v>5.9241423363356999E-2</c:v>
                </c:pt>
                <c:pt idx="14">
                  <c:v>6.4490610548291097E-2</c:v>
                </c:pt>
                <c:pt idx="15">
                  <c:v>6.9567704229014607E-2</c:v>
                </c:pt>
                <c:pt idx="16">
                  <c:v>7.3105626785629402E-2</c:v>
                </c:pt>
                <c:pt idx="17">
                  <c:v>7.8676314809121295E-2</c:v>
                </c:pt>
                <c:pt idx="18">
                  <c:v>8.3740265800990796E-2</c:v>
                </c:pt>
                <c:pt idx="19">
                  <c:v>8.7277959794160406E-2</c:v>
                </c:pt>
                <c:pt idx="20">
                  <c:v>8.99092853021915E-2</c:v>
                </c:pt>
                <c:pt idx="21">
                  <c:v>9.0315457592649695E-2</c:v>
                </c:pt>
                <c:pt idx="22">
                  <c:v>9.18967047573927E-2</c:v>
                </c:pt>
                <c:pt idx="23">
                  <c:v>9.5348762973890694E-2</c:v>
                </c:pt>
                <c:pt idx="24">
                  <c:v>9.8395819848668006E-2</c:v>
                </c:pt>
                <c:pt idx="25">
                  <c:v>0.101445222110429</c:v>
                </c:pt>
                <c:pt idx="26">
                  <c:v>0.104087324555809</c:v>
                </c:pt>
                <c:pt idx="27">
                  <c:v>0.106098198109045</c:v>
                </c:pt>
                <c:pt idx="28">
                  <c:v>0.108060102904651</c:v>
                </c:pt>
                <c:pt idx="29">
                  <c:v>0.109943943179569</c:v>
                </c:pt>
                <c:pt idx="30">
                  <c:v>0.11167685289950301</c:v>
                </c:pt>
                <c:pt idx="31">
                  <c:v>0.113199920509723</c:v>
                </c:pt>
                <c:pt idx="32">
                  <c:v>0.114693239831093</c:v>
                </c:pt>
                <c:pt idx="33">
                  <c:v>0.115638986212845</c:v>
                </c:pt>
                <c:pt idx="34">
                  <c:v>0.11615603130150901</c:v>
                </c:pt>
                <c:pt idx="35">
                  <c:v>0.1163283165874</c:v>
                </c:pt>
                <c:pt idx="36">
                  <c:v>0.116392584943426</c:v>
                </c:pt>
                <c:pt idx="37">
                  <c:v>0.11640513435290201</c:v>
                </c:pt>
                <c:pt idx="38">
                  <c:v>0.11652957926239101</c:v>
                </c:pt>
                <c:pt idx="39">
                  <c:v>0.116653392631045</c:v>
                </c:pt>
                <c:pt idx="40">
                  <c:v>0.116776525521332</c:v>
                </c:pt>
                <c:pt idx="41">
                  <c:v>0.116898946011796</c:v>
                </c:pt>
                <c:pt idx="42">
                  <c:v>0.117020625929488</c:v>
                </c:pt>
                <c:pt idx="43">
                  <c:v>0.11714158749476</c:v>
                </c:pt>
                <c:pt idx="44">
                  <c:v>0.11726183675048001</c:v>
                </c:pt>
                <c:pt idx="45">
                  <c:v>0.11738135222665499</c:v>
                </c:pt>
                <c:pt idx="46">
                  <c:v>0.11750011569450799</c:v>
                </c:pt>
                <c:pt idx="47">
                  <c:v>0.117618112060678</c:v>
                </c:pt>
                <c:pt idx="48">
                  <c:v>0.117735329235529</c:v>
                </c:pt>
                <c:pt idx="49">
                  <c:v>0.117851757980829</c:v>
                </c:pt>
                <c:pt idx="50">
                  <c:v>0.117967391741839</c:v>
                </c:pt>
                <c:pt idx="51">
                  <c:v>0.118082227476734</c:v>
                </c:pt>
                <c:pt idx="52">
                  <c:v>0.11819627060589</c:v>
                </c:pt>
                <c:pt idx="53">
                  <c:v>0.118212437083206</c:v>
                </c:pt>
                <c:pt idx="54">
                  <c:v>0.118957522949436</c:v>
                </c:pt>
                <c:pt idx="55">
                  <c:v>0.11960847510105301</c:v>
                </c:pt>
                <c:pt idx="56">
                  <c:v>0.11974209603865001</c:v>
                </c:pt>
                <c:pt idx="57">
                  <c:v>0.11977384723350799</c:v>
                </c:pt>
                <c:pt idx="58">
                  <c:v>0.120287720588331</c:v>
                </c:pt>
                <c:pt idx="59">
                  <c:v>0.12121395745889101</c:v>
                </c:pt>
                <c:pt idx="60">
                  <c:v>0.121295322749114</c:v>
                </c:pt>
                <c:pt idx="61">
                  <c:v>0.124322063107192</c:v>
                </c:pt>
                <c:pt idx="62">
                  <c:v>0.12696669264748001</c:v>
                </c:pt>
                <c:pt idx="63">
                  <c:v>0.12911501909373299</c:v>
                </c:pt>
                <c:pt idx="64">
                  <c:v>0.13368581496547299</c:v>
                </c:pt>
                <c:pt idx="65">
                  <c:v>0.13545680398176099</c:v>
                </c:pt>
                <c:pt idx="66">
                  <c:v>0.135558302984679</c:v>
                </c:pt>
                <c:pt idx="67">
                  <c:v>0.135564652810894</c:v>
                </c:pt>
                <c:pt idx="68">
                  <c:v>0.135571003049865</c:v>
                </c:pt>
                <c:pt idx="69">
                  <c:v>0.14121106629328301</c:v>
                </c:pt>
                <c:pt idx="70">
                  <c:v>0.143793523497142</c:v>
                </c:pt>
                <c:pt idx="71">
                  <c:v>0.144237655626058</c:v>
                </c:pt>
                <c:pt idx="72">
                  <c:v>0.144299273762344</c:v>
                </c:pt>
                <c:pt idx="73">
                  <c:v>0.14430006747559401</c:v>
                </c:pt>
              </c:numCache>
            </c:numRef>
          </c:xVal>
          <c:yVal>
            <c:numRef>
              <c:f>'Plot Data'!$E$6452:$E$6525</c:f>
              <c:numCache>
                <c:formatCode>General</c:formatCode>
                <c:ptCount val="74"/>
                <c:pt idx="0">
                  <c:v>1290.1287254072499</c:v>
                </c:pt>
                <c:pt idx="1">
                  <c:v>1293.6947855369799</c:v>
                </c:pt>
                <c:pt idx="2">
                  <c:v>1287.40998277996</c:v>
                </c:pt>
                <c:pt idx="3">
                  <c:v>1254.60902064482</c:v>
                </c:pt>
                <c:pt idx="4">
                  <c:v>1247.52476710568</c:v>
                </c:pt>
                <c:pt idx="5">
                  <c:v>1251.16057719124</c:v>
                </c:pt>
                <c:pt idx="6">
                  <c:v>1250.78529561608</c:v>
                </c:pt>
                <c:pt idx="7">
                  <c:v>1249.8894219169599</c:v>
                </c:pt>
                <c:pt idx="8">
                  <c:v>1247.21307940406</c:v>
                </c:pt>
                <c:pt idx="9">
                  <c:v>1245.5646960589199</c:v>
                </c:pt>
                <c:pt idx="10">
                  <c:v>1243.6130908186001</c:v>
                </c:pt>
                <c:pt idx="11">
                  <c:v>1243.51259996056</c:v>
                </c:pt>
                <c:pt idx="12">
                  <c:v>1235.0226421657701</c:v>
                </c:pt>
                <c:pt idx="13">
                  <c:v>1238.2244553635401</c:v>
                </c:pt>
                <c:pt idx="14">
                  <c:v>1259.3513934530599</c:v>
                </c:pt>
                <c:pt idx="15">
                  <c:v>1260.24985565931</c:v>
                </c:pt>
                <c:pt idx="16">
                  <c:v>1267.3855390285501</c:v>
                </c:pt>
                <c:pt idx="17">
                  <c:v>1273.8271162865601</c:v>
                </c:pt>
                <c:pt idx="18">
                  <c:v>1280.4097351171999</c:v>
                </c:pt>
                <c:pt idx="19">
                  <c:v>1286.7395136421101</c:v>
                </c:pt>
                <c:pt idx="20">
                  <c:v>1290.0965301930501</c:v>
                </c:pt>
                <c:pt idx="21">
                  <c:v>1290.6148579391499</c:v>
                </c:pt>
                <c:pt idx="22">
                  <c:v>1291.6173307950201</c:v>
                </c:pt>
                <c:pt idx="23">
                  <c:v>1292.53083622297</c:v>
                </c:pt>
                <c:pt idx="24">
                  <c:v>1292.68682675129</c:v>
                </c:pt>
                <c:pt idx="25">
                  <c:v>1292.3671910442399</c:v>
                </c:pt>
                <c:pt idx="26">
                  <c:v>1292.12231682732</c:v>
                </c:pt>
                <c:pt idx="27">
                  <c:v>1291.74316277311</c:v>
                </c:pt>
                <c:pt idx="28">
                  <c:v>1291.5974603259399</c:v>
                </c:pt>
                <c:pt idx="29">
                  <c:v>1290.71354579538</c:v>
                </c:pt>
                <c:pt idx="30">
                  <c:v>1287.6553527910901</c:v>
                </c:pt>
                <c:pt idx="31">
                  <c:v>1279.8786756469401</c:v>
                </c:pt>
                <c:pt idx="32">
                  <c:v>1259.9330396477701</c:v>
                </c:pt>
                <c:pt idx="33">
                  <c:v>1241.6671238455499</c:v>
                </c:pt>
                <c:pt idx="34">
                  <c:v>1232.4189016881701</c:v>
                </c:pt>
                <c:pt idx="35">
                  <c:v>1229.4488109746501</c:v>
                </c:pt>
                <c:pt idx="36">
                  <c:v>1228.3581941042</c:v>
                </c:pt>
                <c:pt idx="37">
                  <c:v>1228.14182077226</c:v>
                </c:pt>
                <c:pt idx="38">
                  <c:v>1225.62793183023</c:v>
                </c:pt>
                <c:pt idx="39">
                  <c:v>1223.0850756887401</c:v>
                </c:pt>
                <c:pt idx="40">
                  <c:v>1220.58119524841</c:v>
                </c:pt>
                <c:pt idx="41">
                  <c:v>1218.1157306145101</c:v>
                </c:pt>
                <c:pt idx="42">
                  <c:v>1215.7056678486499</c:v>
                </c:pt>
                <c:pt idx="43">
                  <c:v>1213.4001769439601</c:v>
                </c:pt>
                <c:pt idx="44">
                  <c:v>1211.08955526109</c:v>
                </c:pt>
                <c:pt idx="45">
                  <c:v>1208.7745304687101</c:v>
                </c:pt>
                <c:pt idx="46">
                  <c:v>1206.4557938303999</c:v>
                </c:pt>
                <c:pt idx="47">
                  <c:v>1204.1339983626899</c:v>
                </c:pt>
                <c:pt idx="48">
                  <c:v>1201.80975763182</c:v>
                </c:pt>
                <c:pt idx="49">
                  <c:v>1199.48364513195</c:v>
                </c:pt>
                <c:pt idx="50">
                  <c:v>1197.1561941816001</c:v>
                </c:pt>
                <c:pt idx="51">
                  <c:v>1194.8278198774001</c:v>
                </c:pt>
                <c:pt idx="52">
                  <c:v>1192.4988164582301</c:v>
                </c:pt>
                <c:pt idx="53">
                  <c:v>1192.16109080399</c:v>
                </c:pt>
                <c:pt idx="54">
                  <c:v>1185.70921064199</c:v>
                </c:pt>
                <c:pt idx="55">
                  <c:v>1183.6455396930301</c:v>
                </c:pt>
                <c:pt idx="56">
                  <c:v>1183.1318500786099</c:v>
                </c:pt>
                <c:pt idx="57">
                  <c:v>1129.27554885882</c:v>
                </c:pt>
                <c:pt idx="58">
                  <c:v>1118.7426905170801</c:v>
                </c:pt>
                <c:pt idx="59">
                  <c:v>1096.9795204145901</c:v>
                </c:pt>
                <c:pt idx="60">
                  <c:v>1094.98115814736</c:v>
                </c:pt>
                <c:pt idx="61">
                  <c:v>1136.81251099665</c:v>
                </c:pt>
                <c:pt idx="62">
                  <c:v>1136.91756468618</c:v>
                </c:pt>
                <c:pt idx="63">
                  <c:v>1116.34481764574</c:v>
                </c:pt>
                <c:pt idx="64">
                  <c:v>1114.10589124287</c:v>
                </c:pt>
                <c:pt idx="65">
                  <c:v>1122.68151337374</c:v>
                </c:pt>
                <c:pt idx="66">
                  <c:v>1123.3240644964401</c:v>
                </c:pt>
                <c:pt idx="67">
                  <c:v>1123.36469639553</c:v>
                </c:pt>
                <c:pt idx="68">
                  <c:v>1170.1517978243301</c:v>
                </c:pt>
                <c:pt idx="69">
                  <c:v>1129.3500880751899</c:v>
                </c:pt>
                <c:pt idx="70">
                  <c:v>1079.4273689290001</c:v>
                </c:pt>
                <c:pt idx="71">
                  <c:v>1076.4443343426401</c:v>
                </c:pt>
                <c:pt idx="72">
                  <c:v>1076.0281020356899</c:v>
                </c:pt>
                <c:pt idx="73">
                  <c:v>1076.02273677515</c:v>
                </c:pt>
              </c:numCache>
            </c:numRef>
          </c:yVal>
          <c:smooth val="0"/>
          <c:extLst>
            <c:ext xmlns:c16="http://schemas.microsoft.com/office/drawing/2014/chart" uri="{C3380CC4-5D6E-409C-BE32-E72D297353CC}">
              <c16:uniqueId val="{00000074-902D-494F-B91B-D83A38386C95}"/>
            </c:ext>
          </c:extLst>
        </c:ser>
        <c:ser>
          <c:idx val="117"/>
          <c:order val="117"/>
          <c:tx>
            <c:v>Flow Trajectories 1_84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Data'!$D$6528:$D$6763</c:f>
              <c:numCache>
                <c:formatCode>General</c:formatCode>
                <c:ptCount val="236"/>
                <c:pt idx="0">
                  <c:v>-5.87125806406419E-5</c:v>
                </c:pt>
                <c:pt idx="1">
                  <c:v>5.3282969245682897E-3</c:v>
                </c:pt>
                <c:pt idx="2">
                  <c:v>6.31578219682573E-3</c:v>
                </c:pt>
                <c:pt idx="3">
                  <c:v>8.3458638709171494E-3</c:v>
                </c:pt>
                <c:pt idx="4">
                  <c:v>9.2109630370751806E-3</c:v>
                </c:pt>
                <c:pt idx="5">
                  <c:v>1.34843474366534E-2</c:v>
                </c:pt>
                <c:pt idx="6">
                  <c:v>1.67094698247112E-2</c:v>
                </c:pt>
                <c:pt idx="7">
                  <c:v>1.8192885314542499E-2</c:v>
                </c:pt>
                <c:pt idx="8">
                  <c:v>2.0636681769177601E-2</c:v>
                </c:pt>
                <c:pt idx="9">
                  <c:v>2.28537854830668E-2</c:v>
                </c:pt>
                <c:pt idx="10">
                  <c:v>2.48574917249124E-2</c:v>
                </c:pt>
                <c:pt idx="11">
                  <c:v>2.66709252946273E-2</c:v>
                </c:pt>
                <c:pt idx="12">
                  <c:v>2.8304145868815099E-2</c:v>
                </c:pt>
                <c:pt idx="13">
                  <c:v>2.9795519760898601E-2</c:v>
                </c:pt>
                <c:pt idx="14">
                  <c:v>3.1203574335245898E-2</c:v>
                </c:pt>
                <c:pt idx="15">
                  <c:v>3.27263323637247E-2</c:v>
                </c:pt>
                <c:pt idx="16">
                  <c:v>3.4278725865185197E-2</c:v>
                </c:pt>
                <c:pt idx="17">
                  <c:v>3.5887034360230698E-2</c:v>
                </c:pt>
                <c:pt idx="18">
                  <c:v>3.75385718778816E-2</c:v>
                </c:pt>
                <c:pt idx="19">
                  <c:v>3.921612938065E-2</c:v>
                </c:pt>
                <c:pt idx="20">
                  <c:v>4.0932160205604501E-2</c:v>
                </c:pt>
                <c:pt idx="21">
                  <c:v>4.2707347693717201E-2</c:v>
                </c:pt>
                <c:pt idx="22">
                  <c:v>4.4532262542494899E-2</c:v>
                </c:pt>
                <c:pt idx="23">
                  <c:v>4.6385441173718601E-2</c:v>
                </c:pt>
                <c:pt idx="24">
                  <c:v>4.8266575946660902E-2</c:v>
                </c:pt>
                <c:pt idx="25">
                  <c:v>5.0176994178478103E-2</c:v>
                </c:pt>
                <c:pt idx="26">
                  <c:v>5.2120687772816698E-2</c:v>
                </c:pt>
                <c:pt idx="27">
                  <c:v>5.4119945963519697E-2</c:v>
                </c:pt>
                <c:pt idx="28">
                  <c:v>5.5971171042215197E-2</c:v>
                </c:pt>
                <c:pt idx="29">
                  <c:v>5.7745593801035201E-2</c:v>
                </c:pt>
                <c:pt idx="30">
                  <c:v>5.8850652445866E-2</c:v>
                </c:pt>
                <c:pt idx="31">
                  <c:v>5.9545719459976797E-2</c:v>
                </c:pt>
                <c:pt idx="32">
                  <c:v>5.9921835750015098E-2</c:v>
                </c:pt>
                <c:pt idx="33">
                  <c:v>6.0118567607069698E-2</c:v>
                </c:pt>
                <c:pt idx="34">
                  <c:v>6.0254025341900198E-2</c:v>
                </c:pt>
                <c:pt idx="35">
                  <c:v>6.0330157349426802E-2</c:v>
                </c:pt>
                <c:pt idx="36">
                  <c:v>6.0456632608883197E-2</c:v>
                </c:pt>
                <c:pt idx="37">
                  <c:v>6.0583100292686799E-2</c:v>
                </c:pt>
                <c:pt idx="38">
                  <c:v>6.0608393092834202E-2</c:v>
                </c:pt>
                <c:pt idx="39">
                  <c:v>6.4088376949411205E-2</c:v>
                </c:pt>
                <c:pt idx="40">
                  <c:v>6.6023909916223103E-2</c:v>
                </c:pt>
                <c:pt idx="41">
                  <c:v>6.6370496196869702E-2</c:v>
                </c:pt>
                <c:pt idx="42">
                  <c:v>6.8909013285627194E-2</c:v>
                </c:pt>
                <c:pt idx="43">
                  <c:v>7.0548695201413894E-2</c:v>
                </c:pt>
                <c:pt idx="44">
                  <c:v>7.2070433206615006E-2</c:v>
                </c:pt>
                <c:pt idx="45">
                  <c:v>7.3910800005415001E-2</c:v>
                </c:pt>
                <c:pt idx="46">
                  <c:v>7.7533033152907702E-2</c:v>
                </c:pt>
                <c:pt idx="47">
                  <c:v>7.8441958884748905E-2</c:v>
                </c:pt>
                <c:pt idx="48">
                  <c:v>8.1513005737486904E-2</c:v>
                </c:pt>
                <c:pt idx="49">
                  <c:v>8.4457940119325003E-2</c:v>
                </c:pt>
                <c:pt idx="50">
                  <c:v>8.4754519152751007E-2</c:v>
                </c:pt>
                <c:pt idx="51">
                  <c:v>8.4797380597829403E-2</c:v>
                </c:pt>
                <c:pt idx="52">
                  <c:v>8.7067129305196195E-2</c:v>
                </c:pt>
                <c:pt idx="53">
                  <c:v>8.8415392987649499E-2</c:v>
                </c:pt>
                <c:pt idx="54">
                  <c:v>8.9258729558312003E-2</c:v>
                </c:pt>
                <c:pt idx="55">
                  <c:v>8.9793840381594506E-2</c:v>
                </c:pt>
                <c:pt idx="56">
                  <c:v>9.0137354940084097E-2</c:v>
                </c:pt>
                <c:pt idx="57">
                  <c:v>9.0358848159351496E-2</c:v>
                </c:pt>
                <c:pt idx="58">
                  <c:v>9.0501984996485305E-2</c:v>
                </c:pt>
                <c:pt idx="59">
                  <c:v>9.0630652835377301E-2</c:v>
                </c:pt>
                <c:pt idx="60">
                  <c:v>9.0757660270760696E-2</c:v>
                </c:pt>
                <c:pt idx="61">
                  <c:v>9.0884494050612705E-2</c:v>
                </c:pt>
                <c:pt idx="62">
                  <c:v>9.1024013890559502E-2</c:v>
                </c:pt>
                <c:pt idx="63">
                  <c:v>9.1163539077784003E-2</c:v>
                </c:pt>
                <c:pt idx="64">
                  <c:v>9.1303066076478298E-2</c:v>
                </c:pt>
                <c:pt idx="65">
                  <c:v>9.1429903931946596E-2</c:v>
                </c:pt>
                <c:pt idx="66">
                  <c:v>9.1569422631907302E-2</c:v>
                </c:pt>
                <c:pt idx="67">
                  <c:v>9.1696252872659298E-2</c:v>
                </c:pt>
                <c:pt idx="68">
                  <c:v>9.1835760080005005E-2</c:v>
                </c:pt>
                <c:pt idx="69">
                  <c:v>9.1975272752529202E-2</c:v>
                </c:pt>
                <c:pt idx="70">
                  <c:v>9.2114953309253303E-2</c:v>
                </c:pt>
                <c:pt idx="71">
                  <c:v>9.2254650046064396E-2</c:v>
                </c:pt>
                <c:pt idx="72">
                  <c:v>9.2394348001633098E-2</c:v>
                </c:pt>
                <c:pt idx="73">
                  <c:v>9.2534047194599206E-2</c:v>
                </c:pt>
                <c:pt idx="74">
                  <c:v>9.2673747642573606E-2</c:v>
                </c:pt>
                <c:pt idx="75">
                  <c:v>9.2813449362081996E-2</c:v>
                </c:pt>
                <c:pt idx="76">
                  <c:v>9.2953152368510705E-2</c:v>
                </c:pt>
                <c:pt idx="77">
                  <c:v>9.3114149936023502E-2</c:v>
                </c:pt>
                <c:pt idx="78">
                  <c:v>9.3317976952757897E-2</c:v>
                </c:pt>
                <c:pt idx="79">
                  <c:v>9.3584284917269903E-2</c:v>
                </c:pt>
                <c:pt idx="80">
                  <c:v>9.3927857814905105E-2</c:v>
                </c:pt>
                <c:pt idx="81">
                  <c:v>9.4390764408750397E-2</c:v>
                </c:pt>
                <c:pt idx="82">
                  <c:v>9.4993319283126806E-2</c:v>
                </c:pt>
                <c:pt idx="83">
                  <c:v>9.5744143838492196E-2</c:v>
                </c:pt>
                <c:pt idx="84">
                  <c:v>9.6590600858386097E-2</c:v>
                </c:pt>
                <c:pt idx="85">
                  <c:v>9.7550760934872693E-2</c:v>
                </c:pt>
                <c:pt idx="86">
                  <c:v>9.8594833037577698E-2</c:v>
                </c:pt>
                <c:pt idx="87">
                  <c:v>9.9582357276013098E-2</c:v>
                </c:pt>
                <c:pt idx="88">
                  <c:v>0.100555137122607</c:v>
                </c:pt>
                <c:pt idx="89">
                  <c:v>0.10149548662098</c:v>
                </c:pt>
                <c:pt idx="90">
                  <c:v>0.10239588631627899</c:v>
                </c:pt>
                <c:pt idx="91">
                  <c:v>0.103238073862761</c:v>
                </c:pt>
                <c:pt idx="92">
                  <c:v>0.103996823564523</c:v>
                </c:pt>
                <c:pt idx="93">
                  <c:v>0.10467066522148299</c:v>
                </c:pt>
                <c:pt idx="94">
                  <c:v>0.105278776035648</c:v>
                </c:pt>
                <c:pt idx="95">
                  <c:v>0.10580989957421701</c:v>
                </c:pt>
                <c:pt idx="96">
                  <c:v>0.10628126230283499</c:v>
                </c:pt>
                <c:pt idx="97">
                  <c:v>0.1066753570552</c:v>
                </c:pt>
                <c:pt idx="98">
                  <c:v>0.10700402801272101</c:v>
                </c:pt>
                <c:pt idx="99">
                  <c:v>0.10725345783660301</c:v>
                </c:pt>
                <c:pt idx="100">
                  <c:v>0.10745287339687</c:v>
                </c:pt>
                <c:pt idx="101">
                  <c:v>0.107609370660546</c:v>
                </c:pt>
                <c:pt idx="102">
                  <c:v>0.107745217670523</c:v>
                </c:pt>
                <c:pt idx="103">
                  <c:v>0.107884925004537</c:v>
                </c:pt>
                <c:pt idx="104">
                  <c:v>0.10802463331699701</c:v>
                </c:pt>
                <c:pt idx="105">
                  <c:v>0.10816434257983</c:v>
                </c:pt>
                <c:pt idx="106">
                  <c:v>0.10829127768376499</c:v>
                </c:pt>
                <c:pt idx="107">
                  <c:v>0.108418196224758</c:v>
                </c:pt>
                <c:pt idx="108">
                  <c:v>0.10854511285497299</c:v>
                </c:pt>
                <c:pt idx="109">
                  <c:v>0.108672026690165</c:v>
                </c:pt>
                <c:pt idx="110">
                  <c:v>0.108798938361753</c:v>
                </c:pt>
                <c:pt idx="111">
                  <c:v>0.108938547838734</c:v>
                </c:pt>
                <c:pt idx="112">
                  <c:v>0.109065471859777</c:v>
                </c:pt>
                <c:pt idx="113">
                  <c:v>0.109192350483581</c:v>
                </c:pt>
                <c:pt idx="114">
                  <c:v>0.109281148629973</c:v>
                </c:pt>
                <c:pt idx="115">
                  <c:v>0.109407994201995</c:v>
                </c:pt>
                <c:pt idx="116">
                  <c:v>0.109534835366609</c:v>
                </c:pt>
                <c:pt idx="117">
                  <c:v>0.109661669892861</c:v>
                </c:pt>
                <c:pt idx="118">
                  <c:v>0.10978851896728201</c:v>
                </c:pt>
                <c:pt idx="119">
                  <c:v>0.10991536239541801</c:v>
                </c:pt>
                <c:pt idx="120">
                  <c:v>0.110042191197992</c:v>
                </c:pt>
                <c:pt idx="121">
                  <c:v>0.110168931788774</c:v>
                </c:pt>
                <c:pt idx="122">
                  <c:v>0.11029565535336</c:v>
                </c:pt>
                <c:pt idx="123">
                  <c:v>0.110422363832862</c:v>
                </c:pt>
                <c:pt idx="124">
                  <c:v>0.110549062522798</c:v>
                </c:pt>
                <c:pt idx="125">
                  <c:v>0.11068844130344099</c:v>
                </c:pt>
                <c:pt idx="126">
                  <c:v>0.110815167649846</c:v>
                </c:pt>
                <c:pt idx="127">
                  <c:v>0.110941873104726</c:v>
                </c:pt>
                <c:pt idx="128">
                  <c:v>0.111068440149952</c:v>
                </c:pt>
                <c:pt idx="129">
                  <c:v>0.111207641160304</c:v>
                </c:pt>
                <c:pt idx="130">
                  <c:v>0.111334186240569</c:v>
                </c:pt>
                <c:pt idx="131">
                  <c:v>0.111473393981397</c:v>
                </c:pt>
                <c:pt idx="132">
                  <c:v>0.11159997926672301</c:v>
                </c:pt>
                <c:pt idx="133">
                  <c:v>0.111726534096579</c:v>
                </c:pt>
                <c:pt idx="134">
                  <c:v>0.11185300633175201</c:v>
                </c:pt>
                <c:pt idx="135">
                  <c:v>0.111979314652755</c:v>
                </c:pt>
                <c:pt idx="136">
                  <c:v>0.112105577119683</c:v>
                </c:pt>
                <c:pt idx="137">
                  <c:v>0.11223179489795</c:v>
                </c:pt>
                <c:pt idx="138">
                  <c:v>0.112370681542724</c:v>
                </c:pt>
                <c:pt idx="139">
                  <c:v>0.11249700287178099</c:v>
                </c:pt>
                <c:pt idx="140">
                  <c:v>0.11262328252792</c:v>
                </c:pt>
                <c:pt idx="141">
                  <c:v>0.112749389058977</c:v>
                </c:pt>
                <c:pt idx="142">
                  <c:v>0.112875387722634</c:v>
                </c:pt>
                <c:pt idx="143">
                  <c:v>0.113001331846922</c:v>
                </c:pt>
                <c:pt idx="144">
                  <c:v>0.11313982091078099</c:v>
                </c:pt>
                <c:pt idx="145">
                  <c:v>0.11326585554334299</c:v>
                </c:pt>
                <c:pt idx="146">
                  <c:v>0.11330365526482</c:v>
                </c:pt>
                <c:pt idx="147">
                  <c:v>0.113443351346964</c:v>
                </c:pt>
                <c:pt idx="148">
                  <c:v>0.11358304906922299</c:v>
                </c:pt>
                <c:pt idx="149">
                  <c:v>0.113722747352116</c:v>
                </c:pt>
                <c:pt idx="150">
                  <c:v>0.113862446215225</c:v>
                </c:pt>
                <c:pt idx="151">
                  <c:v>0.114002145679077</c:v>
                </c:pt>
                <c:pt idx="152">
                  <c:v>0.114141900325233</c:v>
                </c:pt>
                <c:pt idx="153">
                  <c:v>0.114295072175773</c:v>
                </c:pt>
                <c:pt idx="154">
                  <c:v>0.11447405042695601</c:v>
                </c:pt>
                <c:pt idx="155">
                  <c:v>0.114681973206866</c:v>
                </c:pt>
                <c:pt idx="156">
                  <c:v>0.11492164942749999</c:v>
                </c:pt>
                <c:pt idx="157">
                  <c:v>0.115195175450178</c:v>
                </c:pt>
                <c:pt idx="158">
                  <c:v>0.115503428843163</c:v>
                </c:pt>
                <c:pt idx="159">
                  <c:v>0.115845343652975</c:v>
                </c:pt>
                <c:pt idx="160">
                  <c:v>0.116212897567816</c:v>
                </c:pt>
                <c:pt idx="161">
                  <c:v>0.116555134607113</c:v>
                </c:pt>
                <c:pt idx="162">
                  <c:v>0.116889471483728</c:v>
                </c:pt>
                <c:pt idx="163">
                  <c:v>0.11720092040613</c:v>
                </c:pt>
                <c:pt idx="164">
                  <c:v>0.11747754612179299</c:v>
                </c:pt>
                <c:pt idx="165">
                  <c:v>0.117712452314258</c:v>
                </c:pt>
                <c:pt idx="166">
                  <c:v>0.117887128673721</c:v>
                </c:pt>
                <c:pt idx="167">
                  <c:v>0.118029056216963</c:v>
                </c:pt>
                <c:pt idx="168">
                  <c:v>0.11815875630424599</c:v>
                </c:pt>
                <c:pt idx="169">
                  <c:v>0.11829848767027</c:v>
                </c:pt>
                <c:pt idx="170">
                  <c:v>0.118438219926771</c:v>
                </c:pt>
                <c:pt idx="171">
                  <c:v>0.118577924548535</c:v>
                </c:pt>
                <c:pt idx="172">
                  <c:v>0.11870492442158</c:v>
                </c:pt>
                <c:pt idx="173">
                  <c:v>0.11883191005936</c:v>
                </c:pt>
                <c:pt idx="174">
                  <c:v>0.11895888300518</c:v>
                </c:pt>
                <c:pt idx="175">
                  <c:v>0.11908583949868</c:v>
                </c:pt>
                <c:pt idx="176">
                  <c:v>0.11921277737244</c:v>
                </c:pt>
                <c:pt idx="177">
                  <c:v>0.119339689168678</c:v>
                </c:pt>
                <c:pt idx="178">
                  <c:v>0.11946657170450301</c:v>
                </c:pt>
                <c:pt idx="179">
                  <c:v>0.119593429441731</c:v>
                </c:pt>
                <c:pt idx="180">
                  <c:v>0.119720263515187</c:v>
                </c:pt>
                <c:pt idx="181">
                  <c:v>0.119847074873061</c:v>
                </c:pt>
                <c:pt idx="182">
                  <c:v>0.119973862886496</c:v>
                </c:pt>
                <c:pt idx="183">
                  <c:v>0.12010062696854901</c:v>
                </c:pt>
                <c:pt idx="184">
                  <c:v>0.12022736657456801</c:v>
                </c:pt>
                <c:pt idx="185">
                  <c:v>0.12035408120249599</c:v>
                </c:pt>
                <c:pt idx="186">
                  <c:v>0.120480780762781</c:v>
                </c:pt>
                <c:pt idx="187">
                  <c:v>0.120607454928226</c:v>
                </c:pt>
                <c:pt idx="188">
                  <c:v>0.120734039690727</c:v>
                </c:pt>
                <c:pt idx="189">
                  <c:v>0.120860490537761</c:v>
                </c:pt>
                <c:pt idx="190">
                  <c:v>0.120986788503417</c:v>
                </c:pt>
                <c:pt idx="191">
                  <c:v>0.121112919078346</c:v>
                </c:pt>
                <c:pt idx="192">
                  <c:v>0.121238885048842</c:v>
                </c:pt>
                <c:pt idx="193">
                  <c:v>0.121364666421405</c:v>
                </c:pt>
                <c:pt idx="194">
                  <c:v>0.12149026541864499</c:v>
                </c:pt>
                <c:pt idx="195">
                  <c:v>0.121615707431471</c:v>
                </c:pt>
                <c:pt idx="196">
                  <c:v>0.121740997303771</c:v>
                </c:pt>
                <c:pt idx="197">
                  <c:v>0.1218661410574</c:v>
                </c:pt>
                <c:pt idx="198">
                  <c:v>0.12199114586260799</c:v>
                </c:pt>
                <c:pt idx="199">
                  <c:v>0.12211601984145599</c:v>
                </c:pt>
                <c:pt idx="200">
                  <c:v>0.122240771882817</c:v>
                </c:pt>
                <c:pt idx="201">
                  <c:v>0.122365411469401</c:v>
                </c:pt>
                <c:pt idx="202">
                  <c:v>0.12248982106485699</c:v>
                </c:pt>
                <c:pt idx="203">
                  <c:v>0.12261360755256601</c:v>
                </c:pt>
                <c:pt idx="204">
                  <c:v>0.12273669539980001</c:v>
                </c:pt>
                <c:pt idx="205">
                  <c:v>0.122859027288501</c:v>
                </c:pt>
                <c:pt idx="206">
                  <c:v>0.122980553220554</c:v>
                </c:pt>
                <c:pt idx="207">
                  <c:v>0.123101235509084</c:v>
                </c:pt>
                <c:pt idx="208">
                  <c:v>0.123221038398003</c:v>
                </c:pt>
                <c:pt idx="209">
                  <c:v>0.12333993064325</c:v>
                </c:pt>
                <c:pt idx="210">
                  <c:v>0.12345788579476</c:v>
                </c:pt>
                <c:pt idx="211">
                  <c:v>0.12357488195852299</c:v>
                </c:pt>
                <c:pt idx="212">
                  <c:v>0.123690901526312</c:v>
                </c:pt>
                <c:pt idx="213">
                  <c:v>0.123805927723929</c:v>
                </c:pt>
                <c:pt idx="214">
                  <c:v>0.12391994056625</c:v>
                </c:pt>
                <c:pt idx="215">
                  <c:v>0.124032940693065</c:v>
                </c:pt>
                <c:pt idx="216">
                  <c:v>0.12414493256680501</c:v>
                </c:pt>
                <c:pt idx="217">
                  <c:v>0.124160234363937</c:v>
                </c:pt>
                <c:pt idx="218">
                  <c:v>0.12471367082606399</c:v>
                </c:pt>
                <c:pt idx="219">
                  <c:v>0.12506490611229601</c:v>
                </c:pt>
                <c:pt idx="220">
                  <c:v>0.12557691273472901</c:v>
                </c:pt>
                <c:pt idx="221">
                  <c:v>0.12576814890764801</c:v>
                </c:pt>
                <c:pt idx="222">
                  <c:v>0.125799900102506</c:v>
                </c:pt>
                <c:pt idx="223">
                  <c:v>0.12682624677489801</c:v>
                </c:pt>
                <c:pt idx="224">
                  <c:v>0.12833684569217799</c:v>
                </c:pt>
                <c:pt idx="225">
                  <c:v>0.131047569417438</c:v>
                </c:pt>
                <c:pt idx="226">
                  <c:v>0.13413570075015399</c:v>
                </c:pt>
                <c:pt idx="227">
                  <c:v>0.13922078125867601</c:v>
                </c:pt>
                <c:pt idx="228">
                  <c:v>0.141245767417676</c:v>
                </c:pt>
                <c:pt idx="229">
                  <c:v>0.14142347245447101</c:v>
                </c:pt>
                <c:pt idx="230">
                  <c:v>0.14144252165578</c:v>
                </c:pt>
                <c:pt idx="231">
                  <c:v>0.141448871894752</c:v>
                </c:pt>
                <c:pt idx="232">
                  <c:v>0.14448257884127699</c:v>
                </c:pt>
                <c:pt idx="233">
                  <c:v>0.14987817117607599</c:v>
                </c:pt>
                <c:pt idx="234">
                  <c:v>0.15012819832711499</c:v>
                </c:pt>
                <c:pt idx="235">
                  <c:v>0.15016387312058399</c:v>
                </c:pt>
              </c:numCache>
            </c:numRef>
          </c:xVal>
          <c:yVal>
            <c:numRef>
              <c:f>'Plot Data'!$E$6528:$E$6763</c:f>
              <c:numCache>
                <c:formatCode>General</c:formatCode>
                <c:ptCount val="236"/>
                <c:pt idx="0">
                  <c:v>1290.40551727462</c:v>
                </c:pt>
                <c:pt idx="1">
                  <c:v>1298.13902847962</c:v>
                </c:pt>
                <c:pt idx="2">
                  <c:v>1299.7415935040499</c:v>
                </c:pt>
                <c:pt idx="3">
                  <c:v>1285.11236942695</c:v>
                </c:pt>
                <c:pt idx="4">
                  <c:v>1279.57960802912</c:v>
                </c:pt>
                <c:pt idx="5">
                  <c:v>1279.6831604704</c:v>
                </c:pt>
                <c:pt idx="6">
                  <c:v>1272.69932181845</c:v>
                </c:pt>
                <c:pt idx="7">
                  <c:v>1268.8494897913199</c:v>
                </c:pt>
                <c:pt idx="8">
                  <c:v>1263.6399495727301</c:v>
                </c:pt>
                <c:pt idx="9">
                  <c:v>1260.0434879649699</c:v>
                </c:pt>
                <c:pt idx="10">
                  <c:v>1256.2263479204701</c:v>
                </c:pt>
                <c:pt idx="11">
                  <c:v>1251.8859952243599</c:v>
                </c:pt>
                <c:pt idx="12">
                  <c:v>1247.58620574118</c:v>
                </c:pt>
                <c:pt idx="13">
                  <c:v>1244.6961054834801</c:v>
                </c:pt>
                <c:pt idx="14">
                  <c:v>1243.7186125263399</c:v>
                </c:pt>
                <c:pt idx="15">
                  <c:v>1244.5431698097</c:v>
                </c:pt>
                <c:pt idx="16">
                  <c:v>1246.4646059460699</c:v>
                </c:pt>
                <c:pt idx="17">
                  <c:v>1248.1716503069999</c:v>
                </c:pt>
                <c:pt idx="18">
                  <c:v>1249.2227675578399</c:v>
                </c:pt>
                <c:pt idx="19">
                  <c:v>1250.3875198472001</c:v>
                </c:pt>
                <c:pt idx="20">
                  <c:v>1252.0225866696501</c:v>
                </c:pt>
                <c:pt idx="21">
                  <c:v>1253.3547471711499</c:v>
                </c:pt>
                <c:pt idx="22">
                  <c:v>1253.98581116079</c:v>
                </c:pt>
                <c:pt idx="23">
                  <c:v>1254.4719886687601</c:v>
                </c:pt>
                <c:pt idx="24">
                  <c:v>1255.0616790640699</c:v>
                </c:pt>
                <c:pt idx="25">
                  <c:v>1255.7004790537001</c:v>
                </c:pt>
                <c:pt idx="26">
                  <c:v>1256.61822406188</c:v>
                </c:pt>
                <c:pt idx="27">
                  <c:v>1256.6774754023199</c:v>
                </c:pt>
                <c:pt idx="28">
                  <c:v>1253.73325121527</c:v>
                </c:pt>
                <c:pt idx="29">
                  <c:v>1250.8964516938199</c:v>
                </c:pt>
                <c:pt idx="30">
                  <c:v>1255.6827626751999</c:v>
                </c:pt>
                <c:pt idx="31">
                  <c:v>1260.7541736139599</c:v>
                </c:pt>
                <c:pt idx="32">
                  <c:v>1264.98252836608</c:v>
                </c:pt>
                <c:pt idx="33">
                  <c:v>1267.2519861465701</c:v>
                </c:pt>
                <c:pt idx="34">
                  <c:v>1268.8370042556</c:v>
                </c:pt>
                <c:pt idx="35">
                  <c:v>1269.7330374949499</c:v>
                </c:pt>
                <c:pt idx="36">
                  <c:v>1271.0243231101399</c:v>
                </c:pt>
                <c:pt idx="37">
                  <c:v>1272.3218538569099</c:v>
                </c:pt>
                <c:pt idx="38">
                  <c:v>1272.5820781821301</c:v>
                </c:pt>
                <c:pt idx="39">
                  <c:v>1288.2363703496201</c:v>
                </c:pt>
                <c:pt idx="40">
                  <c:v>1283.9219042109501</c:v>
                </c:pt>
                <c:pt idx="41">
                  <c:v>1282.5018110082499</c:v>
                </c:pt>
                <c:pt idx="42">
                  <c:v>1282.3167592559701</c:v>
                </c:pt>
                <c:pt idx="43">
                  <c:v>1290.8892354117299</c:v>
                </c:pt>
                <c:pt idx="44">
                  <c:v>1294.66339946328</c:v>
                </c:pt>
                <c:pt idx="45">
                  <c:v>1298.5797468184301</c:v>
                </c:pt>
                <c:pt idx="46">
                  <c:v>1305.68805590032</c:v>
                </c:pt>
                <c:pt idx="47">
                  <c:v>1307.2435097147099</c:v>
                </c:pt>
                <c:pt idx="48">
                  <c:v>1306.8661258571799</c:v>
                </c:pt>
                <c:pt idx="49">
                  <c:v>1304.83319569231</c:v>
                </c:pt>
                <c:pt idx="50">
                  <c:v>1304.75016520998</c:v>
                </c:pt>
                <c:pt idx="51">
                  <c:v>1304.7419153636499</c:v>
                </c:pt>
                <c:pt idx="52">
                  <c:v>1303.1837115598501</c:v>
                </c:pt>
                <c:pt idx="53">
                  <c:v>1302.91322008014</c:v>
                </c:pt>
                <c:pt idx="54">
                  <c:v>1302.49326627963</c:v>
                </c:pt>
                <c:pt idx="55">
                  <c:v>1302.3509243439901</c:v>
                </c:pt>
                <c:pt idx="56">
                  <c:v>1302.4267824234801</c:v>
                </c:pt>
                <c:pt idx="57">
                  <c:v>1302.46970211147</c:v>
                </c:pt>
                <c:pt idx="58">
                  <c:v>1302.48656065146</c:v>
                </c:pt>
                <c:pt idx="59">
                  <c:v>1302.49430712513</c:v>
                </c:pt>
                <c:pt idx="60">
                  <c:v>1302.49498853973</c:v>
                </c:pt>
                <c:pt idx="61">
                  <c:v>1302.4473719200701</c:v>
                </c:pt>
                <c:pt idx="62">
                  <c:v>1302.3842879735701</c:v>
                </c:pt>
                <c:pt idx="63">
                  <c:v>1302.3130997984099</c:v>
                </c:pt>
                <c:pt idx="64">
                  <c:v>1302.2337581547399</c:v>
                </c:pt>
                <c:pt idx="65">
                  <c:v>1302.1545323676301</c:v>
                </c:pt>
                <c:pt idx="66">
                  <c:v>1302.0595687208399</c:v>
                </c:pt>
                <c:pt idx="67">
                  <c:v>1302.0122406594901</c:v>
                </c:pt>
                <c:pt idx="68">
                  <c:v>1302.02176071177</c:v>
                </c:pt>
                <c:pt idx="69">
                  <c:v>1302.0281795179601</c:v>
                </c:pt>
                <c:pt idx="70">
                  <c:v>1302.0709372679701</c:v>
                </c:pt>
                <c:pt idx="71">
                  <c:v>1302.15446093731</c:v>
                </c:pt>
                <c:pt idx="72">
                  <c:v>1302.2318086765199</c:v>
                </c:pt>
                <c:pt idx="73">
                  <c:v>1302.30292997422</c:v>
                </c:pt>
                <c:pt idx="74">
                  <c:v>1302.3677777791099</c:v>
                </c:pt>
                <c:pt idx="75">
                  <c:v>1302.4263084351201</c:v>
                </c:pt>
                <c:pt idx="76">
                  <c:v>1302.4784816111501</c:v>
                </c:pt>
                <c:pt idx="77">
                  <c:v>1302.5306738412701</c:v>
                </c:pt>
                <c:pt idx="78">
                  <c:v>1302.5844885357999</c:v>
                </c:pt>
                <c:pt idx="79">
                  <c:v>1302.6586803146899</c:v>
                </c:pt>
                <c:pt idx="80">
                  <c:v>1302.81958279166</c:v>
                </c:pt>
                <c:pt idx="81">
                  <c:v>1303.0272683334099</c:v>
                </c:pt>
                <c:pt idx="82">
                  <c:v>1303.2953256015101</c:v>
                </c:pt>
                <c:pt idx="83">
                  <c:v>1303.5312150582899</c:v>
                </c:pt>
                <c:pt idx="84">
                  <c:v>1303.7578406180801</c:v>
                </c:pt>
                <c:pt idx="85">
                  <c:v>1303.9674513689799</c:v>
                </c:pt>
                <c:pt idx="86">
                  <c:v>1304.1064066157601</c:v>
                </c:pt>
                <c:pt idx="87">
                  <c:v>1304.23425489279</c:v>
                </c:pt>
                <c:pt idx="88">
                  <c:v>1304.1424079702099</c:v>
                </c:pt>
                <c:pt idx="89">
                  <c:v>1303.9243457945499</c:v>
                </c:pt>
                <c:pt idx="90">
                  <c:v>1303.6325460652899</c:v>
                </c:pt>
                <c:pt idx="91">
                  <c:v>1303.29566563771</c:v>
                </c:pt>
                <c:pt idx="92">
                  <c:v>1303.0536932899099</c:v>
                </c:pt>
                <c:pt idx="93">
                  <c:v>1302.79037151593</c:v>
                </c:pt>
                <c:pt idx="94">
                  <c:v>1302.6080297956501</c:v>
                </c:pt>
                <c:pt idx="95">
                  <c:v>1302.3642358490899</c:v>
                </c:pt>
                <c:pt idx="96">
                  <c:v>1302.1926573993701</c:v>
                </c:pt>
                <c:pt idx="97">
                  <c:v>1302.07012920545</c:v>
                </c:pt>
                <c:pt idx="98">
                  <c:v>1301.94117314398</c:v>
                </c:pt>
                <c:pt idx="99">
                  <c:v>1301.8276445947399</c:v>
                </c:pt>
                <c:pt idx="100">
                  <c:v>1301.74563707116</c:v>
                </c:pt>
                <c:pt idx="101">
                  <c:v>1301.73705162138</c:v>
                </c:pt>
                <c:pt idx="102">
                  <c:v>1301.7248030532401</c:v>
                </c:pt>
                <c:pt idx="103">
                  <c:v>1301.7076805542299</c:v>
                </c:pt>
                <c:pt idx="104">
                  <c:v>1301.6860900746699</c:v>
                </c:pt>
                <c:pt idx="105">
                  <c:v>1301.6601554630399</c:v>
                </c:pt>
                <c:pt idx="106">
                  <c:v>1301.6140449203201</c:v>
                </c:pt>
                <c:pt idx="107">
                  <c:v>1301.56196114983</c:v>
                </c:pt>
                <c:pt idx="108">
                  <c:v>1301.5063026703499</c:v>
                </c:pt>
                <c:pt idx="109">
                  <c:v>1301.44714296603</c:v>
                </c:pt>
                <c:pt idx="110">
                  <c:v>1301.38458686375</c:v>
                </c:pt>
                <c:pt idx="111">
                  <c:v>1301.34267522396</c:v>
                </c:pt>
                <c:pt idx="112">
                  <c:v>1301.30596070312</c:v>
                </c:pt>
                <c:pt idx="113">
                  <c:v>1301.26097838289</c:v>
                </c:pt>
                <c:pt idx="114">
                  <c:v>1301.22572508454</c:v>
                </c:pt>
                <c:pt idx="115">
                  <c:v>1301.1725887289799</c:v>
                </c:pt>
                <c:pt idx="116">
                  <c:v>1301.11866518905</c:v>
                </c:pt>
                <c:pt idx="117">
                  <c:v>1301.06277490816</c:v>
                </c:pt>
                <c:pt idx="118">
                  <c:v>1301.0040814025299</c:v>
                </c:pt>
                <c:pt idx="119">
                  <c:v>1300.9428492595</c:v>
                </c:pt>
                <c:pt idx="120">
                  <c:v>1300.87901204832</c:v>
                </c:pt>
                <c:pt idx="121">
                  <c:v>1300.8093159238699</c:v>
                </c:pt>
                <c:pt idx="122">
                  <c:v>1300.7431983382801</c:v>
                </c:pt>
                <c:pt idx="123">
                  <c:v>1300.6785836597801</c:v>
                </c:pt>
                <c:pt idx="124">
                  <c:v>1300.6119695248699</c:v>
                </c:pt>
                <c:pt idx="125">
                  <c:v>1300.5389830766901</c:v>
                </c:pt>
                <c:pt idx="126">
                  <c:v>1300.4724414099801</c:v>
                </c:pt>
                <c:pt idx="127">
                  <c:v>1300.40397788516</c:v>
                </c:pt>
                <c:pt idx="128">
                  <c:v>1300.3268865586599</c:v>
                </c:pt>
                <c:pt idx="129">
                  <c:v>1300.2411479375501</c:v>
                </c:pt>
                <c:pt idx="130">
                  <c:v>1300.16527972361</c:v>
                </c:pt>
                <c:pt idx="131">
                  <c:v>1300.0813344267599</c:v>
                </c:pt>
                <c:pt idx="132">
                  <c:v>1300.00611917732</c:v>
                </c:pt>
                <c:pt idx="133">
                  <c:v>1299.9460960704901</c:v>
                </c:pt>
                <c:pt idx="134">
                  <c:v>1299.8850789890701</c:v>
                </c:pt>
                <c:pt idx="135">
                  <c:v>1299.8151011156299</c:v>
                </c:pt>
                <c:pt idx="136">
                  <c:v>1299.7428228830399</c:v>
                </c:pt>
                <c:pt idx="137">
                  <c:v>1299.66820447398</c:v>
                </c:pt>
                <c:pt idx="138">
                  <c:v>1299.5878155053499</c:v>
                </c:pt>
                <c:pt idx="139">
                  <c:v>1299.5184271887499</c:v>
                </c:pt>
                <c:pt idx="140">
                  <c:v>1299.44655627046</c:v>
                </c:pt>
                <c:pt idx="141">
                  <c:v>1299.3669738261799</c:v>
                </c:pt>
                <c:pt idx="142">
                  <c:v>1299.28216298333</c:v>
                </c:pt>
                <c:pt idx="143">
                  <c:v>1299.19452113139</c:v>
                </c:pt>
                <c:pt idx="144">
                  <c:v>1299.1127677673301</c:v>
                </c:pt>
                <c:pt idx="145">
                  <c:v>1299.0467208887901</c:v>
                </c:pt>
                <c:pt idx="146">
                  <c:v>1299.02619256458</c:v>
                </c:pt>
                <c:pt idx="147">
                  <c:v>1299.0416840856201</c:v>
                </c:pt>
                <c:pt idx="148">
                  <c:v>1299.0561984589599</c:v>
                </c:pt>
                <c:pt idx="149">
                  <c:v>1299.0697237146901</c:v>
                </c:pt>
                <c:pt idx="150">
                  <c:v>1299.08225065849</c:v>
                </c:pt>
                <c:pt idx="151">
                  <c:v>1299.09377131769</c:v>
                </c:pt>
                <c:pt idx="152">
                  <c:v>1299.10428299162</c:v>
                </c:pt>
                <c:pt idx="153">
                  <c:v>1299.1146334770001</c:v>
                </c:pt>
                <c:pt idx="154">
                  <c:v>1299.1257253348999</c:v>
                </c:pt>
                <c:pt idx="155">
                  <c:v>1299.1564625259</c:v>
                </c:pt>
                <c:pt idx="156">
                  <c:v>1299.1877283139399</c:v>
                </c:pt>
                <c:pt idx="157">
                  <c:v>1299.2178284434001</c:v>
                </c:pt>
                <c:pt idx="158">
                  <c:v>1299.2444745478299</c:v>
                </c:pt>
                <c:pt idx="159">
                  <c:v>1299.0436344816201</c:v>
                </c:pt>
                <c:pt idx="160">
                  <c:v>1298.58270955065</c:v>
                </c:pt>
                <c:pt idx="161">
                  <c:v>1298.1381284163101</c:v>
                </c:pt>
                <c:pt idx="162">
                  <c:v>1297.67598016178</c:v>
                </c:pt>
                <c:pt idx="163">
                  <c:v>1297.2217095190999</c:v>
                </c:pt>
                <c:pt idx="164">
                  <c:v>1296.8000097760801</c:v>
                </c:pt>
                <c:pt idx="165">
                  <c:v>1296.4944502865501</c:v>
                </c:pt>
                <c:pt idx="166">
                  <c:v>1296.28626412222</c:v>
                </c:pt>
                <c:pt idx="167">
                  <c:v>1296.12004779165</c:v>
                </c:pt>
                <c:pt idx="168">
                  <c:v>1295.97070195385</c:v>
                </c:pt>
                <c:pt idx="169">
                  <c:v>1295.8127811427501</c:v>
                </c:pt>
                <c:pt idx="170">
                  <c:v>1295.6582109772601</c:v>
                </c:pt>
                <c:pt idx="171">
                  <c:v>1295.0361272486</c:v>
                </c:pt>
                <c:pt idx="172">
                  <c:v>1293.48426259748</c:v>
                </c:pt>
                <c:pt idx="173">
                  <c:v>1291.8541933654101</c:v>
                </c:pt>
                <c:pt idx="174">
                  <c:v>1290.14562356238</c:v>
                </c:pt>
                <c:pt idx="175">
                  <c:v>1288.35867331295</c:v>
                </c:pt>
                <c:pt idx="176">
                  <c:v>1286.49350802144</c:v>
                </c:pt>
                <c:pt idx="177">
                  <c:v>1284.64788776163</c:v>
                </c:pt>
                <c:pt idx="178">
                  <c:v>1282.89771201806</c:v>
                </c:pt>
                <c:pt idx="179">
                  <c:v>1281.12847124771</c:v>
                </c:pt>
                <c:pt idx="180">
                  <c:v>1279.3400906239699</c:v>
                </c:pt>
                <c:pt idx="181">
                  <c:v>1277.5328335983199</c:v>
                </c:pt>
                <c:pt idx="182">
                  <c:v>1275.70697099104</c:v>
                </c:pt>
                <c:pt idx="183">
                  <c:v>1273.8627825050301</c:v>
                </c:pt>
                <c:pt idx="184">
                  <c:v>1272.0005563689999</c:v>
                </c:pt>
                <c:pt idx="185">
                  <c:v>1270.1205889308501</c:v>
                </c:pt>
                <c:pt idx="186">
                  <c:v>1268.22277810381</c:v>
                </c:pt>
                <c:pt idx="187">
                  <c:v>1266.2904493265701</c:v>
                </c:pt>
                <c:pt idx="188">
                  <c:v>1264.1045260154399</c:v>
                </c:pt>
                <c:pt idx="189">
                  <c:v>1261.9167514395399</c:v>
                </c:pt>
                <c:pt idx="190">
                  <c:v>1259.7270203430501</c:v>
                </c:pt>
                <c:pt idx="191">
                  <c:v>1257.5352009135399</c:v>
                </c:pt>
                <c:pt idx="192">
                  <c:v>1255.3407991204899</c:v>
                </c:pt>
                <c:pt idx="193">
                  <c:v>1253.19572119139</c:v>
                </c:pt>
                <c:pt idx="194">
                  <c:v>1251.32637286576</c:v>
                </c:pt>
                <c:pt idx="195">
                  <c:v>1249.36487556064</c:v>
                </c:pt>
                <c:pt idx="196">
                  <c:v>1247.3105526280001</c:v>
                </c:pt>
                <c:pt idx="197">
                  <c:v>1245.1628723931699</c:v>
                </c:pt>
                <c:pt idx="198">
                  <c:v>1242.9214460938899</c:v>
                </c:pt>
                <c:pt idx="199">
                  <c:v>1240.58602905521</c:v>
                </c:pt>
                <c:pt idx="200">
                  <c:v>1238.15652119173</c:v>
                </c:pt>
                <c:pt idx="201">
                  <c:v>1235.63296674301</c:v>
                </c:pt>
                <c:pt idx="202">
                  <c:v>1232.6769466578701</c:v>
                </c:pt>
                <c:pt idx="203">
                  <c:v>1229.5246830400899</c:v>
                </c:pt>
                <c:pt idx="204">
                  <c:v>1226.3305458150801</c:v>
                </c:pt>
                <c:pt idx="205">
                  <c:v>1223.0978251169499</c:v>
                </c:pt>
                <c:pt idx="206">
                  <c:v>1219.8294983206499</c:v>
                </c:pt>
                <c:pt idx="207">
                  <c:v>1216.52818071968</c:v>
                </c:pt>
                <c:pt idx="208">
                  <c:v>1213.19655226604</c:v>
                </c:pt>
                <c:pt idx="209">
                  <c:v>1209.8371806269099</c:v>
                </c:pt>
                <c:pt idx="210">
                  <c:v>1206.45250891722</c:v>
                </c:pt>
                <c:pt idx="211">
                  <c:v>1203.0448514792499</c:v>
                </c:pt>
                <c:pt idx="212">
                  <c:v>1199.6163917833001</c:v>
                </c:pt>
                <c:pt idx="213">
                  <c:v>1196.2153812246399</c:v>
                </c:pt>
                <c:pt idx="214">
                  <c:v>1192.94308219551</c:v>
                </c:pt>
                <c:pt idx="215">
                  <c:v>1189.6745661156599</c:v>
                </c:pt>
                <c:pt idx="216">
                  <c:v>1187.27926958024</c:v>
                </c:pt>
                <c:pt idx="217">
                  <c:v>1187.13466851008</c:v>
                </c:pt>
                <c:pt idx="218">
                  <c:v>1184.2789089027401</c:v>
                </c:pt>
                <c:pt idx="219">
                  <c:v>1184.0475245209</c:v>
                </c:pt>
                <c:pt idx="220">
                  <c:v>1185.45351737091</c:v>
                </c:pt>
                <c:pt idx="221">
                  <c:v>1185.37504398338</c:v>
                </c:pt>
                <c:pt idx="222">
                  <c:v>1122.1352532651699</c:v>
                </c:pt>
                <c:pt idx="223">
                  <c:v>1106.6009417699399</c:v>
                </c:pt>
                <c:pt idx="224">
                  <c:v>1122.89220276734</c:v>
                </c:pt>
                <c:pt idx="225">
                  <c:v>1159.75256090832</c:v>
                </c:pt>
                <c:pt idx="226">
                  <c:v>1118.7019425993701</c:v>
                </c:pt>
                <c:pt idx="227">
                  <c:v>1110.7126508354199</c:v>
                </c:pt>
                <c:pt idx="228">
                  <c:v>1119.4711910302301</c:v>
                </c:pt>
                <c:pt idx="229">
                  <c:v>1120.3924691565301</c:v>
                </c:pt>
                <c:pt idx="230">
                  <c:v>1120.49212599374</c:v>
                </c:pt>
                <c:pt idx="231">
                  <c:v>1176.12206881517</c:v>
                </c:pt>
                <c:pt idx="232">
                  <c:v>1188.39859208243</c:v>
                </c:pt>
                <c:pt idx="233">
                  <c:v>1077.3310220041701</c:v>
                </c:pt>
                <c:pt idx="234">
                  <c:v>1075.7726382076401</c:v>
                </c:pt>
                <c:pt idx="235">
                  <c:v>1075.54969014774</c:v>
                </c:pt>
              </c:numCache>
            </c:numRef>
          </c:yVal>
          <c:smooth val="0"/>
          <c:extLst>
            <c:ext xmlns:c16="http://schemas.microsoft.com/office/drawing/2014/chart" uri="{C3380CC4-5D6E-409C-BE32-E72D297353CC}">
              <c16:uniqueId val="{00000075-902D-494F-B91B-D83A38386C95}"/>
            </c:ext>
          </c:extLst>
        </c:ser>
        <c:ser>
          <c:idx val="118"/>
          <c:order val="118"/>
          <c:tx>
            <c:v>Flow Trajectories 1_85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Data'!$D$6766:$D$6804</c:f>
              <c:numCache>
                <c:formatCode>General</c:formatCode>
                <c:ptCount val="39"/>
                <c:pt idx="0">
                  <c:v>-5.8933214202011603E-5</c:v>
                </c:pt>
                <c:pt idx="1">
                  <c:v>5.28756847450116E-3</c:v>
                </c:pt>
                <c:pt idx="2">
                  <c:v>9.4448825734939398E-3</c:v>
                </c:pt>
                <c:pt idx="3">
                  <c:v>1.4847863927515101E-2</c:v>
                </c:pt>
                <c:pt idx="4">
                  <c:v>1.7888592196159299E-2</c:v>
                </c:pt>
                <c:pt idx="5">
                  <c:v>2.3262648147699301E-2</c:v>
                </c:pt>
                <c:pt idx="6">
                  <c:v>2.88427825822988E-2</c:v>
                </c:pt>
                <c:pt idx="7">
                  <c:v>3.4428416790910903E-2</c:v>
                </c:pt>
                <c:pt idx="8">
                  <c:v>4.0017943849216399E-2</c:v>
                </c:pt>
                <c:pt idx="9">
                  <c:v>4.50996740133736E-2</c:v>
                </c:pt>
                <c:pt idx="10">
                  <c:v>5.0181094052869801E-2</c:v>
                </c:pt>
                <c:pt idx="11">
                  <c:v>5.5782063243122598E-2</c:v>
                </c:pt>
                <c:pt idx="12">
                  <c:v>5.6294064852377201E-2</c:v>
                </c:pt>
                <c:pt idx="13">
                  <c:v>6.0895802211690601E-2</c:v>
                </c:pt>
                <c:pt idx="14">
                  <c:v>6.44518086272831E-2</c:v>
                </c:pt>
                <c:pt idx="15">
                  <c:v>6.7299858579649305E-2</c:v>
                </c:pt>
                <c:pt idx="16">
                  <c:v>6.9841981643513795E-2</c:v>
                </c:pt>
                <c:pt idx="17">
                  <c:v>7.1373319320366696E-2</c:v>
                </c:pt>
                <c:pt idx="18">
                  <c:v>7.1576668832054199E-2</c:v>
                </c:pt>
                <c:pt idx="19">
                  <c:v>7.4153207839724206E-2</c:v>
                </c:pt>
                <c:pt idx="20">
                  <c:v>7.6201145360508996E-2</c:v>
                </c:pt>
                <c:pt idx="21">
                  <c:v>7.9775812908195201E-2</c:v>
                </c:pt>
                <c:pt idx="22">
                  <c:v>8.1710978147069999E-2</c:v>
                </c:pt>
                <c:pt idx="23">
                  <c:v>8.1774507124774895E-2</c:v>
                </c:pt>
                <c:pt idx="24">
                  <c:v>8.1806258319633202E-2</c:v>
                </c:pt>
                <c:pt idx="25">
                  <c:v>8.2839272164701605E-2</c:v>
                </c:pt>
                <c:pt idx="26">
                  <c:v>8.3877906226187807E-2</c:v>
                </c:pt>
                <c:pt idx="27">
                  <c:v>8.4920561757248395E-2</c:v>
                </c:pt>
                <c:pt idx="28">
                  <c:v>8.8492494840740094E-2</c:v>
                </c:pt>
                <c:pt idx="29">
                  <c:v>9.2053378173841405E-2</c:v>
                </c:pt>
                <c:pt idx="30">
                  <c:v>9.4600929373284404E-2</c:v>
                </c:pt>
                <c:pt idx="31">
                  <c:v>9.9791273652542506E-2</c:v>
                </c:pt>
                <c:pt idx="32">
                  <c:v>0.10009606596081699</c:v>
                </c:pt>
                <c:pt idx="33">
                  <c:v>0.100108766412576</c:v>
                </c:pt>
                <c:pt idx="34">
                  <c:v>0.100115116651548</c:v>
                </c:pt>
                <c:pt idx="35">
                  <c:v>0.104671133434683</c:v>
                </c:pt>
                <c:pt idx="36">
                  <c:v>0.108787172501923</c:v>
                </c:pt>
                <c:pt idx="37">
                  <c:v>0.109073134856486</c:v>
                </c:pt>
                <c:pt idx="38">
                  <c:v>0.10907392857267199</c:v>
                </c:pt>
              </c:numCache>
            </c:numRef>
          </c:xVal>
          <c:yVal>
            <c:numRef>
              <c:f>'Plot Data'!$E$6766:$E$6804</c:f>
              <c:numCache>
                <c:formatCode>General</c:formatCode>
                <c:ptCount val="39"/>
                <c:pt idx="0">
                  <c:v>1290.0677600312999</c:v>
                </c:pt>
                <c:pt idx="1">
                  <c:v>1286.18953944854</c:v>
                </c:pt>
                <c:pt idx="2">
                  <c:v>1243.2641766638101</c:v>
                </c:pt>
                <c:pt idx="3">
                  <c:v>1227.8723731503601</c:v>
                </c:pt>
                <c:pt idx="4">
                  <c:v>1233.5598360253</c:v>
                </c:pt>
                <c:pt idx="5">
                  <c:v>1241.9458500634701</c:v>
                </c:pt>
                <c:pt idx="6">
                  <c:v>1247.43434101191</c:v>
                </c:pt>
                <c:pt idx="7">
                  <c:v>1249.11619816955</c:v>
                </c:pt>
                <c:pt idx="8">
                  <c:v>1248.36715701292</c:v>
                </c:pt>
                <c:pt idx="9">
                  <c:v>1247.42083426929</c:v>
                </c:pt>
                <c:pt idx="10">
                  <c:v>1246.65240375179</c:v>
                </c:pt>
                <c:pt idx="11">
                  <c:v>1237.61614339518</c:v>
                </c:pt>
                <c:pt idx="12">
                  <c:v>1234.55455277858</c:v>
                </c:pt>
                <c:pt idx="13">
                  <c:v>1210.7895054444</c:v>
                </c:pt>
                <c:pt idx="14">
                  <c:v>1209.7809379579101</c:v>
                </c:pt>
                <c:pt idx="15">
                  <c:v>1205.8669072938301</c:v>
                </c:pt>
                <c:pt idx="16">
                  <c:v>1203.0815956694901</c:v>
                </c:pt>
                <c:pt idx="17">
                  <c:v>1195.7620472139399</c:v>
                </c:pt>
                <c:pt idx="18">
                  <c:v>1195.07656876133</c:v>
                </c:pt>
                <c:pt idx="19">
                  <c:v>1173.52338039288</c:v>
                </c:pt>
                <c:pt idx="20">
                  <c:v>1151.3463748520401</c:v>
                </c:pt>
                <c:pt idx="21">
                  <c:v>1118.5528665326799</c:v>
                </c:pt>
                <c:pt idx="22">
                  <c:v>1113.4691900989101</c:v>
                </c:pt>
                <c:pt idx="23">
                  <c:v>1113.2829063622601</c:v>
                </c:pt>
                <c:pt idx="24">
                  <c:v>1158.6970606082</c:v>
                </c:pt>
                <c:pt idx="25">
                  <c:v>1145.72830993455</c:v>
                </c:pt>
                <c:pt idx="26">
                  <c:v>1125.0418336069299</c:v>
                </c:pt>
                <c:pt idx="27">
                  <c:v>1093.8230684315399</c:v>
                </c:pt>
                <c:pt idx="28">
                  <c:v>1075.9787872582301</c:v>
                </c:pt>
                <c:pt idx="29">
                  <c:v>1071.0165087005701</c:v>
                </c:pt>
                <c:pt idx="30">
                  <c:v>1059.1688036872499</c:v>
                </c:pt>
                <c:pt idx="31">
                  <c:v>1039.4768505642901</c:v>
                </c:pt>
                <c:pt idx="32">
                  <c:v>1039.5049712580401</c:v>
                </c:pt>
                <c:pt idx="33">
                  <c:v>1039.5061239853601</c:v>
                </c:pt>
                <c:pt idx="34">
                  <c:v>1087.11759587457</c:v>
                </c:pt>
                <c:pt idx="35">
                  <c:v>1108.3449853432701</c:v>
                </c:pt>
                <c:pt idx="36">
                  <c:v>1053.0560486030299</c:v>
                </c:pt>
                <c:pt idx="37">
                  <c:v>1051.5382311543201</c:v>
                </c:pt>
                <c:pt idx="38">
                  <c:v>1051.53404959521</c:v>
                </c:pt>
              </c:numCache>
            </c:numRef>
          </c:yVal>
          <c:smooth val="0"/>
          <c:extLst>
            <c:ext xmlns:c16="http://schemas.microsoft.com/office/drawing/2014/chart" uri="{C3380CC4-5D6E-409C-BE32-E72D297353CC}">
              <c16:uniqueId val="{00000076-902D-494F-B91B-D83A38386C95}"/>
            </c:ext>
          </c:extLst>
        </c:ser>
        <c:ser>
          <c:idx val="119"/>
          <c:order val="119"/>
          <c:tx>
            <c:v>Flow Trajectories 1_86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Data'!$D$6807:$D$6849</c:f>
              <c:numCache>
                <c:formatCode>General</c:formatCode>
                <c:ptCount val="43"/>
                <c:pt idx="0">
                  <c:v>-5.8934424737160999E-5</c:v>
                </c:pt>
                <c:pt idx="1">
                  <c:v>5.27760801885244E-3</c:v>
                </c:pt>
                <c:pt idx="2">
                  <c:v>9.9650781484028408E-3</c:v>
                </c:pt>
                <c:pt idx="3">
                  <c:v>1.50512651532436E-2</c:v>
                </c:pt>
                <c:pt idx="4">
                  <c:v>2.0628235260208301E-2</c:v>
                </c:pt>
                <c:pt idx="5">
                  <c:v>2.3673086794116501E-2</c:v>
                </c:pt>
                <c:pt idx="6">
                  <c:v>2.9050748056601499E-2</c:v>
                </c:pt>
                <c:pt idx="7">
                  <c:v>3.4637335814752701E-2</c:v>
                </c:pt>
                <c:pt idx="8">
                  <c:v>3.9718250760740703E-2</c:v>
                </c:pt>
                <c:pt idx="9">
                  <c:v>4.5307314168675603E-2</c:v>
                </c:pt>
                <c:pt idx="10">
                  <c:v>5.0389603086650803E-2</c:v>
                </c:pt>
                <c:pt idx="11">
                  <c:v>5.5994732126903202E-2</c:v>
                </c:pt>
                <c:pt idx="12">
                  <c:v>5.6507067808585901E-2</c:v>
                </c:pt>
                <c:pt idx="13">
                  <c:v>6.0098602106271402E-2</c:v>
                </c:pt>
                <c:pt idx="14">
                  <c:v>6.2646494012153595E-2</c:v>
                </c:pt>
                <c:pt idx="15">
                  <c:v>6.4684708658566598E-2</c:v>
                </c:pt>
                <c:pt idx="16">
                  <c:v>6.6720373351077306E-2</c:v>
                </c:pt>
                <c:pt idx="17">
                  <c:v>6.8246273168538304E-2</c:v>
                </c:pt>
                <c:pt idx="18">
                  <c:v>6.9775853797508905E-2</c:v>
                </c:pt>
                <c:pt idx="19">
                  <c:v>7.1824062742231506E-2</c:v>
                </c:pt>
                <c:pt idx="20">
                  <c:v>7.48985145006347E-2</c:v>
                </c:pt>
                <c:pt idx="21">
                  <c:v>7.5305333312205597E-2</c:v>
                </c:pt>
                <c:pt idx="22">
                  <c:v>7.5366308699717693E-2</c:v>
                </c:pt>
                <c:pt idx="23">
                  <c:v>7.6891837761273202E-2</c:v>
                </c:pt>
                <c:pt idx="24">
                  <c:v>7.7463899461921698E-2</c:v>
                </c:pt>
                <c:pt idx="25">
                  <c:v>7.7495655288478807E-2</c:v>
                </c:pt>
                <c:pt idx="26">
                  <c:v>7.75274064833371E-2</c:v>
                </c:pt>
                <c:pt idx="27">
                  <c:v>7.8554761825842603E-2</c:v>
                </c:pt>
                <c:pt idx="28">
                  <c:v>7.9367953722648904E-2</c:v>
                </c:pt>
                <c:pt idx="29">
                  <c:v>7.9878500195180599E-2</c:v>
                </c:pt>
                <c:pt idx="30">
                  <c:v>8.0384538740121803E-2</c:v>
                </c:pt>
                <c:pt idx="31">
                  <c:v>8.0895696805906706E-2</c:v>
                </c:pt>
                <c:pt idx="32">
                  <c:v>8.1921719632241902E-2</c:v>
                </c:pt>
                <c:pt idx="33">
                  <c:v>8.70192978226106E-2</c:v>
                </c:pt>
                <c:pt idx="34">
                  <c:v>8.7324176900364606E-2</c:v>
                </c:pt>
                <c:pt idx="35">
                  <c:v>9.0421928274471694E-2</c:v>
                </c:pt>
                <c:pt idx="36">
                  <c:v>9.5510532445213694E-2</c:v>
                </c:pt>
                <c:pt idx="37">
                  <c:v>9.5624841426311794E-2</c:v>
                </c:pt>
                <c:pt idx="38">
                  <c:v>9.5631191665283402E-2</c:v>
                </c:pt>
                <c:pt idx="39">
                  <c:v>9.8758706411609803E-2</c:v>
                </c:pt>
                <c:pt idx="40">
                  <c:v>0.10245701848586</c:v>
                </c:pt>
                <c:pt idx="41">
                  <c:v>0.10451075496767</c:v>
                </c:pt>
                <c:pt idx="42">
                  <c:v>0.104562008727708</c:v>
                </c:pt>
              </c:numCache>
            </c:numRef>
          </c:xVal>
          <c:yVal>
            <c:numRef>
              <c:f>'Plot Data'!$E$6807:$E$6849</c:f>
              <c:numCache>
                <c:formatCode>General</c:formatCode>
                <c:ptCount val="43"/>
                <c:pt idx="0">
                  <c:v>1290.0912446386999</c:v>
                </c:pt>
                <c:pt idx="1">
                  <c:v>1289.6014732675301</c:v>
                </c:pt>
                <c:pt idx="2">
                  <c:v>1236.5284396117199</c:v>
                </c:pt>
                <c:pt idx="3">
                  <c:v>1231.2836748647501</c:v>
                </c:pt>
                <c:pt idx="4">
                  <c:v>1239.81211648005</c:v>
                </c:pt>
                <c:pt idx="5">
                  <c:v>1242.2823084296599</c:v>
                </c:pt>
                <c:pt idx="6">
                  <c:v>1247.5070633200801</c:v>
                </c:pt>
                <c:pt idx="7">
                  <c:v>1248.5715786180699</c:v>
                </c:pt>
                <c:pt idx="8">
                  <c:v>1248.20946961757</c:v>
                </c:pt>
                <c:pt idx="9">
                  <c:v>1247.65594153761</c:v>
                </c:pt>
                <c:pt idx="10">
                  <c:v>1246.3504691993701</c:v>
                </c:pt>
                <c:pt idx="11">
                  <c:v>1234.1925439209999</c:v>
                </c:pt>
                <c:pt idx="12">
                  <c:v>1230.7215948452399</c:v>
                </c:pt>
                <c:pt idx="13">
                  <c:v>1199.58013795083</c:v>
                </c:pt>
                <c:pt idx="14">
                  <c:v>1189.59036727478</c:v>
                </c:pt>
                <c:pt idx="15">
                  <c:v>1182.5744077730601</c:v>
                </c:pt>
                <c:pt idx="16">
                  <c:v>1177.3419835688301</c:v>
                </c:pt>
                <c:pt idx="17">
                  <c:v>1174.33476743507</c:v>
                </c:pt>
                <c:pt idx="18">
                  <c:v>1166.3205860732901</c:v>
                </c:pt>
                <c:pt idx="19">
                  <c:v>1143.41159568992</c:v>
                </c:pt>
                <c:pt idx="20">
                  <c:v>1087.7088643383299</c:v>
                </c:pt>
                <c:pt idx="21">
                  <c:v>1081.8994504915599</c:v>
                </c:pt>
                <c:pt idx="22">
                  <c:v>1080.9769413332799</c:v>
                </c:pt>
                <c:pt idx="23">
                  <c:v>1098.14861388594</c:v>
                </c:pt>
                <c:pt idx="24">
                  <c:v>1099.7770374566401</c:v>
                </c:pt>
                <c:pt idx="25">
                  <c:v>1099.7825444689099</c:v>
                </c:pt>
                <c:pt idx="26">
                  <c:v>1129.28146479938</c:v>
                </c:pt>
                <c:pt idx="27">
                  <c:v>1120.2737924123501</c:v>
                </c:pt>
                <c:pt idx="28">
                  <c:v>1115.76146721751</c:v>
                </c:pt>
                <c:pt idx="29">
                  <c:v>1113.0027196702399</c:v>
                </c:pt>
                <c:pt idx="30">
                  <c:v>1110.1495816622701</c:v>
                </c:pt>
                <c:pt idx="31">
                  <c:v>1105.1170716773599</c:v>
                </c:pt>
                <c:pt idx="32">
                  <c:v>1091.5733342451899</c:v>
                </c:pt>
                <c:pt idx="33">
                  <c:v>1072.4336912293199</c:v>
                </c:pt>
                <c:pt idx="34">
                  <c:v>1072.9356362159699</c:v>
                </c:pt>
                <c:pt idx="35">
                  <c:v>1059.3923484091199</c:v>
                </c:pt>
                <c:pt idx="36">
                  <c:v>1041.73604714045</c:v>
                </c:pt>
                <c:pt idx="37">
                  <c:v>1041.6228071466001</c:v>
                </c:pt>
                <c:pt idx="38">
                  <c:v>1093.8322660526101</c:v>
                </c:pt>
                <c:pt idx="39">
                  <c:v>1122.48892745228</c:v>
                </c:pt>
                <c:pt idx="40">
                  <c:v>1077.7641286277701</c:v>
                </c:pt>
                <c:pt idx="41">
                  <c:v>1056.36967899671</c:v>
                </c:pt>
                <c:pt idx="42">
                  <c:v>1056.04776724418</c:v>
                </c:pt>
              </c:numCache>
            </c:numRef>
          </c:yVal>
          <c:smooth val="0"/>
          <c:extLst>
            <c:ext xmlns:c16="http://schemas.microsoft.com/office/drawing/2014/chart" uri="{C3380CC4-5D6E-409C-BE32-E72D297353CC}">
              <c16:uniqueId val="{00000077-902D-494F-B91B-D83A38386C95}"/>
            </c:ext>
          </c:extLst>
        </c:ser>
        <c:ser>
          <c:idx val="120"/>
          <c:order val="120"/>
          <c:tx>
            <c:v>Flow Trajectories 1_87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Data'!$D$6852:$D$6892</c:f>
              <c:numCache>
                <c:formatCode>General</c:formatCode>
                <c:ptCount val="41"/>
                <c:pt idx="0">
                  <c:v>-5.8712175016104402E-5</c:v>
                </c:pt>
                <c:pt idx="1">
                  <c:v>5.2639661867617E-3</c:v>
                </c:pt>
                <c:pt idx="2">
                  <c:v>6.2878804958695E-3</c:v>
                </c:pt>
                <c:pt idx="3">
                  <c:v>8.9180912121523299E-3</c:v>
                </c:pt>
                <c:pt idx="4">
                  <c:v>1.40089972111909E-2</c:v>
                </c:pt>
                <c:pt idx="5">
                  <c:v>1.9593516816854499E-2</c:v>
                </c:pt>
                <c:pt idx="6">
                  <c:v>2.4676242043204601E-2</c:v>
                </c:pt>
                <c:pt idx="7">
                  <c:v>3.0264417420715901E-2</c:v>
                </c:pt>
                <c:pt idx="8">
                  <c:v>3.5853252530260699E-2</c:v>
                </c:pt>
                <c:pt idx="9">
                  <c:v>4.1442903265658901E-2</c:v>
                </c:pt>
                <c:pt idx="10">
                  <c:v>4.7034297093848099E-2</c:v>
                </c:pt>
                <c:pt idx="11">
                  <c:v>5.26286419104239E-2</c:v>
                </c:pt>
                <c:pt idx="12">
                  <c:v>5.4157282449606201E-2</c:v>
                </c:pt>
                <c:pt idx="13">
                  <c:v>5.8774484739370303E-2</c:v>
                </c:pt>
                <c:pt idx="14">
                  <c:v>6.0818540920724203E-2</c:v>
                </c:pt>
                <c:pt idx="15">
                  <c:v>6.2346560042499E-2</c:v>
                </c:pt>
                <c:pt idx="16">
                  <c:v>6.3877475004432097E-2</c:v>
                </c:pt>
                <c:pt idx="17">
                  <c:v>6.4994258238337502E-2</c:v>
                </c:pt>
                <c:pt idx="18">
                  <c:v>6.6012710493920101E-2</c:v>
                </c:pt>
                <c:pt idx="19">
                  <c:v>6.7547692676467597E-2</c:v>
                </c:pt>
                <c:pt idx="20">
                  <c:v>6.9083569128675304E-2</c:v>
                </c:pt>
                <c:pt idx="21">
                  <c:v>7.2655707929497604E-2</c:v>
                </c:pt>
                <c:pt idx="22">
                  <c:v>7.44322144764379E-2</c:v>
                </c:pt>
                <c:pt idx="23">
                  <c:v>7.4463978967981001E-2</c:v>
                </c:pt>
                <c:pt idx="24">
                  <c:v>7.4495730162839197E-2</c:v>
                </c:pt>
                <c:pt idx="25">
                  <c:v>7.6050006028509601E-2</c:v>
                </c:pt>
                <c:pt idx="26">
                  <c:v>7.7069460762157302E-2</c:v>
                </c:pt>
                <c:pt idx="27">
                  <c:v>7.8072554368546307E-2</c:v>
                </c:pt>
                <c:pt idx="28">
                  <c:v>7.9081095158390902E-2</c:v>
                </c:pt>
                <c:pt idx="29">
                  <c:v>8.0099018956172399E-2</c:v>
                </c:pt>
                <c:pt idx="30">
                  <c:v>8.2495335958860105E-2</c:v>
                </c:pt>
                <c:pt idx="31">
                  <c:v>8.5400026620578606E-2</c:v>
                </c:pt>
                <c:pt idx="32">
                  <c:v>8.7448866892566104E-2</c:v>
                </c:pt>
                <c:pt idx="33">
                  <c:v>9.2548704498125106E-2</c:v>
                </c:pt>
                <c:pt idx="34">
                  <c:v>9.3412101080019599E-2</c:v>
                </c:pt>
                <c:pt idx="35">
                  <c:v>9.3437501882095902E-2</c:v>
                </c:pt>
                <c:pt idx="36">
                  <c:v>9.3443852121067497E-2</c:v>
                </c:pt>
                <c:pt idx="37">
                  <c:v>9.7792957754604407E-2</c:v>
                </c:pt>
                <c:pt idx="38">
                  <c:v>0.100767861901755</c:v>
                </c:pt>
                <c:pt idx="39">
                  <c:v>0.10248437029688701</c:v>
                </c:pt>
                <c:pt idx="40">
                  <c:v>0.102485957740427</c:v>
                </c:pt>
              </c:numCache>
            </c:numRef>
          </c:xVal>
          <c:yVal>
            <c:numRef>
              <c:f>'Plot Data'!$E$6852:$E$6892</c:f>
              <c:numCache>
                <c:formatCode>General</c:formatCode>
                <c:ptCount val="41"/>
                <c:pt idx="0">
                  <c:v>1290.12539655976</c:v>
                </c:pt>
                <c:pt idx="1">
                  <c:v>1293.79571852292</c:v>
                </c:pt>
                <c:pt idx="2">
                  <c:v>1287.5063111268801</c:v>
                </c:pt>
                <c:pt idx="3">
                  <c:v>1252.8728669695499</c:v>
                </c:pt>
                <c:pt idx="4">
                  <c:v>1246.6371984827699</c:v>
                </c:pt>
                <c:pt idx="5">
                  <c:v>1250.9980969084099</c:v>
                </c:pt>
                <c:pt idx="6">
                  <c:v>1250.2288923546701</c:v>
                </c:pt>
                <c:pt idx="7">
                  <c:v>1250.5488014867301</c:v>
                </c:pt>
                <c:pt idx="8">
                  <c:v>1250.2333332175001</c:v>
                </c:pt>
                <c:pt idx="9">
                  <c:v>1249.43501308496</c:v>
                </c:pt>
                <c:pt idx="10">
                  <c:v>1247.5145278292</c:v>
                </c:pt>
                <c:pt idx="11">
                  <c:v>1243.59134749905</c:v>
                </c:pt>
                <c:pt idx="12">
                  <c:v>1240.5161460562299</c:v>
                </c:pt>
                <c:pt idx="13">
                  <c:v>1199.7803128805399</c:v>
                </c:pt>
                <c:pt idx="14">
                  <c:v>1185.02565039098</c:v>
                </c:pt>
                <c:pt idx="15">
                  <c:v>1179.1592015393101</c:v>
                </c:pt>
                <c:pt idx="16">
                  <c:v>1173.30872253864</c:v>
                </c:pt>
                <c:pt idx="17">
                  <c:v>1170.65134692019</c:v>
                </c:pt>
                <c:pt idx="18">
                  <c:v>1167.3574210110801</c:v>
                </c:pt>
                <c:pt idx="19">
                  <c:v>1154.99515329523</c:v>
                </c:pt>
                <c:pt idx="20">
                  <c:v>1138.98891231727</c:v>
                </c:pt>
                <c:pt idx="21">
                  <c:v>1104.8597497062599</c:v>
                </c:pt>
                <c:pt idx="22">
                  <c:v>1122.56033898034</c:v>
                </c:pt>
                <c:pt idx="23">
                  <c:v>1122.5740181541</c:v>
                </c:pt>
                <c:pt idx="24">
                  <c:v>1131.0382408468199</c:v>
                </c:pt>
                <c:pt idx="25">
                  <c:v>1103.95490375343</c:v>
                </c:pt>
                <c:pt idx="26">
                  <c:v>1098.6646011105099</c:v>
                </c:pt>
                <c:pt idx="27">
                  <c:v>1106.1116571914299</c:v>
                </c:pt>
                <c:pt idx="28">
                  <c:v>1110.6374049896399</c:v>
                </c:pt>
                <c:pt idx="29">
                  <c:v>1102.3424935523601</c:v>
                </c:pt>
                <c:pt idx="30">
                  <c:v>1079.70758531878</c:v>
                </c:pt>
                <c:pt idx="31">
                  <c:v>1085.5961203250399</c:v>
                </c:pt>
                <c:pt idx="32">
                  <c:v>1061.4299004785601</c:v>
                </c:pt>
                <c:pt idx="33">
                  <c:v>1031.78780362157</c:v>
                </c:pt>
                <c:pt idx="34">
                  <c:v>1032.4293641896199</c:v>
                </c:pt>
                <c:pt idx="35">
                  <c:v>1032.4426312990699</c:v>
                </c:pt>
                <c:pt idx="36">
                  <c:v>1078.68310948149</c:v>
                </c:pt>
                <c:pt idx="37">
                  <c:v>1107.94631839257</c:v>
                </c:pt>
                <c:pt idx="38">
                  <c:v>1072.45762956163</c:v>
                </c:pt>
                <c:pt idx="39">
                  <c:v>1061.34942601588</c:v>
                </c:pt>
                <c:pt idx="40">
                  <c:v>1061.3415246049599</c:v>
                </c:pt>
              </c:numCache>
            </c:numRef>
          </c:yVal>
          <c:smooth val="0"/>
          <c:extLst>
            <c:ext xmlns:c16="http://schemas.microsoft.com/office/drawing/2014/chart" uri="{C3380CC4-5D6E-409C-BE32-E72D297353CC}">
              <c16:uniqueId val="{00000078-902D-494F-B91B-D83A38386C95}"/>
            </c:ext>
          </c:extLst>
        </c:ser>
        <c:ser>
          <c:idx val="121"/>
          <c:order val="121"/>
          <c:tx>
            <c:v>Flow Trajectories 1_88_0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Data'!$D$6895:$D$6955</c:f>
              <c:numCache>
                <c:formatCode>General</c:formatCode>
                <c:ptCount val="61"/>
                <c:pt idx="0">
                  <c:v>-5.8712510558196201E-5</c:v>
                </c:pt>
                <c:pt idx="1">
                  <c:v>5.3124767836295302E-3</c:v>
                </c:pt>
                <c:pt idx="2">
                  <c:v>6.3011817788738399E-3</c:v>
                </c:pt>
                <c:pt idx="3">
                  <c:v>8.3492500658910295E-3</c:v>
                </c:pt>
                <c:pt idx="4">
                  <c:v>9.2874918478022296E-3</c:v>
                </c:pt>
                <c:pt idx="5">
                  <c:v>1.4079845590987799E-2</c:v>
                </c:pt>
                <c:pt idx="6">
                  <c:v>1.7711759561681799E-2</c:v>
                </c:pt>
                <c:pt idx="7">
                  <c:v>2.09028426235639E-2</c:v>
                </c:pt>
                <c:pt idx="8">
                  <c:v>2.3687331580867499E-2</c:v>
                </c:pt>
                <c:pt idx="9">
                  <c:v>2.6303131245670401E-2</c:v>
                </c:pt>
                <c:pt idx="10">
                  <c:v>2.8801602398226302E-2</c:v>
                </c:pt>
                <c:pt idx="11">
                  <c:v>3.1211638323813198E-2</c:v>
                </c:pt>
                <c:pt idx="12">
                  <c:v>3.3577333013607998E-2</c:v>
                </c:pt>
                <c:pt idx="13">
                  <c:v>3.5924670064171299E-2</c:v>
                </c:pt>
                <c:pt idx="14">
                  <c:v>3.8255352334627402E-2</c:v>
                </c:pt>
                <c:pt idx="15">
                  <c:v>4.0561103476921399E-2</c:v>
                </c:pt>
                <c:pt idx="16">
                  <c:v>4.2825254444774898E-2</c:v>
                </c:pt>
                <c:pt idx="17">
                  <c:v>4.5042555028358799E-2</c:v>
                </c:pt>
                <c:pt idx="18">
                  <c:v>4.7463724888276201E-2</c:v>
                </c:pt>
                <c:pt idx="19">
                  <c:v>4.9914226637798098E-2</c:v>
                </c:pt>
                <c:pt idx="20">
                  <c:v>5.2420639920002898E-2</c:v>
                </c:pt>
                <c:pt idx="21">
                  <c:v>5.4713546567629702E-2</c:v>
                </c:pt>
                <c:pt idx="22">
                  <c:v>5.69314656167259E-2</c:v>
                </c:pt>
                <c:pt idx="23">
                  <c:v>5.8644946937862902E-2</c:v>
                </c:pt>
                <c:pt idx="24">
                  <c:v>5.9647756692783098E-2</c:v>
                </c:pt>
                <c:pt idx="25">
                  <c:v>6.0061112537797098E-2</c:v>
                </c:pt>
                <c:pt idx="26">
                  <c:v>6.0199334455871903E-2</c:v>
                </c:pt>
                <c:pt idx="27">
                  <c:v>6.0275552007024197E-2</c:v>
                </c:pt>
                <c:pt idx="28">
                  <c:v>6.0400884738270398E-2</c:v>
                </c:pt>
                <c:pt idx="29">
                  <c:v>6.0525948240038201E-2</c:v>
                </c:pt>
                <c:pt idx="30">
                  <c:v>6.0650773605617402E-2</c:v>
                </c:pt>
                <c:pt idx="31">
                  <c:v>6.06632426922235E-2</c:v>
                </c:pt>
                <c:pt idx="32">
                  <c:v>6.0787795723805299E-2</c:v>
                </c:pt>
                <c:pt idx="33">
                  <c:v>6.0912114154085199E-2</c:v>
                </c:pt>
                <c:pt idx="34">
                  <c:v>6.1036111528492303E-2</c:v>
                </c:pt>
                <c:pt idx="35">
                  <c:v>6.1073245569704199E-2</c:v>
                </c:pt>
                <c:pt idx="36">
                  <c:v>6.10865322014576E-2</c:v>
                </c:pt>
                <c:pt idx="37">
                  <c:v>6.1659929446265901E-2</c:v>
                </c:pt>
                <c:pt idx="38">
                  <c:v>6.2129380888527097E-2</c:v>
                </c:pt>
                <c:pt idx="39">
                  <c:v>6.2339555796536703E-2</c:v>
                </c:pt>
                <c:pt idx="40">
                  <c:v>6.2434352149855099E-2</c:v>
                </c:pt>
                <c:pt idx="41">
                  <c:v>6.2571136410223605E-2</c:v>
                </c:pt>
                <c:pt idx="42">
                  <c:v>6.2695455105787001E-2</c:v>
                </c:pt>
                <c:pt idx="43">
                  <c:v>6.2818384097125798E-2</c:v>
                </c:pt>
                <c:pt idx="44">
                  <c:v>6.2939719964617696E-2</c:v>
                </c:pt>
                <c:pt idx="45">
                  <c:v>6.3059769488623796E-2</c:v>
                </c:pt>
                <c:pt idx="46">
                  <c:v>6.3178975473963603E-2</c:v>
                </c:pt>
                <c:pt idx="47">
                  <c:v>6.3295784027329702E-2</c:v>
                </c:pt>
                <c:pt idx="48">
                  <c:v>6.3411856959659105E-2</c:v>
                </c:pt>
                <c:pt idx="49">
                  <c:v>6.3458081476157502E-2</c:v>
                </c:pt>
                <c:pt idx="50">
                  <c:v>6.4569619430442204E-2</c:v>
                </c:pt>
                <c:pt idx="51">
                  <c:v>6.5595728476701698E-2</c:v>
                </c:pt>
                <c:pt idx="52">
                  <c:v>6.6618747451085897E-2</c:v>
                </c:pt>
                <c:pt idx="53">
                  <c:v>6.8159871859089297E-2</c:v>
                </c:pt>
                <c:pt idx="54">
                  <c:v>7.0207269877215803E-2</c:v>
                </c:pt>
                <c:pt idx="55">
                  <c:v>7.1821833880726202E-2</c:v>
                </c:pt>
                <c:pt idx="56">
                  <c:v>7.2839707102772294E-2</c:v>
                </c:pt>
                <c:pt idx="57">
                  <c:v>7.2922779476349495E-2</c:v>
                </c:pt>
                <c:pt idx="58">
                  <c:v>7.2946497068162697E-2</c:v>
                </c:pt>
                <c:pt idx="59">
                  <c:v>7.3400066584812698E-2</c:v>
                </c:pt>
                <c:pt idx="60">
                  <c:v>7.3422130497509994E-2</c:v>
                </c:pt>
              </c:numCache>
            </c:numRef>
          </c:xVal>
          <c:yVal>
            <c:numRef>
              <c:f>'Plot Data'!$E$6895:$E$6955</c:f>
              <c:numCache>
                <c:formatCode>General</c:formatCode>
                <c:ptCount val="61"/>
                <c:pt idx="0">
                  <c:v>1290.33437153148</c:v>
                </c:pt>
                <c:pt idx="1">
                  <c:v>1298.3435219825001</c:v>
                </c:pt>
                <c:pt idx="2">
                  <c:v>1299.1177576802399</c:v>
                </c:pt>
                <c:pt idx="3">
                  <c:v>1282.81448673656</c:v>
                </c:pt>
                <c:pt idx="4">
                  <c:v>1278.2323916129801</c:v>
                </c:pt>
                <c:pt idx="5">
                  <c:v>1280.35998303218</c:v>
                </c:pt>
                <c:pt idx="6">
                  <c:v>1271.38206665454</c:v>
                </c:pt>
                <c:pt idx="7">
                  <c:v>1263.66956307855</c:v>
                </c:pt>
                <c:pt idx="8">
                  <c:v>1260.51326225553</c:v>
                </c:pt>
                <c:pt idx="9">
                  <c:v>1258.1045281356</c:v>
                </c:pt>
                <c:pt idx="10">
                  <c:v>1255.98023884795</c:v>
                </c:pt>
                <c:pt idx="11">
                  <c:v>1254.4353470769599</c:v>
                </c:pt>
                <c:pt idx="12">
                  <c:v>1253.3060283075799</c:v>
                </c:pt>
                <c:pt idx="13">
                  <c:v>1252.1207664661799</c:v>
                </c:pt>
                <c:pt idx="14">
                  <c:v>1250.7187637991799</c:v>
                </c:pt>
                <c:pt idx="15">
                  <c:v>1248.5754885097399</c:v>
                </c:pt>
                <c:pt idx="16">
                  <c:v>1245.8856374905399</c:v>
                </c:pt>
                <c:pt idx="17">
                  <c:v>1243.88413476251</c:v>
                </c:pt>
                <c:pt idx="18">
                  <c:v>1243.6087451153501</c:v>
                </c:pt>
                <c:pt idx="19">
                  <c:v>1244.8763693083499</c:v>
                </c:pt>
                <c:pt idx="20">
                  <c:v>1245.55642843999</c:v>
                </c:pt>
                <c:pt idx="21">
                  <c:v>1241.5842064636799</c:v>
                </c:pt>
                <c:pt idx="22">
                  <c:v>1226.67766706767</c:v>
                </c:pt>
                <c:pt idx="23">
                  <c:v>1222.88336576244</c:v>
                </c:pt>
                <c:pt idx="24">
                  <c:v>1221.7148859419799</c:v>
                </c:pt>
                <c:pt idx="25">
                  <c:v>1217.3278595485999</c:v>
                </c:pt>
                <c:pt idx="26">
                  <c:v>1216.03053044131</c:v>
                </c:pt>
                <c:pt idx="27">
                  <c:v>1215.3533708381699</c:v>
                </c:pt>
                <c:pt idx="28">
                  <c:v>1213.4250445229</c:v>
                </c:pt>
                <c:pt idx="29">
                  <c:v>1211.46095498464</c:v>
                </c:pt>
                <c:pt idx="30">
                  <c:v>1209.5017274506599</c:v>
                </c:pt>
                <c:pt idx="31">
                  <c:v>1209.3060778956899</c:v>
                </c:pt>
                <c:pt idx="32">
                  <c:v>1207.3523688304399</c:v>
                </c:pt>
                <c:pt idx="33">
                  <c:v>1205.1249045301199</c:v>
                </c:pt>
                <c:pt idx="34">
                  <c:v>1203.96021910222</c:v>
                </c:pt>
                <c:pt idx="35">
                  <c:v>1203.6104995471901</c:v>
                </c:pt>
                <c:pt idx="36">
                  <c:v>1203.51099318559</c:v>
                </c:pt>
                <c:pt idx="37">
                  <c:v>1204.6377813741101</c:v>
                </c:pt>
                <c:pt idx="38">
                  <c:v>1206.8341826819601</c:v>
                </c:pt>
                <c:pt idx="39">
                  <c:v>1208.1644106459701</c:v>
                </c:pt>
                <c:pt idx="40">
                  <c:v>1208.84827239322</c:v>
                </c:pt>
                <c:pt idx="41">
                  <c:v>1208.30296001343</c:v>
                </c:pt>
                <c:pt idx="42">
                  <c:v>1207.68035098153</c:v>
                </c:pt>
                <c:pt idx="43">
                  <c:v>1206.7199538490299</c:v>
                </c:pt>
                <c:pt idx="44">
                  <c:v>1205.5301232905899</c:v>
                </c:pt>
                <c:pt idx="45">
                  <c:v>1204.17356116159</c:v>
                </c:pt>
                <c:pt idx="46">
                  <c:v>1202.75625547457</c:v>
                </c:pt>
                <c:pt idx="47">
                  <c:v>1201.1136854837901</c:v>
                </c:pt>
                <c:pt idx="48">
                  <c:v>1199.4254640182601</c:v>
                </c:pt>
                <c:pt idx="49">
                  <c:v>1198.73749920624</c:v>
                </c:pt>
                <c:pt idx="50">
                  <c:v>1194.54402029589</c:v>
                </c:pt>
                <c:pt idx="51">
                  <c:v>1185.71582113212</c:v>
                </c:pt>
                <c:pt idx="52">
                  <c:v>1178.91435926349</c:v>
                </c:pt>
                <c:pt idx="53">
                  <c:v>1160.23256457767</c:v>
                </c:pt>
                <c:pt idx="54">
                  <c:v>1133.7198665599301</c:v>
                </c:pt>
                <c:pt idx="55">
                  <c:v>1150.2155590565201</c:v>
                </c:pt>
                <c:pt idx="56">
                  <c:v>1160.2084227612499</c:v>
                </c:pt>
                <c:pt idx="57">
                  <c:v>1160.8891677962699</c:v>
                </c:pt>
                <c:pt idx="58">
                  <c:v>1154.2918645637701</c:v>
                </c:pt>
                <c:pt idx="59">
                  <c:v>1144.0699408169501</c:v>
                </c:pt>
                <c:pt idx="60">
                  <c:v>1143.5642405746801</c:v>
                </c:pt>
              </c:numCache>
            </c:numRef>
          </c:yVal>
          <c:smooth val="0"/>
          <c:extLst>
            <c:ext xmlns:c16="http://schemas.microsoft.com/office/drawing/2014/chart" uri="{C3380CC4-5D6E-409C-BE32-E72D297353CC}">
              <c16:uniqueId val="{00000079-902D-494F-B91B-D83A38386C95}"/>
            </c:ext>
          </c:extLst>
        </c:ser>
        <c:ser>
          <c:idx val="122"/>
          <c:order val="122"/>
          <c:tx>
            <c:v>Flow Trajectories 1_88_1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Data'!$D$6958:$D$6967</c:f>
              <c:numCache>
                <c:formatCode>General</c:formatCode>
                <c:ptCount val="10"/>
                <c:pt idx="0">
                  <c:v>7.3422130497509994E-2</c:v>
                </c:pt>
                <c:pt idx="1">
                  <c:v>7.4471724446547399E-2</c:v>
                </c:pt>
                <c:pt idx="2">
                  <c:v>7.5484909731053401E-2</c:v>
                </c:pt>
                <c:pt idx="3">
                  <c:v>7.59941957979096E-2</c:v>
                </c:pt>
                <c:pt idx="4">
                  <c:v>7.6496122887733803E-2</c:v>
                </c:pt>
                <c:pt idx="5">
                  <c:v>7.7000386244126695E-2</c:v>
                </c:pt>
                <c:pt idx="6">
                  <c:v>7.8017432080053198E-2</c:v>
                </c:pt>
                <c:pt idx="7">
                  <c:v>7.9043466351941094E-2</c:v>
                </c:pt>
                <c:pt idx="8">
                  <c:v>7.9910309128654905E-2</c:v>
                </c:pt>
                <c:pt idx="9">
                  <c:v>7.9985304692617804E-2</c:v>
                </c:pt>
              </c:numCache>
            </c:numRef>
          </c:xVal>
          <c:yVal>
            <c:numRef>
              <c:f>'Plot Data'!$E$6958:$E$6967</c:f>
              <c:numCache>
                <c:formatCode>General</c:formatCode>
                <c:ptCount val="10"/>
                <c:pt idx="0">
                  <c:v>1118.8914763312901</c:v>
                </c:pt>
                <c:pt idx="1">
                  <c:v>1110.82551228585</c:v>
                </c:pt>
                <c:pt idx="2">
                  <c:v>1109.7013949524501</c:v>
                </c:pt>
                <c:pt idx="3">
                  <c:v>1108.8186464251901</c:v>
                </c:pt>
                <c:pt idx="4">
                  <c:v>1110.2054133944</c:v>
                </c:pt>
                <c:pt idx="5">
                  <c:v>1110.2183534426499</c:v>
                </c:pt>
                <c:pt idx="6">
                  <c:v>1104.7770621113</c:v>
                </c:pt>
                <c:pt idx="7">
                  <c:v>1090.59153170427</c:v>
                </c:pt>
                <c:pt idx="8">
                  <c:v>1081.9462353562401</c:v>
                </c:pt>
                <c:pt idx="9">
                  <c:v>1081.5258261250201</c:v>
                </c:pt>
              </c:numCache>
            </c:numRef>
          </c:yVal>
          <c:smooth val="0"/>
          <c:extLst>
            <c:ext xmlns:c16="http://schemas.microsoft.com/office/drawing/2014/chart" uri="{C3380CC4-5D6E-409C-BE32-E72D297353CC}">
              <c16:uniqueId val="{0000007A-902D-494F-B91B-D83A38386C95}"/>
            </c:ext>
          </c:extLst>
        </c:ser>
        <c:ser>
          <c:idx val="123"/>
          <c:order val="123"/>
          <c:tx>
            <c:v>Flow Trajectories 1_88_2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Data'!$D$6970:$D$6979</c:f>
              <c:numCache>
                <c:formatCode>General</c:formatCode>
                <c:ptCount val="10"/>
                <c:pt idx="0">
                  <c:v>7.9985304692617804E-2</c:v>
                </c:pt>
                <c:pt idx="1">
                  <c:v>8.36646099853353E-2</c:v>
                </c:pt>
                <c:pt idx="2">
                  <c:v>8.7761564150714705E-2</c:v>
                </c:pt>
                <c:pt idx="3">
                  <c:v>9.1829482583074898E-2</c:v>
                </c:pt>
                <c:pt idx="4">
                  <c:v>9.1969169474216197E-2</c:v>
                </c:pt>
                <c:pt idx="5">
                  <c:v>9.1975519713187806E-2</c:v>
                </c:pt>
                <c:pt idx="6">
                  <c:v>9.4997747512144307E-2</c:v>
                </c:pt>
                <c:pt idx="7">
                  <c:v>9.83799915233491E-2</c:v>
                </c:pt>
                <c:pt idx="8">
                  <c:v>0.100942438338498</c:v>
                </c:pt>
                <c:pt idx="9">
                  <c:v>0.100983729959085</c:v>
                </c:pt>
              </c:numCache>
            </c:numRef>
          </c:xVal>
          <c:yVal>
            <c:numRef>
              <c:f>'Plot Data'!$E$6970:$E$6979</c:f>
              <c:numCache>
                <c:formatCode>General</c:formatCode>
                <c:ptCount val="10"/>
                <c:pt idx="0">
                  <c:v>1071.94915933168</c:v>
                </c:pt>
                <c:pt idx="1">
                  <c:v>1089.1505004553701</c:v>
                </c:pt>
                <c:pt idx="2">
                  <c:v>1048.8082871210299</c:v>
                </c:pt>
                <c:pt idx="3">
                  <c:v>1040.91065211616</c:v>
                </c:pt>
                <c:pt idx="4">
                  <c:v>1041.09383521365</c:v>
                </c:pt>
                <c:pt idx="5">
                  <c:v>1085.99100652266</c:v>
                </c:pt>
                <c:pt idx="6">
                  <c:v>1116.8926534740301</c:v>
                </c:pt>
                <c:pt idx="7">
                  <c:v>1085.0732940154201</c:v>
                </c:pt>
                <c:pt idx="8">
                  <c:v>1058.86145099598</c:v>
                </c:pt>
                <c:pt idx="9">
                  <c:v>1058.65012997234</c:v>
                </c:pt>
              </c:numCache>
            </c:numRef>
          </c:yVal>
          <c:smooth val="0"/>
          <c:extLst>
            <c:ext xmlns:c16="http://schemas.microsoft.com/office/drawing/2014/chart" uri="{C3380CC4-5D6E-409C-BE32-E72D297353CC}">
              <c16:uniqueId val="{0000007B-902D-494F-B91B-D83A38386C95}"/>
            </c:ext>
          </c:extLst>
        </c:ser>
        <c:ser>
          <c:idx val="124"/>
          <c:order val="124"/>
          <c:tx>
            <c:v>Flow Trajectories 1_89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Data'!$D$6982:$D$7020</c:f>
              <c:numCache>
                <c:formatCode>General</c:formatCode>
                <c:ptCount val="39"/>
                <c:pt idx="0">
                  <c:v>-5.8931153065917297E-5</c:v>
                </c:pt>
                <c:pt idx="1">
                  <c:v>5.2757795845702702E-3</c:v>
                </c:pt>
                <c:pt idx="2">
                  <c:v>9.9603667542177195E-3</c:v>
                </c:pt>
                <c:pt idx="3">
                  <c:v>1.504378707859E-2</c:v>
                </c:pt>
                <c:pt idx="4">
                  <c:v>2.0618100466528601E-2</c:v>
                </c:pt>
                <c:pt idx="5">
                  <c:v>2.6200512879687402E-2</c:v>
                </c:pt>
                <c:pt idx="6">
                  <c:v>3.1786765851498103E-2</c:v>
                </c:pt>
                <c:pt idx="7">
                  <c:v>3.6868055805860403E-2</c:v>
                </c:pt>
                <c:pt idx="8">
                  <c:v>4.2457405083010297E-2</c:v>
                </c:pt>
                <c:pt idx="9">
                  <c:v>4.7537828042920997E-2</c:v>
                </c:pt>
                <c:pt idx="10">
                  <c:v>5.2614740957542497E-2</c:v>
                </c:pt>
                <c:pt idx="11">
                  <c:v>5.8242867101586902E-2</c:v>
                </c:pt>
                <c:pt idx="12">
                  <c:v>5.8752471630539697E-2</c:v>
                </c:pt>
                <c:pt idx="13">
                  <c:v>6.2808910451370104E-2</c:v>
                </c:pt>
                <c:pt idx="14">
                  <c:v>6.6359165266564907E-2</c:v>
                </c:pt>
                <c:pt idx="15">
                  <c:v>6.9391453882253207E-2</c:v>
                </c:pt>
                <c:pt idx="16">
                  <c:v>7.1419010851835898E-2</c:v>
                </c:pt>
                <c:pt idx="17">
                  <c:v>7.3468240811444596E-2</c:v>
                </c:pt>
                <c:pt idx="18">
                  <c:v>7.6028829810875095E-2</c:v>
                </c:pt>
                <c:pt idx="19">
                  <c:v>7.8082971356536496E-2</c:v>
                </c:pt>
                <c:pt idx="20">
                  <c:v>7.9626819334108007E-2</c:v>
                </c:pt>
                <c:pt idx="21">
                  <c:v>8.2287999171570203E-2</c:v>
                </c:pt>
                <c:pt idx="22">
                  <c:v>8.3705946060355696E-2</c:v>
                </c:pt>
                <c:pt idx="23">
                  <c:v>8.4110765202526805E-2</c:v>
                </c:pt>
                <c:pt idx="24">
                  <c:v>8.4142499921071298E-2</c:v>
                </c:pt>
                <c:pt idx="25">
                  <c:v>8.4148850160043004E-2</c:v>
                </c:pt>
                <c:pt idx="26">
                  <c:v>8.5859014591016997E-2</c:v>
                </c:pt>
                <c:pt idx="27">
                  <c:v>8.7407266083798105E-2</c:v>
                </c:pt>
                <c:pt idx="28">
                  <c:v>8.89182156292294E-2</c:v>
                </c:pt>
                <c:pt idx="29">
                  <c:v>9.0026670172474801E-2</c:v>
                </c:pt>
                <c:pt idx="30">
                  <c:v>9.3700706761318198E-2</c:v>
                </c:pt>
                <c:pt idx="31">
                  <c:v>9.6250101231844701E-2</c:v>
                </c:pt>
                <c:pt idx="32">
                  <c:v>0.101326727669518</c:v>
                </c:pt>
                <c:pt idx="33">
                  <c:v>0.101504465331266</c:v>
                </c:pt>
                <c:pt idx="34">
                  <c:v>0.101510815363943</c:v>
                </c:pt>
                <c:pt idx="35">
                  <c:v>0.101517165602915</c:v>
                </c:pt>
                <c:pt idx="36">
                  <c:v>0.107130479695129</c:v>
                </c:pt>
                <c:pt idx="37">
                  <c:v>0.1102150320547</c:v>
                </c:pt>
                <c:pt idx="38">
                  <c:v>0.110301416882624</c:v>
                </c:pt>
              </c:numCache>
            </c:numRef>
          </c:xVal>
          <c:yVal>
            <c:numRef>
              <c:f>'Plot Data'!$E$6982:$E$7020</c:f>
              <c:numCache>
                <c:formatCode>General</c:formatCode>
                <c:ptCount val="39"/>
                <c:pt idx="0">
                  <c:v>1290.1027513146801</c:v>
                </c:pt>
                <c:pt idx="1">
                  <c:v>1290.05580437136</c:v>
                </c:pt>
                <c:pt idx="2">
                  <c:v>1239.8397040874299</c:v>
                </c:pt>
                <c:pt idx="3">
                  <c:v>1236.0754182359401</c:v>
                </c:pt>
                <c:pt idx="4">
                  <c:v>1245.92512624351</c:v>
                </c:pt>
                <c:pt idx="5">
                  <c:v>1250.19895183992</c:v>
                </c:pt>
                <c:pt idx="6">
                  <c:v>1251.68586469097</c:v>
                </c:pt>
                <c:pt idx="7">
                  <c:v>1251.09962967347</c:v>
                </c:pt>
                <c:pt idx="8">
                  <c:v>1250.43455569615</c:v>
                </c:pt>
                <c:pt idx="9">
                  <c:v>1250.2953308118499</c:v>
                </c:pt>
                <c:pt idx="10">
                  <c:v>1252.2731047320001</c:v>
                </c:pt>
                <c:pt idx="11">
                  <c:v>1224.44650147996</c:v>
                </c:pt>
                <c:pt idx="12">
                  <c:v>1223.32915029334</c:v>
                </c:pt>
                <c:pt idx="13">
                  <c:v>1228.2884784893399</c:v>
                </c:pt>
                <c:pt idx="14">
                  <c:v>1232.2509689721701</c:v>
                </c:pt>
                <c:pt idx="15">
                  <c:v>1240.4404234295801</c:v>
                </c:pt>
                <c:pt idx="16">
                  <c:v>1239.11569853832</c:v>
                </c:pt>
                <c:pt idx="17">
                  <c:v>1226.50449066805</c:v>
                </c:pt>
                <c:pt idx="18">
                  <c:v>1209.99189565232</c:v>
                </c:pt>
                <c:pt idx="19">
                  <c:v>1191.32462319095</c:v>
                </c:pt>
                <c:pt idx="20">
                  <c:v>1162.04271288264</c:v>
                </c:pt>
                <c:pt idx="21">
                  <c:v>1128.92709278403</c:v>
                </c:pt>
                <c:pt idx="22">
                  <c:v>1126.6916561891301</c:v>
                </c:pt>
                <c:pt idx="23">
                  <c:v>1130.85704241608</c:v>
                </c:pt>
                <c:pt idx="24">
                  <c:v>1131.24011580142</c:v>
                </c:pt>
                <c:pt idx="25">
                  <c:v>1151.08289121863</c:v>
                </c:pt>
                <c:pt idx="26">
                  <c:v>1115.99905294573</c:v>
                </c:pt>
                <c:pt idx="27">
                  <c:v>1086.74068169526</c:v>
                </c:pt>
                <c:pt idx="28">
                  <c:v>1103.29258715426</c:v>
                </c:pt>
                <c:pt idx="29">
                  <c:v>1114.92072339682</c:v>
                </c:pt>
                <c:pt idx="30">
                  <c:v>1096.09602234622</c:v>
                </c:pt>
                <c:pt idx="31">
                  <c:v>1083.6258791673599</c:v>
                </c:pt>
                <c:pt idx="32">
                  <c:v>1085.24369212851</c:v>
                </c:pt>
                <c:pt idx="33">
                  <c:v>1085.9256813316299</c:v>
                </c:pt>
                <c:pt idx="34">
                  <c:v>1085.9504034732099</c:v>
                </c:pt>
                <c:pt idx="35">
                  <c:v>1127.30568600486</c:v>
                </c:pt>
                <c:pt idx="36">
                  <c:v>1104.02153433341</c:v>
                </c:pt>
                <c:pt idx="37">
                  <c:v>1055.4837714349101</c:v>
                </c:pt>
                <c:pt idx="38">
                  <c:v>1054.8449859781299</c:v>
                </c:pt>
              </c:numCache>
            </c:numRef>
          </c:yVal>
          <c:smooth val="0"/>
          <c:extLst>
            <c:ext xmlns:c16="http://schemas.microsoft.com/office/drawing/2014/chart" uri="{C3380CC4-5D6E-409C-BE32-E72D297353CC}">
              <c16:uniqueId val="{0000007C-902D-494F-B91B-D83A38386C95}"/>
            </c:ext>
          </c:extLst>
        </c:ser>
        <c:ser>
          <c:idx val="125"/>
          <c:order val="125"/>
          <c:tx>
            <c:v>Flow Trajectories 1_90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Data'!$D$7023:$D$7064</c:f>
              <c:numCache>
                <c:formatCode>General</c:formatCode>
                <c:ptCount val="42"/>
                <c:pt idx="0">
                  <c:v>-5.89344241668833E-5</c:v>
                </c:pt>
                <c:pt idx="1">
                  <c:v>5.2760366414737001E-3</c:v>
                </c:pt>
                <c:pt idx="2">
                  <c:v>9.9599253074728108E-3</c:v>
                </c:pt>
                <c:pt idx="3">
                  <c:v>1.50425257500228E-2</c:v>
                </c:pt>
                <c:pt idx="4">
                  <c:v>2.06181629788002E-2</c:v>
                </c:pt>
                <c:pt idx="5">
                  <c:v>2.6200499978932201E-2</c:v>
                </c:pt>
                <c:pt idx="6">
                  <c:v>3.1787133843813403E-2</c:v>
                </c:pt>
                <c:pt idx="7">
                  <c:v>3.6870281059229099E-2</c:v>
                </c:pt>
                <c:pt idx="8">
                  <c:v>4.19517732581502E-2</c:v>
                </c:pt>
                <c:pt idx="9">
                  <c:v>4.7031943903192201E-2</c:v>
                </c:pt>
                <c:pt idx="10">
                  <c:v>5.2109283738308601E-2</c:v>
                </c:pt>
                <c:pt idx="11">
                  <c:v>5.7725993257128301E-2</c:v>
                </c:pt>
                <c:pt idx="12">
                  <c:v>6.1277652986196599E-2</c:v>
                </c:pt>
                <c:pt idx="13">
                  <c:v>6.5836675022053204E-2</c:v>
                </c:pt>
                <c:pt idx="14">
                  <c:v>7.0887378989228506E-2</c:v>
                </c:pt>
                <c:pt idx="15">
                  <c:v>7.3944266169402598E-2</c:v>
                </c:pt>
                <c:pt idx="16">
                  <c:v>7.6495468831659696E-2</c:v>
                </c:pt>
                <c:pt idx="17">
                  <c:v>7.9042413700094502E-2</c:v>
                </c:pt>
                <c:pt idx="18">
                  <c:v>8.1085543721925404E-2</c:v>
                </c:pt>
                <c:pt idx="19">
                  <c:v>8.3130958934937604E-2</c:v>
                </c:pt>
                <c:pt idx="20">
                  <c:v>8.5183045802536703E-2</c:v>
                </c:pt>
                <c:pt idx="21">
                  <c:v>8.7756938143549304E-2</c:v>
                </c:pt>
                <c:pt idx="22">
                  <c:v>8.9087597151796705E-2</c:v>
                </c:pt>
                <c:pt idx="23">
                  <c:v>9.0165960674377696E-2</c:v>
                </c:pt>
                <c:pt idx="24">
                  <c:v>9.0450438879202802E-2</c:v>
                </c:pt>
                <c:pt idx="25">
                  <c:v>9.0482190074061095E-2</c:v>
                </c:pt>
                <c:pt idx="26">
                  <c:v>9.1517769990257902E-2</c:v>
                </c:pt>
                <c:pt idx="27">
                  <c:v>9.1823930321494607E-2</c:v>
                </c:pt>
                <c:pt idx="28">
                  <c:v>9.2386243488086398E-2</c:v>
                </c:pt>
                <c:pt idx="29">
                  <c:v>9.2890086900339106E-2</c:v>
                </c:pt>
                <c:pt idx="30">
                  <c:v>9.3397107446861499E-2</c:v>
                </c:pt>
                <c:pt idx="31">
                  <c:v>9.3902247997808094E-2</c:v>
                </c:pt>
                <c:pt idx="32">
                  <c:v>9.4407227200659E-2</c:v>
                </c:pt>
                <c:pt idx="33">
                  <c:v>9.9702149573298704E-2</c:v>
                </c:pt>
                <c:pt idx="34">
                  <c:v>0.104794928776728</c:v>
                </c:pt>
                <c:pt idx="35">
                  <c:v>0.107584656582063</c:v>
                </c:pt>
                <c:pt idx="36">
                  <c:v>0.10769893426730499</c:v>
                </c:pt>
                <c:pt idx="37">
                  <c:v>0.107705284402814</c:v>
                </c:pt>
                <c:pt idx="38">
                  <c:v>0.107711634641786</c:v>
                </c:pt>
                <c:pt idx="39">
                  <c:v>0.112809309614212</c:v>
                </c:pt>
                <c:pt idx="40">
                  <c:v>0.116412331349791</c:v>
                </c:pt>
                <c:pt idx="41">
                  <c:v>0.116520219542814</c:v>
                </c:pt>
              </c:numCache>
            </c:numRef>
          </c:xVal>
          <c:yVal>
            <c:numRef>
              <c:f>'Plot Data'!$E$7023:$E$7064</c:f>
              <c:numCache>
                <c:formatCode>General</c:formatCode>
                <c:ptCount val="42"/>
                <c:pt idx="0">
                  <c:v>1290.1008908454201</c:v>
                </c:pt>
                <c:pt idx="1">
                  <c:v>1290.0208689155099</c:v>
                </c:pt>
                <c:pt idx="2">
                  <c:v>1240.2121387382099</c:v>
                </c:pt>
                <c:pt idx="3">
                  <c:v>1237.02798962355</c:v>
                </c:pt>
                <c:pt idx="4">
                  <c:v>1245.9572258032099</c:v>
                </c:pt>
                <c:pt idx="5">
                  <c:v>1250.24265517202</c:v>
                </c:pt>
                <c:pt idx="6">
                  <c:v>1251.46311749035</c:v>
                </c:pt>
                <c:pt idx="7">
                  <c:v>1249.7796108427999</c:v>
                </c:pt>
                <c:pt idx="8">
                  <c:v>1248.99926401823</c:v>
                </c:pt>
                <c:pt idx="9">
                  <c:v>1249.01972254098</c:v>
                </c:pt>
                <c:pt idx="10">
                  <c:v>1250.5947269575599</c:v>
                </c:pt>
                <c:pt idx="11">
                  <c:v>1230.76608386421</c:v>
                </c:pt>
                <c:pt idx="12">
                  <c:v>1234.35052490514</c:v>
                </c:pt>
                <c:pt idx="13">
                  <c:v>1243.05496833128</c:v>
                </c:pt>
                <c:pt idx="14">
                  <c:v>1255.46352291844</c:v>
                </c:pt>
                <c:pt idx="15">
                  <c:v>1247.11647955853</c:v>
                </c:pt>
                <c:pt idx="16">
                  <c:v>1242.8567273384199</c:v>
                </c:pt>
                <c:pt idx="17">
                  <c:v>1239.64614039258</c:v>
                </c:pt>
                <c:pt idx="18">
                  <c:v>1232.3197793735801</c:v>
                </c:pt>
                <c:pt idx="19">
                  <c:v>1222.0981057253</c:v>
                </c:pt>
                <c:pt idx="20">
                  <c:v>1200.9505989604399</c:v>
                </c:pt>
                <c:pt idx="21">
                  <c:v>1151.9418021771901</c:v>
                </c:pt>
                <c:pt idx="22">
                  <c:v>1134.0175863392001</c:v>
                </c:pt>
                <c:pt idx="23">
                  <c:v>1136.03327092175</c:v>
                </c:pt>
                <c:pt idx="24">
                  <c:v>1137.51740535257</c:v>
                </c:pt>
                <c:pt idx="25">
                  <c:v>1126.7461489366899</c:v>
                </c:pt>
                <c:pt idx="26">
                  <c:v>1107.04610489432</c:v>
                </c:pt>
                <c:pt idx="27">
                  <c:v>1100.6571127812299</c:v>
                </c:pt>
                <c:pt idx="28">
                  <c:v>1100.94518670153</c:v>
                </c:pt>
                <c:pt idx="29">
                  <c:v>1102.11996014942</c:v>
                </c:pt>
                <c:pt idx="30">
                  <c:v>1102.8113084992201</c:v>
                </c:pt>
                <c:pt idx="31">
                  <c:v>1105.04051700128</c:v>
                </c:pt>
                <c:pt idx="32">
                  <c:v>1107.0891521619401</c:v>
                </c:pt>
                <c:pt idx="33">
                  <c:v>1093.9733132978399</c:v>
                </c:pt>
                <c:pt idx="34">
                  <c:v>1078.02120021838</c:v>
                </c:pt>
                <c:pt idx="35">
                  <c:v>1080.7077606412499</c:v>
                </c:pt>
                <c:pt idx="36">
                  <c:v>1080.81634027359</c:v>
                </c:pt>
                <c:pt idx="37">
                  <c:v>1080.8226736726001</c:v>
                </c:pt>
                <c:pt idx="38">
                  <c:v>1120.1411478121399</c:v>
                </c:pt>
                <c:pt idx="39">
                  <c:v>1105.5125684536499</c:v>
                </c:pt>
                <c:pt idx="40">
                  <c:v>1040.9256931550799</c:v>
                </c:pt>
                <c:pt idx="41">
                  <c:v>1040.3391664145399</c:v>
                </c:pt>
              </c:numCache>
            </c:numRef>
          </c:yVal>
          <c:smooth val="0"/>
          <c:extLst>
            <c:ext xmlns:c16="http://schemas.microsoft.com/office/drawing/2014/chart" uri="{C3380CC4-5D6E-409C-BE32-E72D297353CC}">
              <c16:uniqueId val="{0000007D-902D-494F-B91B-D83A38386C95}"/>
            </c:ext>
          </c:extLst>
        </c:ser>
        <c:ser>
          <c:idx val="126"/>
          <c:order val="126"/>
          <c:tx>
            <c:v>Flow Trajectories 1_91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Data'!$D$7067:$D$7111</c:f>
              <c:numCache>
                <c:formatCode>General</c:formatCode>
                <c:ptCount val="45"/>
                <c:pt idx="0">
                  <c:v>-5.8931124978481301E-5</c:v>
                </c:pt>
                <c:pt idx="1">
                  <c:v>5.27207040713875E-3</c:v>
                </c:pt>
                <c:pt idx="2">
                  <c:v>9.4389651060407202E-3</c:v>
                </c:pt>
                <c:pt idx="3">
                  <c:v>1.45250983650643E-2</c:v>
                </c:pt>
                <c:pt idx="4">
                  <c:v>2.0106109280468801E-2</c:v>
                </c:pt>
                <c:pt idx="5">
                  <c:v>2.51855796770462E-2</c:v>
                </c:pt>
                <c:pt idx="6">
                  <c:v>3.0772954874598399E-2</c:v>
                </c:pt>
                <c:pt idx="7">
                  <c:v>3.58558569566211E-2</c:v>
                </c:pt>
                <c:pt idx="8">
                  <c:v>4.0936438536190799E-2</c:v>
                </c:pt>
                <c:pt idx="9">
                  <c:v>4.6016405103153302E-2</c:v>
                </c:pt>
                <c:pt idx="10">
                  <c:v>5.1095497625192797E-2</c:v>
                </c:pt>
                <c:pt idx="11">
                  <c:v>5.6697402570058099E-2</c:v>
                </c:pt>
                <c:pt idx="12">
                  <c:v>6.1773014282729299E-2</c:v>
                </c:pt>
                <c:pt idx="13">
                  <c:v>6.6329430630779201E-2</c:v>
                </c:pt>
                <c:pt idx="14">
                  <c:v>6.9371569047740597E-2</c:v>
                </c:pt>
                <c:pt idx="15">
                  <c:v>7.3622270798202799E-2</c:v>
                </c:pt>
                <c:pt idx="16">
                  <c:v>7.6981650413895902E-2</c:v>
                </c:pt>
                <c:pt idx="17">
                  <c:v>8.0132000811024798E-2</c:v>
                </c:pt>
                <c:pt idx="18">
                  <c:v>8.2674479242393697E-2</c:v>
                </c:pt>
                <c:pt idx="19">
                  <c:v>8.52167735354976E-2</c:v>
                </c:pt>
                <c:pt idx="20">
                  <c:v>8.72522192135987E-2</c:v>
                </c:pt>
                <c:pt idx="21">
                  <c:v>8.9291416269978705E-2</c:v>
                </c:pt>
                <c:pt idx="22">
                  <c:v>9.1337022686928504E-2</c:v>
                </c:pt>
                <c:pt idx="23">
                  <c:v>9.3085505395782295E-2</c:v>
                </c:pt>
                <c:pt idx="24">
                  <c:v>9.5148920579911297E-2</c:v>
                </c:pt>
                <c:pt idx="25">
                  <c:v>9.6380359069076396E-2</c:v>
                </c:pt>
                <c:pt idx="26">
                  <c:v>9.7300217800226796E-2</c:v>
                </c:pt>
                <c:pt idx="27">
                  <c:v>9.79415840697474E-2</c:v>
                </c:pt>
                <c:pt idx="28">
                  <c:v>9.7973335264605693E-2</c:v>
                </c:pt>
                <c:pt idx="29">
                  <c:v>9.8494687253943003E-2</c:v>
                </c:pt>
                <c:pt idx="30">
                  <c:v>9.9009594564155298E-2</c:v>
                </c:pt>
                <c:pt idx="31">
                  <c:v>9.9526981137582501E-2</c:v>
                </c:pt>
                <c:pt idx="32">
                  <c:v>0.10055819776898101</c:v>
                </c:pt>
                <c:pt idx="33">
                  <c:v>0.105099873014143</c:v>
                </c:pt>
                <c:pt idx="34">
                  <c:v>0.107656283116985</c:v>
                </c:pt>
                <c:pt idx="35">
                  <c:v>0.112739691739687</c:v>
                </c:pt>
                <c:pt idx="36">
                  <c:v>0.114258041160089</c:v>
                </c:pt>
                <c:pt idx="37">
                  <c:v>0.114410345063594</c:v>
                </c:pt>
                <c:pt idx="38">
                  <c:v>0.11442939417466</c:v>
                </c:pt>
                <c:pt idx="39">
                  <c:v>0.114435744413631</c:v>
                </c:pt>
                <c:pt idx="40">
                  <c:v>0.120086400993012</c:v>
                </c:pt>
                <c:pt idx="41">
                  <c:v>0.122655611200091</c:v>
                </c:pt>
                <c:pt idx="42">
                  <c:v>0.123098001204678</c:v>
                </c:pt>
                <c:pt idx="43">
                  <c:v>0.123159626518452</c:v>
                </c:pt>
                <c:pt idx="44">
                  <c:v>0.123160420226588</c:v>
                </c:pt>
              </c:numCache>
            </c:numRef>
          </c:xVal>
          <c:yVal>
            <c:numRef>
              <c:f>'Plot Data'!$E$7067:$E$7111</c:f>
              <c:numCache>
                <c:formatCode>General</c:formatCode>
                <c:ptCount val="45"/>
                <c:pt idx="0">
                  <c:v>1290.0946734992999</c:v>
                </c:pt>
                <c:pt idx="1">
                  <c:v>1291.22322581253</c:v>
                </c:pt>
                <c:pt idx="2">
                  <c:v>1246.80267429432</c:v>
                </c:pt>
                <c:pt idx="3">
                  <c:v>1241.92872943354</c:v>
                </c:pt>
                <c:pt idx="4">
                  <c:v>1247.8768819235499</c:v>
                </c:pt>
                <c:pt idx="5">
                  <c:v>1249.2617270404601</c:v>
                </c:pt>
                <c:pt idx="6">
                  <c:v>1250.0584772504401</c:v>
                </c:pt>
                <c:pt idx="7">
                  <c:v>1248.4938723226101</c:v>
                </c:pt>
                <c:pt idx="8">
                  <c:v>1248.2552345900101</c:v>
                </c:pt>
                <c:pt idx="9">
                  <c:v>1248.4174684673601</c:v>
                </c:pt>
                <c:pt idx="10">
                  <c:v>1249.09124316155</c:v>
                </c:pt>
                <c:pt idx="11">
                  <c:v>1237.2276118294601</c:v>
                </c:pt>
                <c:pt idx="12">
                  <c:v>1242.8167375112801</c:v>
                </c:pt>
                <c:pt idx="13">
                  <c:v>1251.91382102578</c:v>
                </c:pt>
                <c:pt idx="14">
                  <c:v>1253.20422720274</c:v>
                </c:pt>
                <c:pt idx="15">
                  <c:v>1258.3544674508</c:v>
                </c:pt>
                <c:pt idx="16">
                  <c:v>1255.65232665191</c:v>
                </c:pt>
                <c:pt idx="17">
                  <c:v>1256.61800124459</c:v>
                </c:pt>
                <c:pt idx="18">
                  <c:v>1255.9981000340199</c:v>
                </c:pt>
                <c:pt idx="19">
                  <c:v>1254.91288005454</c:v>
                </c:pt>
                <c:pt idx="20">
                  <c:v>1252.2766595153</c:v>
                </c:pt>
                <c:pt idx="21">
                  <c:v>1247.00179582436</c:v>
                </c:pt>
                <c:pt idx="22">
                  <c:v>1237.89165223997</c:v>
                </c:pt>
                <c:pt idx="23">
                  <c:v>1217.5187437561101</c:v>
                </c:pt>
                <c:pt idx="24">
                  <c:v>1178.35839188154</c:v>
                </c:pt>
                <c:pt idx="25">
                  <c:v>1164.70652973543</c:v>
                </c:pt>
                <c:pt idx="26">
                  <c:v>1164.17433738621</c:v>
                </c:pt>
                <c:pt idx="27">
                  <c:v>1166.64760926126</c:v>
                </c:pt>
                <c:pt idx="28">
                  <c:v>1137.83569306441</c:v>
                </c:pt>
                <c:pt idx="29">
                  <c:v>1126.83042169651</c:v>
                </c:pt>
                <c:pt idx="30">
                  <c:v>1115.18171462803</c:v>
                </c:pt>
                <c:pt idx="31">
                  <c:v>1102.3297371134299</c:v>
                </c:pt>
                <c:pt idx="32">
                  <c:v>1085.8299182583501</c:v>
                </c:pt>
                <c:pt idx="33">
                  <c:v>1127.7399322773599</c:v>
                </c:pt>
                <c:pt idx="34">
                  <c:v>1107.7208062981699</c:v>
                </c:pt>
                <c:pt idx="35">
                  <c:v>1101.01311795622</c:v>
                </c:pt>
                <c:pt idx="36">
                  <c:v>1107.83810676956</c:v>
                </c:pt>
                <c:pt idx="37">
                  <c:v>1108.63078740728</c:v>
                </c:pt>
                <c:pt idx="38">
                  <c:v>1108.7314161120901</c:v>
                </c:pt>
                <c:pt idx="39">
                  <c:v>1159.6350220116999</c:v>
                </c:pt>
                <c:pt idx="40">
                  <c:v>1101.8859934479401</c:v>
                </c:pt>
                <c:pt idx="41">
                  <c:v>1054.5796549296699</c:v>
                </c:pt>
                <c:pt idx="42">
                  <c:v>1052.89291973748</c:v>
                </c:pt>
                <c:pt idx="43">
                  <c:v>1052.6554675920099</c:v>
                </c:pt>
                <c:pt idx="44">
                  <c:v>1052.6524056600599</c:v>
                </c:pt>
              </c:numCache>
            </c:numRef>
          </c:yVal>
          <c:smooth val="0"/>
          <c:extLst>
            <c:ext xmlns:c16="http://schemas.microsoft.com/office/drawing/2014/chart" uri="{C3380CC4-5D6E-409C-BE32-E72D297353CC}">
              <c16:uniqueId val="{0000007E-902D-494F-B91B-D83A38386C95}"/>
            </c:ext>
          </c:extLst>
        </c:ser>
        <c:ser>
          <c:idx val="127"/>
          <c:order val="127"/>
          <c:tx>
            <c:v>Flow Trajectories 1_92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Data'!$D$7114:$D$7175</c:f>
              <c:numCache>
                <c:formatCode>General</c:formatCode>
                <c:ptCount val="62"/>
                <c:pt idx="0">
                  <c:v>-5.8712270840038801E-5</c:v>
                </c:pt>
                <c:pt idx="1">
                  <c:v>5.2610176335418602E-3</c:v>
                </c:pt>
                <c:pt idx="2">
                  <c:v>6.0748856161033198E-3</c:v>
                </c:pt>
                <c:pt idx="3">
                  <c:v>8.6934402695968693E-3</c:v>
                </c:pt>
                <c:pt idx="4">
                  <c:v>1.3792185325113299E-2</c:v>
                </c:pt>
                <c:pt idx="5">
                  <c:v>1.9382523768558601E-2</c:v>
                </c:pt>
                <c:pt idx="6">
                  <c:v>2.4981371852044298E-2</c:v>
                </c:pt>
                <c:pt idx="7">
                  <c:v>3.0066268216955998E-2</c:v>
                </c:pt>
                <c:pt idx="8">
                  <c:v>3.5651811021639501E-2</c:v>
                </c:pt>
                <c:pt idx="9">
                  <c:v>4.0728424213046698E-2</c:v>
                </c:pt>
                <c:pt idx="10">
                  <c:v>4.6312179138166001E-2</c:v>
                </c:pt>
                <c:pt idx="11">
                  <c:v>5.1898902095628703E-2</c:v>
                </c:pt>
                <c:pt idx="12">
                  <c:v>5.7515148993492901E-2</c:v>
                </c:pt>
                <c:pt idx="13">
                  <c:v>6.3061536314656497E-2</c:v>
                </c:pt>
                <c:pt idx="14">
                  <c:v>6.5084284355946195E-2</c:v>
                </c:pt>
                <c:pt idx="15">
                  <c:v>6.9758359716324103E-2</c:v>
                </c:pt>
                <c:pt idx="16">
                  <c:v>7.3285477007281899E-2</c:v>
                </c:pt>
                <c:pt idx="17">
                  <c:v>7.8377987626952E-2</c:v>
                </c:pt>
                <c:pt idx="18">
                  <c:v>8.0407604975765004E-2</c:v>
                </c:pt>
                <c:pt idx="19">
                  <c:v>8.3554732563084599E-2</c:v>
                </c:pt>
                <c:pt idx="20">
                  <c:v>8.60962442469832E-2</c:v>
                </c:pt>
                <c:pt idx="21">
                  <c:v>8.8637787835113904E-2</c:v>
                </c:pt>
                <c:pt idx="22">
                  <c:v>9.1168655679789795E-2</c:v>
                </c:pt>
                <c:pt idx="23">
                  <c:v>9.3014633176720304E-2</c:v>
                </c:pt>
                <c:pt idx="24">
                  <c:v>9.4637369821953699E-2</c:v>
                </c:pt>
                <c:pt idx="25">
                  <c:v>9.6384695724163194E-2</c:v>
                </c:pt>
                <c:pt idx="26">
                  <c:v>9.6698252228579196E-2</c:v>
                </c:pt>
                <c:pt idx="27">
                  <c:v>9.8703762354690805E-2</c:v>
                </c:pt>
                <c:pt idx="28">
                  <c:v>9.9477117320441399E-2</c:v>
                </c:pt>
                <c:pt idx="29">
                  <c:v>9.97495046620899E-2</c:v>
                </c:pt>
                <c:pt idx="30">
                  <c:v>9.9848969634350804E-2</c:v>
                </c:pt>
                <c:pt idx="31">
                  <c:v>9.9972838220957205E-2</c:v>
                </c:pt>
                <c:pt idx="32">
                  <c:v>0.10009631909281699</c:v>
                </c:pt>
                <c:pt idx="33">
                  <c:v>0.100219350559696</c:v>
                </c:pt>
                <c:pt idx="34">
                  <c:v>0.100341909270109</c:v>
                </c:pt>
                <c:pt idx="35">
                  <c:v>0.10046397578277499</c:v>
                </c:pt>
                <c:pt idx="36">
                  <c:v>0.10058553182258199</c:v>
                </c:pt>
                <c:pt idx="37">
                  <c:v>0.100706560264252</c:v>
                </c:pt>
                <c:pt idx="38">
                  <c:v>0.10082704511200299</c:v>
                </c:pt>
                <c:pt idx="39">
                  <c:v>0.10094697147569499</c:v>
                </c:pt>
                <c:pt idx="40">
                  <c:v>0.10106632554390101</c:v>
                </c:pt>
                <c:pt idx="41">
                  <c:v>0.10109012654089</c:v>
                </c:pt>
                <c:pt idx="42">
                  <c:v>0.101699422100906</c:v>
                </c:pt>
                <c:pt idx="43">
                  <c:v>0.102064323186471</c:v>
                </c:pt>
                <c:pt idx="44">
                  <c:v>0.10256878778751601</c:v>
                </c:pt>
                <c:pt idx="45">
                  <c:v>0.102639903449622</c:v>
                </c:pt>
                <c:pt idx="46">
                  <c:v>0.102643459538416</c:v>
                </c:pt>
                <c:pt idx="47">
                  <c:v>0.102643713547591</c:v>
                </c:pt>
                <c:pt idx="48">
                  <c:v>0.10264396755715</c:v>
                </c:pt>
                <c:pt idx="49">
                  <c:v>0.103178357951726</c:v>
                </c:pt>
                <c:pt idx="50">
                  <c:v>0.104209342665624</c:v>
                </c:pt>
                <c:pt idx="51">
                  <c:v>0.1052168147974</c:v>
                </c:pt>
                <c:pt idx="52">
                  <c:v>0.108224116386298</c:v>
                </c:pt>
                <c:pt idx="53">
                  <c:v>0.111307913669162</c:v>
                </c:pt>
                <c:pt idx="54">
                  <c:v>0.116391376597103</c:v>
                </c:pt>
                <c:pt idx="55">
                  <c:v>0.11841174799667099</c:v>
                </c:pt>
                <c:pt idx="56">
                  <c:v>0.118614732016094</c:v>
                </c:pt>
                <c:pt idx="57">
                  <c:v>0.118633780376857</c:v>
                </c:pt>
                <c:pt idx="58">
                  <c:v>0.118640130615829</c:v>
                </c:pt>
                <c:pt idx="59">
                  <c:v>0.121781517636145</c:v>
                </c:pt>
                <c:pt idx="60">
                  <c:v>0.127070545021467</c:v>
                </c:pt>
                <c:pt idx="61">
                  <c:v>0.12735827643247299</c:v>
                </c:pt>
              </c:numCache>
            </c:numRef>
          </c:xVal>
          <c:yVal>
            <c:numRef>
              <c:f>'Plot Data'!$E$7114:$E$7175</c:f>
              <c:numCache>
                <c:formatCode>General</c:formatCode>
                <c:ptCount val="62"/>
                <c:pt idx="0">
                  <c:v>1290.1187442609501</c:v>
                </c:pt>
                <c:pt idx="1">
                  <c:v>1294.3062120985801</c:v>
                </c:pt>
                <c:pt idx="2">
                  <c:v>1290.8741834698401</c:v>
                </c:pt>
                <c:pt idx="3">
                  <c:v>1261.07203888599</c:v>
                </c:pt>
                <c:pt idx="4">
                  <c:v>1254.1439646916201</c:v>
                </c:pt>
                <c:pt idx="5">
                  <c:v>1255.2433415319899</c:v>
                </c:pt>
                <c:pt idx="6">
                  <c:v>1250.17535819513</c:v>
                </c:pt>
                <c:pt idx="7">
                  <c:v>1247.57245999567</c:v>
                </c:pt>
                <c:pt idx="8">
                  <c:v>1249.18435321892</c:v>
                </c:pt>
                <c:pt idx="9">
                  <c:v>1251.1735384685801</c:v>
                </c:pt>
                <c:pt idx="10">
                  <c:v>1253.31109219481</c:v>
                </c:pt>
                <c:pt idx="11">
                  <c:v>1253.94587613305</c:v>
                </c:pt>
                <c:pt idx="12">
                  <c:v>1235.2091179772899</c:v>
                </c:pt>
                <c:pt idx="13">
                  <c:v>1260.4865322703999</c:v>
                </c:pt>
                <c:pt idx="14">
                  <c:v>1264.92497028763</c:v>
                </c:pt>
                <c:pt idx="15">
                  <c:v>1263.0613084597301</c:v>
                </c:pt>
                <c:pt idx="16">
                  <c:v>1271.4038943657499</c:v>
                </c:pt>
                <c:pt idx="17">
                  <c:v>1270.6792702407599</c:v>
                </c:pt>
                <c:pt idx="18">
                  <c:v>1272.0060887499901</c:v>
                </c:pt>
                <c:pt idx="19">
                  <c:v>1272.35842800157</c:v>
                </c:pt>
                <c:pt idx="20">
                  <c:v>1272.0761578931599</c:v>
                </c:pt>
                <c:pt idx="21">
                  <c:v>1271.86935839125</c:v>
                </c:pt>
                <c:pt idx="22">
                  <c:v>1270.10161288368</c:v>
                </c:pt>
                <c:pt idx="23">
                  <c:v>1267.4801073378101</c:v>
                </c:pt>
                <c:pt idx="24">
                  <c:v>1261.8524053231899</c:v>
                </c:pt>
                <c:pt idx="25">
                  <c:v>1249.04496621402</c:v>
                </c:pt>
                <c:pt idx="26">
                  <c:v>1245.3540132237799</c:v>
                </c:pt>
                <c:pt idx="27">
                  <c:v>1211.1392180979101</c:v>
                </c:pt>
                <c:pt idx="28">
                  <c:v>1198.7432521717799</c:v>
                </c:pt>
                <c:pt idx="29">
                  <c:v>1194.7564631566399</c:v>
                </c:pt>
                <c:pt idx="30">
                  <c:v>1193.36252893251</c:v>
                </c:pt>
                <c:pt idx="31">
                  <c:v>1191.23592843243</c:v>
                </c:pt>
                <c:pt idx="32">
                  <c:v>1189.2800654846401</c:v>
                </c:pt>
                <c:pt idx="33">
                  <c:v>1187.4431341965301</c:v>
                </c:pt>
                <c:pt idx="34">
                  <c:v>1185.63559342232</c:v>
                </c:pt>
                <c:pt idx="35">
                  <c:v>1183.85755529893</c:v>
                </c:pt>
                <c:pt idx="36">
                  <c:v>1182.10910859515</c:v>
                </c:pt>
                <c:pt idx="37">
                  <c:v>1180.39031960016</c:v>
                </c:pt>
                <c:pt idx="38">
                  <c:v>1178.7012330565799</c:v>
                </c:pt>
                <c:pt idx="39">
                  <c:v>1177.0418731274101</c:v>
                </c:pt>
                <c:pt idx="40">
                  <c:v>1175.4122443871699</c:v>
                </c:pt>
                <c:pt idx="41">
                  <c:v>1175.0898854647501</c:v>
                </c:pt>
                <c:pt idx="42">
                  <c:v>1173.4889702896501</c:v>
                </c:pt>
                <c:pt idx="43">
                  <c:v>1174.4448028525501</c:v>
                </c:pt>
                <c:pt idx="44">
                  <c:v>1177.7965440201101</c:v>
                </c:pt>
                <c:pt idx="45">
                  <c:v>1178.4575608756199</c:v>
                </c:pt>
                <c:pt idx="46">
                  <c:v>1178.49184194648</c:v>
                </c:pt>
                <c:pt idx="47">
                  <c:v>1178.4942950865</c:v>
                </c:pt>
                <c:pt idx="48">
                  <c:v>1133.36179994179</c:v>
                </c:pt>
                <c:pt idx="49">
                  <c:v>1122.83615747095</c:v>
                </c:pt>
                <c:pt idx="50">
                  <c:v>1103.6285447978701</c:v>
                </c:pt>
                <c:pt idx="51">
                  <c:v>1113.5241626234199</c:v>
                </c:pt>
                <c:pt idx="52">
                  <c:v>1159.00152061004</c:v>
                </c:pt>
                <c:pt idx="53">
                  <c:v>1125.0485711122401</c:v>
                </c:pt>
                <c:pt idx="54">
                  <c:v>1118.83610541485</c:v>
                </c:pt>
                <c:pt idx="55">
                  <c:v>1130.5097830132099</c:v>
                </c:pt>
                <c:pt idx="56">
                  <c:v>1131.7699036690501</c:v>
                </c:pt>
                <c:pt idx="57">
                  <c:v>1131.88917078192</c:v>
                </c:pt>
                <c:pt idx="58">
                  <c:v>1174.77109393909</c:v>
                </c:pt>
                <c:pt idx="59">
                  <c:v>1183.1171707625101</c:v>
                </c:pt>
                <c:pt idx="60">
                  <c:v>1066.12337482768</c:v>
                </c:pt>
                <c:pt idx="61">
                  <c:v>1064.80518913488</c:v>
                </c:pt>
              </c:numCache>
            </c:numRef>
          </c:yVal>
          <c:smooth val="0"/>
          <c:extLst>
            <c:ext xmlns:c16="http://schemas.microsoft.com/office/drawing/2014/chart" uri="{C3380CC4-5D6E-409C-BE32-E72D297353CC}">
              <c16:uniqueId val="{0000007F-902D-494F-B91B-D83A38386C95}"/>
            </c:ext>
          </c:extLst>
        </c:ser>
        <c:ser>
          <c:idx val="128"/>
          <c:order val="128"/>
          <c:tx>
            <c:v>Flow Trajectories 1_93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Data'!$D$7178:$D$7417</c:f>
              <c:numCache>
                <c:formatCode>General</c:formatCode>
                <c:ptCount val="240"/>
                <c:pt idx="0">
                  <c:v>-5.8712299511786801E-5</c:v>
                </c:pt>
                <c:pt idx="1">
                  <c:v>5.0716073248595703E-3</c:v>
                </c:pt>
                <c:pt idx="2">
                  <c:v>6.0612288559535503E-3</c:v>
                </c:pt>
                <c:pt idx="3">
                  <c:v>8.1239741386715508E-3</c:v>
                </c:pt>
                <c:pt idx="4">
                  <c:v>8.3456957900021594E-3</c:v>
                </c:pt>
                <c:pt idx="5">
                  <c:v>9.1787031602434104E-3</c:v>
                </c:pt>
                <c:pt idx="6">
                  <c:v>1.40694506290294E-2</c:v>
                </c:pt>
                <c:pt idx="7">
                  <c:v>1.7569927388560801E-2</c:v>
                </c:pt>
                <c:pt idx="8">
                  <c:v>2.0612580151252401E-2</c:v>
                </c:pt>
                <c:pt idx="9">
                  <c:v>2.3216924407503999E-2</c:v>
                </c:pt>
                <c:pt idx="10">
                  <c:v>2.55760269835116E-2</c:v>
                </c:pt>
                <c:pt idx="11">
                  <c:v>2.77109788534344E-2</c:v>
                </c:pt>
                <c:pt idx="12">
                  <c:v>2.9674424258177099E-2</c:v>
                </c:pt>
                <c:pt idx="13">
                  <c:v>3.1558875921374997E-2</c:v>
                </c:pt>
                <c:pt idx="14">
                  <c:v>3.3626249030336897E-2</c:v>
                </c:pt>
                <c:pt idx="15">
                  <c:v>3.57129859259551E-2</c:v>
                </c:pt>
                <c:pt idx="16">
                  <c:v>3.7603122708920099E-2</c:v>
                </c:pt>
                <c:pt idx="17">
                  <c:v>3.96786380126153E-2</c:v>
                </c:pt>
                <c:pt idx="18">
                  <c:v>4.1779260070882597E-2</c:v>
                </c:pt>
                <c:pt idx="19">
                  <c:v>4.3703075053171198E-2</c:v>
                </c:pt>
                <c:pt idx="20">
                  <c:v>4.5611229904681402E-2</c:v>
                </c:pt>
                <c:pt idx="21">
                  <c:v>4.7692340690204803E-2</c:v>
                </c:pt>
                <c:pt idx="22">
                  <c:v>4.97885148854832E-2</c:v>
                </c:pt>
                <c:pt idx="23">
                  <c:v>5.1948177033464701E-2</c:v>
                </c:pt>
                <c:pt idx="24">
                  <c:v>5.4217902330059298E-2</c:v>
                </c:pt>
                <c:pt idx="25">
                  <c:v>5.6335640963193503E-2</c:v>
                </c:pt>
                <c:pt idx="26">
                  <c:v>5.78624122112723E-2</c:v>
                </c:pt>
                <c:pt idx="27">
                  <c:v>6.2723704632615201E-2</c:v>
                </c:pt>
                <c:pt idx="28">
                  <c:v>6.4758373945830006E-2</c:v>
                </c:pt>
                <c:pt idx="29">
                  <c:v>6.5788228995260406E-2</c:v>
                </c:pt>
                <c:pt idx="30">
                  <c:v>7.0348894886498606E-2</c:v>
                </c:pt>
                <c:pt idx="31">
                  <c:v>7.3197996366567694E-2</c:v>
                </c:pt>
                <c:pt idx="32">
                  <c:v>7.4011816867375402E-2</c:v>
                </c:pt>
                <c:pt idx="33">
                  <c:v>7.4371977026851693E-2</c:v>
                </c:pt>
                <c:pt idx="34">
                  <c:v>7.4541055583528706E-2</c:v>
                </c:pt>
                <c:pt idx="35">
                  <c:v>7.4672193012302407E-2</c:v>
                </c:pt>
                <c:pt idx="36">
                  <c:v>7.4811966098454294E-2</c:v>
                </c:pt>
                <c:pt idx="37">
                  <c:v>7.4951743669031803E-2</c:v>
                </c:pt>
                <c:pt idx="38">
                  <c:v>7.5157339881768898E-2</c:v>
                </c:pt>
                <c:pt idx="39">
                  <c:v>7.5540625857143301E-2</c:v>
                </c:pt>
                <c:pt idx="40">
                  <c:v>7.6153114813467301E-2</c:v>
                </c:pt>
                <c:pt idx="41">
                  <c:v>7.6841342569860305E-2</c:v>
                </c:pt>
                <c:pt idx="42">
                  <c:v>7.7511323465738205E-2</c:v>
                </c:pt>
                <c:pt idx="43">
                  <c:v>7.8118200426779805E-2</c:v>
                </c:pt>
                <c:pt idx="44">
                  <c:v>7.8640163278421105E-2</c:v>
                </c:pt>
                <c:pt idx="45">
                  <c:v>7.9074208044614694E-2</c:v>
                </c:pt>
                <c:pt idx="46">
                  <c:v>7.9406090507602306E-2</c:v>
                </c:pt>
                <c:pt idx="47">
                  <c:v>7.9670700852971496E-2</c:v>
                </c:pt>
                <c:pt idx="48">
                  <c:v>7.9881820805621007E-2</c:v>
                </c:pt>
                <c:pt idx="49">
                  <c:v>8.0051864023993405E-2</c:v>
                </c:pt>
                <c:pt idx="50">
                  <c:v>8.0185650856599205E-2</c:v>
                </c:pt>
                <c:pt idx="51">
                  <c:v>8.0325343197472407E-2</c:v>
                </c:pt>
                <c:pt idx="52">
                  <c:v>8.0465037822593205E-2</c:v>
                </c:pt>
                <c:pt idx="53">
                  <c:v>8.0592026933761399E-2</c:v>
                </c:pt>
                <c:pt idx="54">
                  <c:v>8.0731675348629905E-2</c:v>
                </c:pt>
                <c:pt idx="55">
                  <c:v>8.0871334741096507E-2</c:v>
                </c:pt>
                <c:pt idx="56">
                  <c:v>8.0998281304288294E-2</c:v>
                </c:pt>
                <c:pt idx="57">
                  <c:v>8.1137893594578403E-2</c:v>
                </c:pt>
                <c:pt idx="58">
                  <c:v>8.1277526548291401E-2</c:v>
                </c:pt>
                <c:pt idx="59">
                  <c:v>8.1417172683645497E-2</c:v>
                </c:pt>
                <c:pt idx="60">
                  <c:v>8.1556817901886097E-2</c:v>
                </c:pt>
                <c:pt idx="61">
                  <c:v>8.1696470662008205E-2</c:v>
                </c:pt>
                <c:pt idx="62">
                  <c:v>8.1823429115810906E-2</c:v>
                </c:pt>
                <c:pt idx="63">
                  <c:v>8.1963047050351207E-2</c:v>
                </c:pt>
                <c:pt idx="64">
                  <c:v>8.2102678418537106E-2</c:v>
                </c:pt>
                <c:pt idx="65">
                  <c:v>8.2242319180188206E-2</c:v>
                </c:pt>
                <c:pt idx="66">
                  <c:v>8.2369275900104899E-2</c:v>
                </c:pt>
                <c:pt idx="67">
                  <c:v>8.2508929465985203E-2</c:v>
                </c:pt>
                <c:pt idx="68">
                  <c:v>8.2648593026496603E-2</c:v>
                </c:pt>
                <c:pt idx="69">
                  <c:v>8.27755206217798E-2</c:v>
                </c:pt>
                <c:pt idx="70">
                  <c:v>8.2915131518944002E-2</c:v>
                </c:pt>
                <c:pt idx="71">
                  <c:v>8.3054750527004798E-2</c:v>
                </c:pt>
                <c:pt idx="72">
                  <c:v>8.3194377979889003E-2</c:v>
                </c:pt>
                <c:pt idx="73">
                  <c:v>8.3321310084196507E-2</c:v>
                </c:pt>
                <c:pt idx="74">
                  <c:v>8.3460933767743606E-2</c:v>
                </c:pt>
                <c:pt idx="75">
                  <c:v>8.3587865165243899E-2</c:v>
                </c:pt>
                <c:pt idx="76">
                  <c:v>8.3727454506444796E-2</c:v>
                </c:pt>
                <c:pt idx="77">
                  <c:v>8.3867057629964006E-2</c:v>
                </c:pt>
                <c:pt idx="78">
                  <c:v>8.4006672594883203E-2</c:v>
                </c:pt>
                <c:pt idx="79">
                  <c:v>8.4146296487760397E-2</c:v>
                </c:pt>
                <c:pt idx="80">
                  <c:v>8.4285941173479706E-2</c:v>
                </c:pt>
                <c:pt idx="81">
                  <c:v>8.4412901090900203E-2</c:v>
                </c:pt>
                <c:pt idx="82">
                  <c:v>8.4539791976295395E-2</c:v>
                </c:pt>
                <c:pt idx="83">
                  <c:v>8.4666672084520306E-2</c:v>
                </c:pt>
                <c:pt idx="84">
                  <c:v>8.4793544662901899E-2</c:v>
                </c:pt>
                <c:pt idx="85">
                  <c:v>8.4920413116031407E-2</c:v>
                </c:pt>
                <c:pt idx="86">
                  <c:v>8.5059973391593602E-2</c:v>
                </c:pt>
                <c:pt idx="87">
                  <c:v>8.5186845762522695E-2</c:v>
                </c:pt>
                <c:pt idx="88">
                  <c:v>8.5313671709189701E-2</c:v>
                </c:pt>
                <c:pt idx="89">
                  <c:v>8.5453153275510493E-2</c:v>
                </c:pt>
                <c:pt idx="90">
                  <c:v>8.5592639217383804E-2</c:v>
                </c:pt>
                <c:pt idx="91">
                  <c:v>8.5719443296772196E-2</c:v>
                </c:pt>
                <c:pt idx="92">
                  <c:v>8.5858922667557305E-2</c:v>
                </c:pt>
                <c:pt idx="93">
                  <c:v>8.5998408650585098E-2</c:v>
                </c:pt>
                <c:pt idx="94">
                  <c:v>8.6125206168662996E-2</c:v>
                </c:pt>
                <c:pt idx="95">
                  <c:v>8.6264602272959207E-2</c:v>
                </c:pt>
                <c:pt idx="96">
                  <c:v>8.6391334902375896E-2</c:v>
                </c:pt>
                <c:pt idx="97">
                  <c:v>8.6518051587840303E-2</c:v>
                </c:pt>
                <c:pt idx="98">
                  <c:v>8.6644748221576307E-2</c:v>
                </c:pt>
                <c:pt idx="99">
                  <c:v>8.6784128828684998E-2</c:v>
                </c:pt>
                <c:pt idx="100">
                  <c:v>8.6910848318360198E-2</c:v>
                </c:pt>
                <c:pt idx="101">
                  <c:v>8.7037371171347799E-2</c:v>
                </c:pt>
                <c:pt idx="102">
                  <c:v>8.7176512197991801E-2</c:v>
                </c:pt>
                <c:pt idx="103">
                  <c:v>8.7302993529478498E-2</c:v>
                </c:pt>
                <c:pt idx="104">
                  <c:v>8.74421287276613E-2</c:v>
                </c:pt>
                <c:pt idx="105">
                  <c:v>8.7568619519175994E-2</c:v>
                </c:pt>
                <c:pt idx="106">
                  <c:v>8.76950912870441E-2</c:v>
                </c:pt>
                <c:pt idx="107">
                  <c:v>8.7821377607918902E-2</c:v>
                </c:pt>
                <c:pt idx="108">
                  <c:v>8.7947611477693394E-2</c:v>
                </c:pt>
                <c:pt idx="109">
                  <c:v>8.8086471272601802E-2</c:v>
                </c:pt>
                <c:pt idx="110">
                  <c:v>8.8212733172698995E-2</c:v>
                </c:pt>
                <c:pt idx="111">
                  <c:v>8.8338991568384498E-2</c:v>
                </c:pt>
                <c:pt idx="112">
                  <c:v>8.8465205683089701E-2</c:v>
                </c:pt>
                <c:pt idx="113">
                  <c:v>8.8591263900244896E-2</c:v>
                </c:pt>
                <c:pt idx="114">
                  <c:v>8.87172746579903E-2</c:v>
                </c:pt>
                <c:pt idx="115">
                  <c:v>8.8792849378018401E-2</c:v>
                </c:pt>
                <c:pt idx="116">
                  <c:v>8.8881153505147303E-2</c:v>
                </c:pt>
                <c:pt idx="117">
                  <c:v>8.9020860081549594E-2</c:v>
                </c:pt>
                <c:pt idx="118">
                  <c:v>8.9160567650912403E-2</c:v>
                </c:pt>
                <c:pt idx="119">
                  <c:v>8.9300275524332701E-2</c:v>
                </c:pt>
                <c:pt idx="120">
                  <c:v>8.9439985929252994E-2</c:v>
                </c:pt>
                <c:pt idx="121">
                  <c:v>8.9579697399112507E-2</c:v>
                </c:pt>
                <c:pt idx="122">
                  <c:v>8.9719409763817301E-2</c:v>
                </c:pt>
                <c:pt idx="123">
                  <c:v>8.98639236375261E-2</c:v>
                </c:pt>
                <c:pt idx="124">
                  <c:v>9.0024936569560704E-2</c:v>
                </c:pt>
                <c:pt idx="125">
                  <c:v>9.02020825881584E-2</c:v>
                </c:pt>
                <c:pt idx="126">
                  <c:v>9.0392643446583598E-2</c:v>
                </c:pt>
                <c:pt idx="127">
                  <c:v>9.0592651009712297E-2</c:v>
                </c:pt>
                <c:pt idx="128">
                  <c:v>9.0797150728878506E-2</c:v>
                </c:pt>
                <c:pt idx="129">
                  <c:v>9.0982330722932894E-2</c:v>
                </c:pt>
                <c:pt idx="130">
                  <c:v>9.1162549624021094E-2</c:v>
                </c:pt>
                <c:pt idx="131">
                  <c:v>9.1334065588889096E-2</c:v>
                </c:pt>
                <c:pt idx="132">
                  <c:v>9.1493822065296507E-2</c:v>
                </c:pt>
                <c:pt idx="133">
                  <c:v>9.1639836221892798E-2</c:v>
                </c:pt>
                <c:pt idx="134">
                  <c:v>9.1771959983172002E-2</c:v>
                </c:pt>
                <c:pt idx="135">
                  <c:v>9.1911665814134402E-2</c:v>
                </c:pt>
                <c:pt idx="136">
                  <c:v>9.2051371248160804E-2</c:v>
                </c:pt>
                <c:pt idx="137">
                  <c:v>9.21910762927E-2</c:v>
                </c:pt>
                <c:pt idx="138">
                  <c:v>9.2330780955980393E-2</c:v>
                </c:pt>
                <c:pt idx="139">
                  <c:v>9.2470490465020205E-2</c:v>
                </c:pt>
                <c:pt idx="140">
                  <c:v>9.2610201651459195E-2</c:v>
                </c:pt>
                <c:pt idx="141">
                  <c:v>9.2737192317051506E-2</c:v>
                </c:pt>
                <c:pt idx="142">
                  <c:v>9.2864177896077899E-2</c:v>
                </c:pt>
                <c:pt idx="143">
                  <c:v>9.2991158970389398E-2</c:v>
                </c:pt>
                <c:pt idx="144">
                  <c:v>9.3130836415973195E-2</c:v>
                </c:pt>
                <c:pt idx="145">
                  <c:v>9.3270514163478202E-2</c:v>
                </c:pt>
                <c:pt idx="146">
                  <c:v>9.3410192703771794E-2</c:v>
                </c:pt>
                <c:pt idx="147">
                  <c:v>9.3549874857512996E-2</c:v>
                </c:pt>
                <c:pt idx="148">
                  <c:v>9.3689558873804105E-2</c:v>
                </c:pt>
                <c:pt idx="149">
                  <c:v>9.3829243587942396E-2</c:v>
                </c:pt>
                <c:pt idx="150">
                  <c:v>9.3968929692806194E-2</c:v>
                </c:pt>
                <c:pt idx="151">
                  <c:v>9.4095916376421396E-2</c:v>
                </c:pt>
                <c:pt idx="152">
                  <c:v>9.4222898625985194E-2</c:v>
                </c:pt>
                <c:pt idx="153">
                  <c:v>9.4349866924799797E-2</c:v>
                </c:pt>
                <c:pt idx="154">
                  <c:v>9.4489531147585307E-2</c:v>
                </c:pt>
                <c:pt idx="155">
                  <c:v>9.4629201493353396E-2</c:v>
                </c:pt>
                <c:pt idx="156">
                  <c:v>9.4768880765437602E-2</c:v>
                </c:pt>
                <c:pt idx="157">
                  <c:v>9.4908563841411595E-2</c:v>
                </c:pt>
                <c:pt idx="158">
                  <c:v>9.5048246672306103E-2</c:v>
                </c:pt>
                <c:pt idx="159">
                  <c:v>9.5187929794305098E-2</c:v>
                </c:pt>
                <c:pt idx="160">
                  <c:v>9.5327618597719793E-2</c:v>
                </c:pt>
                <c:pt idx="161">
                  <c:v>9.5467308076229898E-2</c:v>
                </c:pt>
                <c:pt idx="162">
                  <c:v>9.5594297927350302E-2</c:v>
                </c:pt>
                <c:pt idx="163">
                  <c:v>9.5733985156700604E-2</c:v>
                </c:pt>
                <c:pt idx="164">
                  <c:v>9.5860953553815104E-2</c:v>
                </c:pt>
                <c:pt idx="165">
                  <c:v>9.6000621114747803E-2</c:v>
                </c:pt>
                <c:pt idx="166">
                  <c:v>9.6140294891429695E-2</c:v>
                </c:pt>
                <c:pt idx="167">
                  <c:v>9.6279968474971597E-2</c:v>
                </c:pt>
                <c:pt idx="168">
                  <c:v>9.6419641908086703E-2</c:v>
                </c:pt>
                <c:pt idx="169">
                  <c:v>9.6559315232106896E-2</c:v>
                </c:pt>
                <c:pt idx="170">
                  <c:v>9.6698993571570996E-2</c:v>
                </c:pt>
                <c:pt idx="171">
                  <c:v>9.6838673896933694E-2</c:v>
                </c:pt>
                <c:pt idx="172">
                  <c:v>9.6978354355738206E-2</c:v>
                </c:pt>
                <c:pt idx="173">
                  <c:v>9.7118036431743507E-2</c:v>
                </c:pt>
                <c:pt idx="174">
                  <c:v>9.72577189173707E-2</c:v>
                </c:pt>
                <c:pt idx="175">
                  <c:v>9.7397403260835999E-2</c:v>
                </c:pt>
                <c:pt idx="176">
                  <c:v>9.7524393325968295E-2</c:v>
                </c:pt>
                <c:pt idx="177">
                  <c:v>9.76513816566911E-2</c:v>
                </c:pt>
                <c:pt idx="178">
                  <c:v>9.7778368261195306E-2</c:v>
                </c:pt>
                <c:pt idx="179">
                  <c:v>9.7905346206472704E-2</c:v>
                </c:pt>
                <c:pt idx="180">
                  <c:v>9.8032320754249003E-2</c:v>
                </c:pt>
                <c:pt idx="181">
                  <c:v>9.8159293633556896E-2</c:v>
                </c:pt>
                <c:pt idx="182">
                  <c:v>9.8286264824736999E-2</c:v>
                </c:pt>
                <c:pt idx="183">
                  <c:v>9.8413234300407298E-2</c:v>
                </c:pt>
                <c:pt idx="184">
                  <c:v>9.8540202025489701E-2</c:v>
                </c:pt>
                <c:pt idx="185">
                  <c:v>9.8667167957291593E-2</c:v>
                </c:pt>
                <c:pt idx="186">
                  <c:v>9.8794131362855697E-2</c:v>
                </c:pt>
                <c:pt idx="187">
                  <c:v>9.8921082729967399E-2</c:v>
                </c:pt>
                <c:pt idx="188">
                  <c:v>9.9048017736873606E-2</c:v>
                </c:pt>
                <c:pt idx="189">
                  <c:v>9.9174935718796001E-2</c:v>
                </c:pt>
                <c:pt idx="190">
                  <c:v>9.9301832821290598E-2</c:v>
                </c:pt>
                <c:pt idx="191">
                  <c:v>9.9428701701636396E-2</c:v>
                </c:pt>
                <c:pt idx="192">
                  <c:v>9.9555538464293103E-2</c:v>
                </c:pt>
                <c:pt idx="193">
                  <c:v>9.9682343351127994E-2</c:v>
                </c:pt>
                <c:pt idx="194">
                  <c:v>9.9809113232184304E-2</c:v>
                </c:pt>
                <c:pt idx="195">
                  <c:v>9.9935844747935404E-2</c:v>
                </c:pt>
                <c:pt idx="196">
                  <c:v>0.10006253430425301</c:v>
                </c:pt>
                <c:pt idx="197">
                  <c:v>0.100189155648125</c:v>
                </c:pt>
                <c:pt idx="198">
                  <c:v>0.100315667407151</c:v>
                </c:pt>
                <c:pt idx="199">
                  <c:v>0.100442057736917</c:v>
                </c:pt>
                <c:pt idx="200">
                  <c:v>0.100568311534877</c:v>
                </c:pt>
                <c:pt idx="201">
                  <c:v>0.100694412958498</c:v>
                </c:pt>
                <c:pt idx="202">
                  <c:v>0.100820345442478</c:v>
                </c:pt>
                <c:pt idx="203">
                  <c:v>0.100946089862976</c:v>
                </c:pt>
                <c:pt idx="204">
                  <c:v>0.101071629884493</c:v>
                </c:pt>
                <c:pt idx="205">
                  <c:v>0.101196947005397</c:v>
                </c:pt>
                <c:pt idx="206">
                  <c:v>0.101322020437473</c:v>
                </c:pt>
                <c:pt idx="207">
                  <c:v>0.101446832442059</c:v>
                </c:pt>
                <c:pt idx="208">
                  <c:v>0.101571353073931</c:v>
                </c:pt>
                <c:pt idx="209">
                  <c:v>0.101695488163092</c:v>
                </c:pt>
                <c:pt idx="210">
                  <c:v>0.101819200040814</c:v>
                </c:pt>
                <c:pt idx="211">
                  <c:v>0.10194246610284501</c:v>
                </c:pt>
                <c:pt idx="212">
                  <c:v>0.102065265001046</c:v>
                </c:pt>
                <c:pt idx="213">
                  <c:v>0.10218757663201899</c:v>
                </c:pt>
                <c:pt idx="214">
                  <c:v>0.102309382120822</c:v>
                </c:pt>
                <c:pt idx="215">
                  <c:v>0.10243066380027301</c:v>
                </c:pt>
                <c:pt idx="216">
                  <c:v>0.10255140518636099</c:v>
                </c:pt>
                <c:pt idx="217">
                  <c:v>0.102671590950244</c:v>
                </c:pt>
                <c:pt idx="218">
                  <c:v>0.102791202353978</c:v>
                </c:pt>
                <c:pt idx="219">
                  <c:v>0.10288647025327401</c:v>
                </c:pt>
                <c:pt idx="220">
                  <c:v>0.102900843566038</c:v>
                </c:pt>
                <c:pt idx="221">
                  <c:v>0.10363501079031601</c:v>
                </c:pt>
                <c:pt idx="222">
                  <c:v>0.104174436923411</c:v>
                </c:pt>
                <c:pt idx="223">
                  <c:v>0.10442828942849</c:v>
                </c:pt>
                <c:pt idx="224">
                  <c:v>0.104434639516372</c:v>
                </c:pt>
                <c:pt idx="225">
                  <c:v>0.10444098975534299</c:v>
                </c:pt>
                <c:pt idx="226">
                  <c:v>0.10525983792206001</c:v>
                </c:pt>
                <c:pt idx="227">
                  <c:v>0.106286032178719</c:v>
                </c:pt>
                <c:pt idx="228">
                  <c:v>0.107286108618503</c:v>
                </c:pt>
                <c:pt idx="229">
                  <c:v>0.109793516075631</c:v>
                </c:pt>
                <c:pt idx="230">
                  <c:v>0.113392190223849</c:v>
                </c:pt>
                <c:pt idx="231">
                  <c:v>0.118470824507951</c:v>
                </c:pt>
                <c:pt idx="232">
                  <c:v>0.12023952941146</c:v>
                </c:pt>
                <c:pt idx="233">
                  <c:v>0.120442505657836</c:v>
                </c:pt>
                <c:pt idx="234">
                  <c:v>0.120448855440193</c:v>
                </c:pt>
                <c:pt idx="235">
                  <c:v>0.120455205679164</c:v>
                </c:pt>
                <c:pt idx="236">
                  <c:v>0.123492720533144</c:v>
                </c:pt>
                <c:pt idx="237">
                  <c:v>0.12359466566303499</c:v>
                </c:pt>
                <c:pt idx="238">
                  <c:v>0.12878758246848801</c:v>
                </c:pt>
                <c:pt idx="239">
                  <c:v>0.12917384412493799</c:v>
                </c:pt>
              </c:numCache>
            </c:numRef>
          </c:xVal>
          <c:yVal>
            <c:numRef>
              <c:f>'Plot Data'!$E$7178:$E$7417</c:f>
              <c:numCache>
                <c:formatCode>General</c:formatCode>
                <c:ptCount val="240"/>
                <c:pt idx="0">
                  <c:v>1290.2554866657699</c:v>
                </c:pt>
                <c:pt idx="1">
                  <c:v>1297.5718417532701</c:v>
                </c:pt>
                <c:pt idx="2">
                  <c:v>1300.36335544381</c:v>
                </c:pt>
                <c:pt idx="3">
                  <c:v>1287.77273088161</c:v>
                </c:pt>
                <c:pt idx="4">
                  <c:v>1285.04616840367</c:v>
                </c:pt>
                <c:pt idx="5">
                  <c:v>1279.30468605692</c:v>
                </c:pt>
                <c:pt idx="6">
                  <c:v>1278.38057217904</c:v>
                </c:pt>
                <c:pt idx="7">
                  <c:v>1270.3602234708501</c:v>
                </c:pt>
                <c:pt idx="8">
                  <c:v>1263.32823917567</c:v>
                </c:pt>
                <c:pt idx="9">
                  <c:v>1258.7340351570001</c:v>
                </c:pt>
                <c:pt idx="10">
                  <c:v>1254.3671970334301</c:v>
                </c:pt>
                <c:pt idx="11">
                  <c:v>1250.65341645796</c:v>
                </c:pt>
                <c:pt idx="12">
                  <c:v>1249.04611869788</c:v>
                </c:pt>
                <c:pt idx="13">
                  <c:v>1249.58318604019</c:v>
                </c:pt>
                <c:pt idx="14">
                  <c:v>1250.67745120626</c:v>
                </c:pt>
                <c:pt idx="15">
                  <c:v>1250.7602213135899</c:v>
                </c:pt>
                <c:pt idx="16">
                  <c:v>1250.6441330098401</c:v>
                </c:pt>
                <c:pt idx="17">
                  <c:v>1250.9904445490799</c:v>
                </c:pt>
                <c:pt idx="18">
                  <c:v>1250.8700667964799</c:v>
                </c:pt>
                <c:pt idx="19">
                  <c:v>1250.0017037738401</c:v>
                </c:pt>
                <c:pt idx="20">
                  <c:v>1248.8812619215801</c:v>
                </c:pt>
                <c:pt idx="21">
                  <c:v>1248.4035686970701</c:v>
                </c:pt>
                <c:pt idx="22">
                  <c:v>1249.16088087091</c:v>
                </c:pt>
                <c:pt idx="23">
                  <c:v>1251.0872634452601</c:v>
                </c:pt>
                <c:pt idx="24">
                  <c:v>1251.4419689528099</c:v>
                </c:pt>
                <c:pt idx="25">
                  <c:v>1240.3836517761799</c:v>
                </c:pt>
                <c:pt idx="26">
                  <c:v>1237.60607701149</c:v>
                </c:pt>
                <c:pt idx="27">
                  <c:v>1289.57827319276</c:v>
                </c:pt>
                <c:pt idx="28">
                  <c:v>1291.0264983370801</c:v>
                </c:pt>
                <c:pt idx="29">
                  <c:v>1287.4770154698299</c:v>
                </c:pt>
                <c:pt idx="30">
                  <c:v>1288.4877271482501</c:v>
                </c:pt>
                <c:pt idx="31">
                  <c:v>1292.9449969683501</c:v>
                </c:pt>
                <c:pt idx="32">
                  <c:v>1290.9831979964499</c:v>
                </c:pt>
                <c:pt idx="33">
                  <c:v>1289.9188307545601</c:v>
                </c:pt>
                <c:pt idx="34">
                  <c:v>1289.53739024269</c:v>
                </c:pt>
                <c:pt idx="35">
                  <c:v>1289.2076533439499</c:v>
                </c:pt>
                <c:pt idx="36">
                  <c:v>1288.8245894250099</c:v>
                </c:pt>
                <c:pt idx="37">
                  <c:v>1288.4098301863901</c:v>
                </c:pt>
                <c:pt idx="38">
                  <c:v>1288.1376418391501</c:v>
                </c:pt>
                <c:pt idx="39">
                  <c:v>1287.68774482553</c:v>
                </c:pt>
                <c:pt idx="40">
                  <c:v>1287.3111257011601</c:v>
                </c:pt>
                <c:pt idx="41">
                  <c:v>1287.4615546099401</c:v>
                </c:pt>
                <c:pt idx="42">
                  <c:v>1287.0133672643001</c:v>
                </c:pt>
                <c:pt idx="43">
                  <c:v>1287.7705318200401</c:v>
                </c:pt>
                <c:pt idx="44">
                  <c:v>1288.3317219427099</c:v>
                </c:pt>
                <c:pt idx="45">
                  <c:v>1288.5174228343401</c:v>
                </c:pt>
                <c:pt idx="46">
                  <c:v>1288.60763742977</c:v>
                </c:pt>
                <c:pt idx="47">
                  <c:v>1288.81208810156</c:v>
                </c:pt>
                <c:pt idx="48">
                  <c:v>1288.9276494902001</c:v>
                </c:pt>
                <c:pt idx="49">
                  <c:v>1288.9911412460499</c:v>
                </c:pt>
                <c:pt idx="50">
                  <c:v>1289.06737873624</c:v>
                </c:pt>
                <c:pt idx="51">
                  <c:v>1289.1779268120299</c:v>
                </c:pt>
                <c:pt idx="52">
                  <c:v>1289.2722236832101</c:v>
                </c:pt>
                <c:pt idx="53">
                  <c:v>1289.3367738125601</c:v>
                </c:pt>
                <c:pt idx="54">
                  <c:v>1289.3501798023201</c:v>
                </c:pt>
                <c:pt idx="55">
                  <c:v>1289.35569144184</c:v>
                </c:pt>
                <c:pt idx="56">
                  <c:v>1289.34391356076</c:v>
                </c:pt>
                <c:pt idx="57">
                  <c:v>1289.3374651067199</c:v>
                </c:pt>
                <c:pt idx="58">
                  <c:v>1289.3676017536</c:v>
                </c:pt>
                <c:pt idx="59">
                  <c:v>1289.38617249957</c:v>
                </c:pt>
                <c:pt idx="60">
                  <c:v>1289.3924861461201</c:v>
                </c:pt>
                <c:pt idx="61">
                  <c:v>1289.3870689359201</c:v>
                </c:pt>
                <c:pt idx="62">
                  <c:v>1289.37038235762</c:v>
                </c:pt>
                <c:pt idx="63">
                  <c:v>1289.3124407610801</c:v>
                </c:pt>
                <c:pt idx="64">
                  <c:v>1289.2433082519699</c:v>
                </c:pt>
                <c:pt idx="65">
                  <c:v>1289.1625832838099</c:v>
                </c:pt>
                <c:pt idx="66">
                  <c:v>1289.07747972739</c:v>
                </c:pt>
                <c:pt idx="67">
                  <c:v>1288.9303233239</c:v>
                </c:pt>
                <c:pt idx="68">
                  <c:v>1288.77112874153</c:v>
                </c:pt>
                <c:pt idx="69">
                  <c:v>1288.5980990722001</c:v>
                </c:pt>
                <c:pt idx="70">
                  <c:v>1288.38725716317</c:v>
                </c:pt>
                <c:pt idx="71">
                  <c:v>1288.24507423818</c:v>
                </c:pt>
                <c:pt idx="72">
                  <c:v>1288.1004828780699</c:v>
                </c:pt>
                <c:pt idx="73">
                  <c:v>1287.96405794115</c:v>
                </c:pt>
                <c:pt idx="74">
                  <c:v>1287.8092871567901</c:v>
                </c:pt>
                <c:pt idx="75">
                  <c:v>1287.6566248096301</c:v>
                </c:pt>
                <c:pt idx="76">
                  <c:v>1287.4627297974901</c:v>
                </c:pt>
                <c:pt idx="77">
                  <c:v>1287.26226967245</c:v>
                </c:pt>
                <c:pt idx="78">
                  <c:v>1287.0563465933001</c:v>
                </c:pt>
                <c:pt idx="79">
                  <c:v>1286.8476412114701</c:v>
                </c:pt>
                <c:pt idx="80">
                  <c:v>1286.63242261031</c:v>
                </c:pt>
                <c:pt idx="81">
                  <c:v>1286.43144225732</c:v>
                </c:pt>
                <c:pt idx="82">
                  <c:v>1286.2503896988901</c:v>
                </c:pt>
                <c:pt idx="83">
                  <c:v>1286.0744590453201</c:v>
                </c:pt>
                <c:pt idx="84">
                  <c:v>1285.8945670538701</c:v>
                </c:pt>
                <c:pt idx="85">
                  <c:v>1285.7264222707099</c:v>
                </c:pt>
                <c:pt idx="86">
                  <c:v>1285.5648128160401</c:v>
                </c:pt>
                <c:pt idx="87">
                  <c:v>1285.4056511244901</c:v>
                </c:pt>
                <c:pt idx="88">
                  <c:v>1285.22696345021</c:v>
                </c:pt>
                <c:pt idx="89">
                  <c:v>1285.00845977429</c:v>
                </c:pt>
                <c:pt idx="90">
                  <c:v>1284.7784338369299</c:v>
                </c:pt>
                <c:pt idx="91">
                  <c:v>1284.5580290020901</c:v>
                </c:pt>
                <c:pt idx="92">
                  <c:v>1284.30354110741</c:v>
                </c:pt>
                <c:pt idx="93">
                  <c:v>1284.0364573008701</c:v>
                </c:pt>
                <c:pt idx="94">
                  <c:v>1283.7826376768601</c:v>
                </c:pt>
                <c:pt idx="95">
                  <c:v>1283.47938133566</c:v>
                </c:pt>
                <c:pt idx="96">
                  <c:v>1283.2090468446399</c:v>
                </c:pt>
                <c:pt idx="97">
                  <c:v>1283.0842186482</c:v>
                </c:pt>
                <c:pt idx="98">
                  <c:v>1282.9574151756301</c:v>
                </c:pt>
                <c:pt idx="99">
                  <c:v>1282.8193934600699</c:v>
                </c:pt>
                <c:pt idx="100">
                  <c:v>1282.69438425044</c:v>
                </c:pt>
                <c:pt idx="101">
                  <c:v>1282.57333093481</c:v>
                </c:pt>
                <c:pt idx="102">
                  <c:v>1282.4527089927401</c:v>
                </c:pt>
                <c:pt idx="103">
                  <c:v>1282.3304827996701</c:v>
                </c:pt>
                <c:pt idx="104">
                  <c:v>1282.1860708159099</c:v>
                </c:pt>
                <c:pt idx="105">
                  <c:v>1282.0458374362099</c:v>
                </c:pt>
                <c:pt idx="106">
                  <c:v>1281.89451406536</c:v>
                </c:pt>
                <c:pt idx="107">
                  <c:v>1281.7196925988301</c:v>
                </c:pt>
                <c:pt idx="108">
                  <c:v>1281.5319659704001</c:v>
                </c:pt>
                <c:pt idx="109">
                  <c:v>1281.31762438756</c:v>
                </c:pt>
                <c:pt idx="110">
                  <c:v>1281.1181529472201</c:v>
                </c:pt>
                <c:pt idx="111">
                  <c:v>1280.9879530051301</c:v>
                </c:pt>
                <c:pt idx="112">
                  <c:v>1280.85787744867</c:v>
                </c:pt>
                <c:pt idx="113">
                  <c:v>1280.72272218628</c:v>
                </c:pt>
                <c:pt idx="114">
                  <c:v>1280.58974212206</c:v>
                </c:pt>
                <c:pt idx="115">
                  <c:v>1280.5100000328</c:v>
                </c:pt>
                <c:pt idx="116">
                  <c:v>1280.42171328431</c:v>
                </c:pt>
                <c:pt idx="117">
                  <c:v>1280.4379308108701</c:v>
                </c:pt>
                <c:pt idx="118">
                  <c:v>1280.4587149992899</c:v>
                </c:pt>
                <c:pt idx="119">
                  <c:v>1280.4838665923601</c:v>
                </c:pt>
                <c:pt idx="120">
                  <c:v>1280.46618575919</c:v>
                </c:pt>
                <c:pt idx="121">
                  <c:v>1280.4337482087401</c:v>
                </c:pt>
                <c:pt idx="122">
                  <c:v>1280.38978848952</c:v>
                </c:pt>
                <c:pt idx="123">
                  <c:v>1280.33197478841</c:v>
                </c:pt>
                <c:pt idx="124">
                  <c:v>1280.2150182037899</c:v>
                </c:pt>
                <c:pt idx="125">
                  <c:v>1280.0848259847601</c:v>
                </c:pt>
                <c:pt idx="126">
                  <c:v>1279.9685301796401</c:v>
                </c:pt>
                <c:pt idx="127">
                  <c:v>1279.8725094029801</c:v>
                </c:pt>
                <c:pt idx="128">
                  <c:v>1279.8013978772201</c:v>
                </c:pt>
                <c:pt idx="129">
                  <c:v>1279.7601601331201</c:v>
                </c:pt>
                <c:pt idx="130">
                  <c:v>1279.7407452534101</c:v>
                </c:pt>
                <c:pt idx="131">
                  <c:v>1279.74088235984</c:v>
                </c:pt>
                <c:pt idx="132">
                  <c:v>1279.75702701257</c:v>
                </c:pt>
                <c:pt idx="133">
                  <c:v>1279.65768613468</c:v>
                </c:pt>
                <c:pt idx="134">
                  <c:v>1279.5849052358301</c:v>
                </c:pt>
                <c:pt idx="135">
                  <c:v>1279.5270832638701</c:v>
                </c:pt>
                <c:pt idx="136">
                  <c:v>1279.48866897992</c:v>
                </c:pt>
                <c:pt idx="137">
                  <c:v>1279.46938954388</c:v>
                </c:pt>
                <c:pt idx="138">
                  <c:v>1279.46896639432</c:v>
                </c:pt>
                <c:pt idx="139">
                  <c:v>1279.40278365327</c:v>
                </c:pt>
                <c:pt idx="140">
                  <c:v>1279.3231736294299</c:v>
                </c:pt>
                <c:pt idx="141">
                  <c:v>1279.2310920837101</c:v>
                </c:pt>
                <c:pt idx="142">
                  <c:v>1279.1381525555</c:v>
                </c:pt>
                <c:pt idx="143">
                  <c:v>1279.04807675341</c:v>
                </c:pt>
                <c:pt idx="144">
                  <c:v>1278.7914040753001</c:v>
                </c:pt>
                <c:pt idx="145">
                  <c:v>1278.5176676001799</c:v>
                </c:pt>
                <c:pt idx="146">
                  <c:v>1278.25559442499</c:v>
                </c:pt>
                <c:pt idx="147">
                  <c:v>1278.0045519550599</c:v>
                </c:pt>
                <c:pt idx="148">
                  <c:v>1277.7638684070901</c:v>
                </c:pt>
                <c:pt idx="149">
                  <c:v>1277.5328746155201</c:v>
                </c:pt>
                <c:pt idx="150">
                  <c:v>1277.31093301951</c:v>
                </c:pt>
                <c:pt idx="151">
                  <c:v>1277.1164180061901</c:v>
                </c:pt>
                <c:pt idx="152">
                  <c:v>1276.92825227039</c:v>
                </c:pt>
                <c:pt idx="153">
                  <c:v>1276.7458847257101</c:v>
                </c:pt>
                <c:pt idx="154">
                  <c:v>1276.5261191304101</c:v>
                </c:pt>
                <c:pt idx="155">
                  <c:v>1276.09890949342</c:v>
                </c:pt>
                <c:pt idx="156">
                  <c:v>1275.6778368672699</c:v>
                </c:pt>
                <c:pt idx="157">
                  <c:v>1275.26190237386</c:v>
                </c:pt>
                <c:pt idx="158">
                  <c:v>1274.85018039546</c:v>
                </c:pt>
                <c:pt idx="159">
                  <c:v>1274.4416491253501</c:v>
                </c:pt>
                <c:pt idx="160">
                  <c:v>1274.03544368199</c:v>
                </c:pt>
                <c:pt idx="161">
                  <c:v>1273.6305904389801</c:v>
                </c:pt>
                <c:pt idx="162">
                  <c:v>1273.26296621611</c:v>
                </c:pt>
                <c:pt idx="163">
                  <c:v>1272.85818813386</c:v>
                </c:pt>
                <c:pt idx="164">
                  <c:v>1272.48912905461</c:v>
                </c:pt>
                <c:pt idx="165">
                  <c:v>1271.8827417458499</c:v>
                </c:pt>
                <c:pt idx="166">
                  <c:v>1271.2021500988701</c:v>
                </c:pt>
                <c:pt idx="167">
                  <c:v>1270.5183985393901</c:v>
                </c:pt>
                <c:pt idx="168">
                  <c:v>1269.8300990856401</c:v>
                </c:pt>
                <c:pt idx="169">
                  <c:v>1269.13587562627</c:v>
                </c:pt>
                <c:pt idx="170">
                  <c:v>1268.4343899993501</c:v>
                </c:pt>
                <c:pt idx="171">
                  <c:v>1267.7242137138101</c:v>
                </c:pt>
                <c:pt idx="172">
                  <c:v>1267.00407403243</c:v>
                </c:pt>
                <c:pt idx="173">
                  <c:v>1266.27249630341</c:v>
                </c:pt>
                <c:pt idx="174">
                  <c:v>1265.5283420359699</c:v>
                </c:pt>
                <c:pt idx="175">
                  <c:v>1264.37341789878</c:v>
                </c:pt>
                <c:pt idx="176">
                  <c:v>1263.15471378757</c:v>
                </c:pt>
                <c:pt idx="177">
                  <c:v>1261.9201712183501</c:v>
                </c:pt>
                <c:pt idx="178">
                  <c:v>1260.66608618177</c:v>
                </c:pt>
                <c:pt idx="179">
                  <c:v>1259.38881065739</c:v>
                </c:pt>
                <c:pt idx="180">
                  <c:v>1258.0847929147001</c:v>
                </c:pt>
                <c:pt idx="181">
                  <c:v>1256.7505609043301</c:v>
                </c:pt>
                <c:pt idx="182">
                  <c:v>1255.3827194821199</c:v>
                </c:pt>
                <c:pt idx="183">
                  <c:v>1253.97795547282</c:v>
                </c:pt>
                <c:pt idx="184">
                  <c:v>1252.5330393838001</c:v>
                </c:pt>
                <c:pt idx="185">
                  <c:v>1251.0448269809699</c:v>
                </c:pt>
                <c:pt idx="186">
                  <c:v>1248.96487901308</c:v>
                </c:pt>
                <c:pt idx="187">
                  <c:v>1246.67911768873</c:v>
                </c:pt>
                <c:pt idx="188">
                  <c:v>1244.3572621824601</c:v>
                </c:pt>
                <c:pt idx="189">
                  <c:v>1241.99893506649</c:v>
                </c:pt>
                <c:pt idx="190">
                  <c:v>1239.6036541784299</c:v>
                </c:pt>
                <c:pt idx="191">
                  <c:v>1237.17092757862</c:v>
                </c:pt>
                <c:pt idx="192">
                  <c:v>1234.70044172747</c:v>
                </c:pt>
                <c:pt idx="193">
                  <c:v>1232.19212659147</c:v>
                </c:pt>
                <c:pt idx="194">
                  <c:v>1229.64588804595</c:v>
                </c:pt>
                <c:pt idx="195">
                  <c:v>1227.0617184368</c:v>
                </c:pt>
                <c:pt idx="196">
                  <c:v>1224.4396931277499</c:v>
                </c:pt>
                <c:pt idx="197">
                  <c:v>1221.9881715423201</c:v>
                </c:pt>
                <c:pt idx="198">
                  <c:v>1219.63829486398</c:v>
                </c:pt>
                <c:pt idx="199">
                  <c:v>1217.29345322222</c:v>
                </c:pt>
                <c:pt idx="200">
                  <c:v>1214.95474066413</c:v>
                </c:pt>
                <c:pt idx="201">
                  <c:v>1212.6232220081499</c:v>
                </c:pt>
                <c:pt idx="202">
                  <c:v>1210.29993227365</c:v>
                </c:pt>
                <c:pt idx="203">
                  <c:v>1207.9858315148899</c:v>
                </c:pt>
                <c:pt idx="204">
                  <c:v>1205.68204770174</c:v>
                </c:pt>
                <c:pt idx="205">
                  <c:v>1203.3895254326901</c:v>
                </c:pt>
                <c:pt idx="206">
                  <c:v>1201.1089959569799</c:v>
                </c:pt>
                <c:pt idx="207">
                  <c:v>1198.8413955537301</c:v>
                </c:pt>
                <c:pt idx="208">
                  <c:v>1196.6382358778101</c:v>
                </c:pt>
                <c:pt idx="209">
                  <c:v>1194.5400464202201</c:v>
                </c:pt>
                <c:pt idx="210">
                  <c:v>1192.47687318978</c:v>
                </c:pt>
                <c:pt idx="211">
                  <c:v>1190.44870877312</c:v>
                </c:pt>
                <c:pt idx="212">
                  <c:v>1188.4555236742799</c:v>
                </c:pt>
                <c:pt idx="213">
                  <c:v>1186.4972672440699</c:v>
                </c:pt>
                <c:pt idx="214">
                  <c:v>1184.57386865842</c:v>
                </c:pt>
                <c:pt idx="215">
                  <c:v>1182.6852379341401</c:v>
                </c:pt>
                <c:pt idx="216">
                  <c:v>1180.8312669709301</c:v>
                </c:pt>
                <c:pt idx="217">
                  <c:v>1179.0118306096599</c:v>
                </c:pt>
                <c:pt idx="218">
                  <c:v>1177.2269248120399</c:v>
                </c:pt>
                <c:pt idx="219">
                  <c:v>1175.8237071204101</c:v>
                </c:pt>
                <c:pt idx="220">
                  <c:v>1175.6762878615</c:v>
                </c:pt>
                <c:pt idx="221">
                  <c:v>1173.9871491829699</c:v>
                </c:pt>
                <c:pt idx="222">
                  <c:v>1175.9494071603999</c:v>
                </c:pt>
                <c:pt idx="223">
                  <c:v>1177.8498927317501</c:v>
                </c:pt>
                <c:pt idx="224">
                  <c:v>1177.9054824068401</c:v>
                </c:pt>
                <c:pt idx="225">
                  <c:v>1134.0600691822699</c:v>
                </c:pt>
                <c:pt idx="226">
                  <c:v>1118.98819270375</c:v>
                </c:pt>
                <c:pt idx="227">
                  <c:v>1106.9046514470899</c:v>
                </c:pt>
                <c:pt idx="228">
                  <c:v>1124.4824478252301</c:v>
                </c:pt>
                <c:pt idx="229">
                  <c:v>1159.5586647489699</c:v>
                </c:pt>
                <c:pt idx="230">
                  <c:v>1118.9120921579199</c:v>
                </c:pt>
                <c:pt idx="231">
                  <c:v>1117.98000143033</c:v>
                </c:pt>
                <c:pt idx="232">
                  <c:v>1128.58424006017</c:v>
                </c:pt>
                <c:pt idx="233">
                  <c:v>1129.8446334882599</c:v>
                </c:pt>
                <c:pt idx="234">
                  <c:v>1129.8844206395099</c:v>
                </c:pt>
                <c:pt idx="235">
                  <c:v>1173.6966195802399</c:v>
                </c:pt>
                <c:pt idx="236">
                  <c:v>1182.5270993961501</c:v>
                </c:pt>
                <c:pt idx="237">
                  <c:v>1181.4645036305899</c:v>
                </c:pt>
                <c:pt idx="238">
                  <c:v>1066.7074809163</c:v>
                </c:pt>
                <c:pt idx="239">
                  <c:v>1065.0593705687199</c:v>
                </c:pt>
              </c:numCache>
            </c:numRef>
          </c:yVal>
          <c:smooth val="0"/>
          <c:extLst>
            <c:ext xmlns:c16="http://schemas.microsoft.com/office/drawing/2014/chart" uri="{C3380CC4-5D6E-409C-BE32-E72D297353CC}">
              <c16:uniqueId val="{00000080-902D-494F-B91B-D83A38386C95}"/>
            </c:ext>
          </c:extLst>
        </c:ser>
        <c:ser>
          <c:idx val="129"/>
          <c:order val="129"/>
          <c:tx>
            <c:v>Flow Trajectories 1_94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Data'!$D$7420:$D$7457</c:f>
              <c:numCache>
                <c:formatCode>General</c:formatCode>
                <c:ptCount val="38"/>
                <c:pt idx="0">
                  <c:v>-5.8934476106104203E-5</c:v>
                </c:pt>
                <c:pt idx="1">
                  <c:v>5.2677999021131299E-3</c:v>
                </c:pt>
                <c:pt idx="2">
                  <c:v>9.44036763575575E-3</c:v>
                </c:pt>
                <c:pt idx="3">
                  <c:v>1.4527444403563799E-2</c:v>
                </c:pt>
                <c:pt idx="4">
                  <c:v>2.01074270182552E-2</c:v>
                </c:pt>
                <c:pt idx="5">
                  <c:v>2.5186546052669699E-2</c:v>
                </c:pt>
                <c:pt idx="6">
                  <c:v>3.07738489058089E-2</c:v>
                </c:pt>
                <c:pt idx="7">
                  <c:v>3.5853970752171498E-2</c:v>
                </c:pt>
                <c:pt idx="8">
                  <c:v>4.1441792501715903E-2</c:v>
                </c:pt>
                <c:pt idx="9">
                  <c:v>4.6522446245223399E-2</c:v>
                </c:pt>
                <c:pt idx="10">
                  <c:v>5.1602022840418801E-2</c:v>
                </c:pt>
                <c:pt idx="11">
                  <c:v>5.3633633214293097E-2</c:v>
                </c:pt>
                <c:pt idx="12">
                  <c:v>5.8763559827671202E-2</c:v>
                </c:pt>
                <c:pt idx="13">
                  <c:v>6.1812325393928599E-2</c:v>
                </c:pt>
                <c:pt idx="14">
                  <c:v>6.4859118690315104E-2</c:v>
                </c:pt>
                <c:pt idx="15">
                  <c:v>6.7399832587787298E-2</c:v>
                </c:pt>
                <c:pt idx="16">
                  <c:v>6.9431613906239295E-2</c:v>
                </c:pt>
                <c:pt idx="17">
                  <c:v>7.1062984754319797E-2</c:v>
                </c:pt>
                <c:pt idx="18">
                  <c:v>7.3114432376999897E-2</c:v>
                </c:pt>
                <c:pt idx="19">
                  <c:v>7.6711659507618199E-2</c:v>
                </c:pt>
                <c:pt idx="20">
                  <c:v>7.7724851313023993E-2</c:v>
                </c:pt>
                <c:pt idx="21">
                  <c:v>7.8636278164444295E-2</c:v>
                </c:pt>
                <c:pt idx="22">
                  <c:v>7.9135244497163901E-2</c:v>
                </c:pt>
                <c:pt idx="23">
                  <c:v>7.9166961429256305E-2</c:v>
                </c:pt>
                <c:pt idx="24">
                  <c:v>7.9198712624114501E-2</c:v>
                </c:pt>
                <c:pt idx="25">
                  <c:v>8.0227570056743594E-2</c:v>
                </c:pt>
                <c:pt idx="26">
                  <c:v>8.0938667997734498E-2</c:v>
                </c:pt>
                <c:pt idx="27">
                  <c:v>8.1449750645566393E-2</c:v>
                </c:pt>
                <c:pt idx="28">
                  <c:v>8.2479259461440593E-2</c:v>
                </c:pt>
                <c:pt idx="29">
                  <c:v>8.4534035190014095E-2</c:v>
                </c:pt>
                <c:pt idx="30">
                  <c:v>8.9292603551599195E-2</c:v>
                </c:pt>
                <c:pt idx="31">
                  <c:v>9.3363038652051603E-2</c:v>
                </c:pt>
                <c:pt idx="32">
                  <c:v>9.6154910555543899E-2</c:v>
                </c:pt>
                <c:pt idx="33">
                  <c:v>9.6212054937838701E-2</c:v>
                </c:pt>
                <c:pt idx="34">
                  <c:v>9.6218405176810406E-2</c:v>
                </c:pt>
                <c:pt idx="35">
                  <c:v>0.101302651034283</c:v>
                </c:pt>
                <c:pt idx="36">
                  <c:v>0.104907257622185</c:v>
                </c:pt>
                <c:pt idx="37">
                  <c:v>0.105014409592717</c:v>
                </c:pt>
              </c:numCache>
            </c:numRef>
          </c:xVal>
          <c:yVal>
            <c:numRef>
              <c:f>'Plot Data'!$E$7420:$E$7457</c:f>
              <c:numCache>
                <c:formatCode>General</c:formatCode>
                <c:ptCount val="38"/>
                <c:pt idx="0">
                  <c:v>1290.10288467394</c:v>
                </c:pt>
                <c:pt idx="1">
                  <c:v>1292.45561637932</c:v>
                </c:pt>
                <c:pt idx="2">
                  <c:v>1246.30649981599</c:v>
                </c:pt>
                <c:pt idx="3">
                  <c:v>1240.74263576766</c:v>
                </c:pt>
                <c:pt idx="4">
                  <c:v>1247.2572712900701</c:v>
                </c:pt>
                <c:pt idx="5">
                  <c:v>1248.8634534714399</c:v>
                </c:pt>
                <c:pt idx="6">
                  <c:v>1249.7918613526299</c:v>
                </c:pt>
                <c:pt idx="7">
                  <c:v>1249.91246250122</c:v>
                </c:pt>
                <c:pt idx="8">
                  <c:v>1250.2058063596301</c:v>
                </c:pt>
                <c:pt idx="9">
                  <c:v>1249.93253741953</c:v>
                </c:pt>
                <c:pt idx="10">
                  <c:v>1250.2628469952299</c:v>
                </c:pt>
                <c:pt idx="11">
                  <c:v>1250.85450073476</c:v>
                </c:pt>
                <c:pt idx="12">
                  <c:v>1213.38608136879</c:v>
                </c:pt>
                <c:pt idx="13">
                  <c:v>1211.31691924808</c:v>
                </c:pt>
                <c:pt idx="14">
                  <c:v>1211.54827925523</c:v>
                </c:pt>
                <c:pt idx="15">
                  <c:v>1209.8240859229199</c:v>
                </c:pt>
                <c:pt idx="16">
                  <c:v>1207.3063285067501</c:v>
                </c:pt>
                <c:pt idx="17">
                  <c:v>1199.6607604522601</c:v>
                </c:pt>
                <c:pt idx="18">
                  <c:v>1177.8309196420701</c:v>
                </c:pt>
                <c:pt idx="19">
                  <c:v>1102.3074425028699</c:v>
                </c:pt>
                <c:pt idx="20">
                  <c:v>1107.0678970240101</c:v>
                </c:pt>
                <c:pt idx="21">
                  <c:v>1123.5528759987001</c:v>
                </c:pt>
                <c:pt idx="22">
                  <c:v>1129.52651440266</c:v>
                </c:pt>
                <c:pt idx="23">
                  <c:v>1129.9192889252599</c:v>
                </c:pt>
                <c:pt idx="24">
                  <c:v>1127.8567853638201</c:v>
                </c:pt>
                <c:pt idx="25">
                  <c:v>1118.0474994092799</c:v>
                </c:pt>
                <c:pt idx="26">
                  <c:v>1110.54568948359</c:v>
                </c:pt>
                <c:pt idx="27">
                  <c:v>1103.7853418248701</c:v>
                </c:pt>
                <c:pt idx="28">
                  <c:v>1087.55616675444</c:v>
                </c:pt>
                <c:pt idx="29">
                  <c:v>1059.50540388638</c:v>
                </c:pt>
                <c:pt idx="30">
                  <c:v>1083.9935811420301</c:v>
                </c:pt>
                <c:pt idx="31">
                  <c:v>1072.4711085469801</c:v>
                </c:pt>
                <c:pt idx="32">
                  <c:v>1071.8856781505399</c:v>
                </c:pt>
                <c:pt idx="33">
                  <c:v>1071.9734982254299</c:v>
                </c:pt>
                <c:pt idx="34">
                  <c:v>1120.45435873216</c:v>
                </c:pt>
                <c:pt idx="35">
                  <c:v>1119.42412161056</c:v>
                </c:pt>
                <c:pt idx="36">
                  <c:v>1062.2814437924301</c:v>
                </c:pt>
                <c:pt idx="37">
                  <c:v>1061.3759463097899</c:v>
                </c:pt>
              </c:numCache>
            </c:numRef>
          </c:yVal>
          <c:smooth val="0"/>
          <c:extLst>
            <c:ext xmlns:c16="http://schemas.microsoft.com/office/drawing/2014/chart" uri="{C3380CC4-5D6E-409C-BE32-E72D297353CC}">
              <c16:uniqueId val="{00000081-902D-494F-B91B-D83A38386C95}"/>
            </c:ext>
          </c:extLst>
        </c:ser>
        <c:ser>
          <c:idx val="130"/>
          <c:order val="130"/>
          <c:tx>
            <c:v>Flow Trajectories 1_95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Data'!$D$7460:$D$7499</c:f>
              <c:numCache>
                <c:formatCode>General</c:formatCode>
                <c:ptCount val="40"/>
                <c:pt idx="0">
                  <c:v>-5.8712286636748201E-5</c:v>
                </c:pt>
                <c:pt idx="1">
                  <c:v>5.2580883020977697E-3</c:v>
                </c:pt>
                <c:pt idx="2">
                  <c:v>5.9889995629391997E-3</c:v>
                </c:pt>
                <c:pt idx="3">
                  <c:v>9.1299218065599309E-3</c:v>
                </c:pt>
                <c:pt idx="4">
                  <c:v>1.42195848639069E-2</c:v>
                </c:pt>
                <c:pt idx="5">
                  <c:v>1.9812667349412099E-2</c:v>
                </c:pt>
                <c:pt idx="6">
                  <c:v>2.5407319078762099E-2</c:v>
                </c:pt>
                <c:pt idx="7">
                  <c:v>3.04930972081883E-2</c:v>
                </c:pt>
                <c:pt idx="8">
                  <c:v>3.5576500451666201E-2</c:v>
                </c:pt>
                <c:pt idx="9">
                  <c:v>4.0654526868178602E-2</c:v>
                </c:pt>
                <c:pt idx="10">
                  <c:v>4.6236530558473002E-2</c:v>
                </c:pt>
                <c:pt idx="11">
                  <c:v>5.1822003729491098E-2</c:v>
                </c:pt>
                <c:pt idx="12">
                  <c:v>5.7453974102311199E-2</c:v>
                </c:pt>
                <c:pt idx="13">
                  <c:v>5.9508581072522097E-2</c:v>
                </c:pt>
                <c:pt idx="14">
                  <c:v>6.1543525450071197E-2</c:v>
                </c:pt>
                <c:pt idx="15">
                  <c:v>6.3073416256730394E-2</c:v>
                </c:pt>
                <c:pt idx="16">
                  <c:v>6.4605959563862905E-2</c:v>
                </c:pt>
                <c:pt idx="17">
                  <c:v>6.6141207079898803E-2</c:v>
                </c:pt>
                <c:pt idx="18">
                  <c:v>6.7164006310556107E-2</c:v>
                </c:pt>
                <c:pt idx="19">
                  <c:v>6.7571411272532397E-2</c:v>
                </c:pt>
                <c:pt idx="20">
                  <c:v>6.9129510309630604E-2</c:v>
                </c:pt>
                <c:pt idx="21">
                  <c:v>7.1373394420150005E-2</c:v>
                </c:pt>
                <c:pt idx="22">
                  <c:v>7.2638998828189097E-2</c:v>
                </c:pt>
                <c:pt idx="23">
                  <c:v>7.3844615881773698E-2</c:v>
                </c:pt>
                <c:pt idx="24">
                  <c:v>7.4725235922229599E-2</c:v>
                </c:pt>
                <c:pt idx="25">
                  <c:v>7.4975881219570398E-2</c:v>
                </c:pt>
                <c:pt idx="26">
                  <c:v>7.5007632414428593E-2</c:v>
                </c:pt>
                <c:pt idx="27">
                  <c:v>7.6045507219753394E-2</c:v>
                </c:pt>
                <c:pt idx="28">
                  <c:v>7.6750765516770403E-2</c:v>
                </c:pt>
                <c:pt idx="29">
                  <c:v>7.7759970683801999E-2</c:v>
                </c:pt>
                <c:pt idx="30">
                  <c:v>7.8765011878321106E-2</c:v>
                </c:pt>
                <c:pt idx="31">
                  <c:v>7.9776737513423499E-2</c:v>
                </c:pt>
                <c:pt idx="32">
                  <c:v>8.4883424265548901E-2</c:v>
                </c:pt>
                <c:pt idx="33">
                  <c:v>8.99731142271957E-2</c:v>
                </c:pt>
                <c:pt idx="34">
                  <c:v>9.2000498011673995E-2</c:v>
                </c:pt>
                <c:pt idx="35">
                  <c:v>9.2102055623158499E-2</c:v>
                </c:pt>
                <c:pt idx="36">
                  <c:v>9.2108405862130094E-2</c:v>
                </c:pt>
                <c:pt idx="37">
                  <c:v>9.7193514034304401E-2</c:v>
                </c:pt>
                <c:pt idx="38">
                  <c:v>0.100799106008061</c:v>
                </c:pt>
                <c:pt idx="39">
                  <c:v>0.10090794710030999</c:v>
                </c:pt>
              </c:numCache>
            </c:numRef>
          </c:xVal>
          <c:yVal>
            <c:numRef>
              <c:f>'Plot Data'!$E$7460:$E$7499</c:f>
              <c:numCache>
                <c:formatCode>General</c:formatCode>
                <c:ptCount val="40"/>
                <c:pt idx="0">
                  <c:v>1290.1440499743801</c:v>
                </c:pt>
                <c:pt idx="1">
                  <c:v>1295.09620924767</c:v>
                </c:pt>
                <c:pt idx="2">
                  <c:v>1292.5987122675101</c:v>
                </c:pt>
                <c:pt idx="3">
                  <c:v>1258.5638585096101</c:v>
                </c:pt>
                <c:pt idx="4">
                  <c:v>1254.39809186562</c:v>
                </c:pt>
                <c:pt idx="5">
                  <c:v>1253.9889005995001</c:v>
                </c:pt>
                <c:pt idx="6">
                  <c:v>1251.1198249505201</c:v>
                </c:pt>
                <c:pt idx="7">
                  <c:v>1247.98682491881</c:v>
                </c:pt>
                <c:pt idx="8">
                  <c:v>1245.8248097194401</c:v>
                </c:pt>
                <c:pt idx="9">
                  <c:v>1247.37948811301</c:v>
                </c:pt>
                <c:pt idx="10">
                  <c:v>1251.0726431348801</c:v>
                </c:pt>
                <c:pt idx="11">
                  <c:v>1252.36172834942</c:v>
                </c:pt>
                <c:pt idx="12">
                  <c:v>1218.0969690357599</c:v>
                </c:pt>
                <c:pt idx="13">
                  <c:v>1198.4083357852601</c:v>
                </c:pt>
                <c:pt idx="14">
                  <c:v>1191.5581112069999</c:v>
                </c:pt>
                <c:pt idx="15">
                  <c:v>1185.7934811958301</c:v>
                </c:pt>
                <c:pt idx="16">
                  <c:v>1176.45242292327</c:v>
                </c:pt>
                <c:pt idx="17">
                  <c:v>1163.7022054640599</c:v>
                </c:pt>
                <c:pt idx="18">
                  <c:v>1155.5759614006599</c:v>
                </c:pt>
                <c:pt idx="19">
                  <c:v>1149.91304497646</c:v>
                </c:pt>
                <c:pt idx="20">
                  <c:v>1136.85429533604</c:v>
                </c:pt>
                <c:pt idx="21">
                  <c:v>1106.69570541556</c:v>
                </c:pt>
                <c:pt idx="22">
                  <c:v>1091.1604833650799</c:v>
                </c:pt>
                <c:pt idx="23">
                  <c:v>1123.47822503828</c:v>
                </c:pt>
                <c:pt idx="24">
                  <c:v>1146.9174194145601</c:v>
                </c:pt>
                <c:pt idx="25">
                  <c:v>1152.62232055192</c:v>
                </c:pt>
                <c:pt idx="26">
                  <c:v>1117.09758073903</c:v>
                </c:pt>
                <c:pt idx="27">
                  <c:v>1096.2185076295</c:v>
                </c:pt>
                <c:pt idx="28">
                  <c:v>1097.0088821571001</c:v>
                </c:pt>
                <c:pt idx="29">
                  <c:v>1103.1775274107599</c:v>
                </c:pt>
                <c:pt idx="30">
                  <c:v>1113.8708784656601</c:v>
                </c:pt>
                <c:pt idx="31">
                  <c:v>1117.78642560462</c:v>
                </c:pt>
                <c:pt idx="32">
                  <c:v>1086.1860050418099</c:v>
                </c:pt>
                <c:pt idx="33">
                  <c:v>1072.3702469201401</c:v>
                </c:pt>
                <c:pt idx="34">
                  <c:v>1077.7956815638499</c:v>
                </c:pt>
                <c:pt idx="35">
                  <c:v>1078.0976750126699</c:v>
                </c:pt>
                <c:pt idx="36">
                  <c:v>1125.54890264963</c:v>
                </c:pt>
                <c:pt idx="37">
                  <c:v>1124.67464960349</c:v>
                </c:pt>
                <c:pt idx="38">
                  <c:v>1069.2482346618499</c:v>
                </c:pt>
                <c:pt idx="39">
                  <c:v>1068.2769948083501</c:v>
                </c:pt>
              </c:numCache>
            </c:numRef>
          </c:yVal>
          <c:smooth val="0"/>
          <c:extLst>
            <c:ext xmlns:c16="http://schemas.microsoft.com/office/drawing/2014/chart" uri="{C3380CC4-5D6E-409C-BE32-E72D297353CC}">
              <c16:uniqueId val="{00000082-902D-494F-B91B-D83A38386C95}"/>
            </c:ext>
          </c:extLst>
        </c:ser>
        <c:ser>
          <c:idx val="131"/>
          <c:order val="131"/>
          <c:tx>
            <c:v>Flow Trajectories 1_96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Data'!$D$7502:$D$7562</c:f>
              <c:numCache>
                <c:formatCode>General</c:formatCode>
                <c:ptCount val="61"/>
                <c:pt idx="0">
                  <c:v>-5.8712186017499401E-5</c:v>
                </c:pt>
                <c:pt idx="1">
                  <c:v>5.0622466602067203E-3</c:v>
                </c:pt>
                <c:pt idx="2">
                  <c:v>6.0529318133285904E-3</c:v>
                </c:pt>
                <c:pt idx="3">
                  <c:v>8.3768402346012898E-3</c:v>
                </c:pt>
                <c:pt idx="4">
                  <c:v>9.1333527787603105E-3</c:v>
                </c:pt>
                <c:pt idx="5">
                  <c:v>1.3926318807735099E-2</c:v>
                </c:pt>
                <c:pt idx="6">
                  <c:v>1.7408573719715499E-2</c:v>
                </c:pt>
                <c:pt idx="7">
                  <c:v>2.0107975936774301E-2</c:v>
                </c:pt>
                <c:pt idx="8">
                  <c:v>2.26214720240012E-2</c:v>
                </c:pt>
                <c:pt idx="9">
                  <c:v>2.4871023249789501E-2</c:v>
                </c:pt>
                <c:pt idx="10">
                  <c:v>2.69577838877046E-2</c:v>
                </c:pt>
                <c:pt idx="11">
                  <c:v>2.8916008099917401E-2</c:v>
                </c:pt>
                <c:pt idx="12">
                  <c:v>3.07698169103462E-2</c:v>
                </c:pt>
                <c:pt idx="13">
                  <c:v>3.2558163718911501E-2</c:v>
                </c:pt>
                <c:pt idx="14">
                  <c:v>3.4308735621711203E-2</c:v>
                </c:pt>
                <c:pt idx="15">
                  <c:v>3.6028783356567097E-2</c:v>
                </c:pt>
                <c:pt idx="16">
                  <c:v>3.7725978277893299E-2</c:v>
                </c:pt>
                <c:pt idx="17">
                  <c:v>3.94127112539812E-2</c:v>
                </c:pt>
                <c:pt idx="18">
                  <c:v>4.1274419202100503E-2</c:v>
                </c:pt>
                <c:pt idx="19">
                  <c:v>4.3165077542967799E-2</c:v>
                </c:pt>
                <c:pt idx="20">
                  <c:v>4.5090780598194699E-2</c:v>
                </c:pt>
                <c:pt idx="21">
                  <c:v>4.7039573861825501E-2</c:v>
                </c:pt>
                <c:pt idx="22">
                  <c:v>4.7395449122703E-2</c:v>
                </c:pt>
                <c:pt idx="23">
                  <c:v>4.9176800886664498E-2</c:v>
                </c:pt>
                <c:pt idx="24">
                  <c:v>5.0950728745846399E-2</c:v>
                </c:pt>
                <c:pt idx="25">
                  <c:v>5.2712231837903099E-2</c:v>
                </c:pt>
                <c:pt idx="26">
                  <c:v>5.4462144361448701E-2</c:v>
                </c:pt>
                <c:pt idx="27">
                  <c:v>5.6165972799058099E-2</c:v>
                </c:pt>
                <c:pt idx="28">
                  <c:v>5.7538405937866202E-2</c:v>
                </c:pt>
                <c:pt idx="29">
                  <c:v>5.8246988286867599E-2</c:v>
                </c:pt>
                <c:pt idx="30">
                  <c:v>5.8603502816196897E-2</c:v>
                </c:pt>
                <c:pt idx="31">
                  <c:v>5.8740775422503499E-2</c:v>
                </c:pt>
                <c:pt idx="32">
                  <c:v>5.8804274461188202E-2</c:v>
                </c:pt>
                <c:pt idx="33">
                  <c:v>5.8929647515187103E-2</c:v>
                </c:pt>
                <c:pt idx="34">
                  <c:v>5.9042272712958997E-2</c:v>
                </c:pt>
                <c:pt idx="35">
                  <c:v>6.0051099101104503E-2</c:v>
                </c:pt>
                <c:pt idx="36">
                  <c:v>6.0859568610737699E-2</c:v>
                </c:pt>
                <c:pt idx="37">
                  <c:v>6.1777672691201498E-2</c:v>
                </c:pt>
                <c:pt idx="38">
                  <c:v>6.2521120511350295E-2</c:v>
                </c:pt>
                <c:pt idx="39">
                  <c:v>6.3435361455976405E-2</c:v>
                </c:pt>
                <c:pt idx="40">
                  <c:v>6.54803092258327E-2</c:v>
                </c:pt>
                <c:pt idx="41">
                  <c:v>6.7848271962186596E-2</c:v>
                </c:pt>
                <c:pt idx="42">
                  <c:v>7.01956236644833E-2</c:v>
                </c:pt>
                <c:pt idx="43">
                  <c:v>7.1092042657036406E-2</c:v>
                </c:pt>
                <c:pt idx="44">
                  <c:v>7.1481764102746703E-2</c:v>
                </c:pt>
                <c:pt idx="45">
                  <c:v>7.20237713265829E-2</c:v>
                </c:pt>
                <c:pt idx="46">
                  <c:v>7.22509616836461E-2</c:v>
                </c:pt>
                <c:pt idx="47">
                  <c:v>7.2282712878504393E-2</c:v>
                </c:pt>
                <c:pt idx="48">
                  <c:v>7.3326245312445207E-2</c:v>
                </c:pt>
                <c:pt idx="49">
                  <c:v>7.4362808289962501E-2</c:v>
                </c:pt>
                <c:pt idx="50">
                  <c:v>7.5900499524551093E-2</c:v>
                </c:pt>
                <c:pt idx="51">
                  <c:v>7.8410952469625705E-2</c:v>
                </c:pt>
                <c:pt idx="52">
                  <c:v>8.1986461531490307E-2</c:v>
                </c:pt>
                <c:pt idx="53">
                  <c:v>8.7072894038765905E-2</c:v>
                </c:pt>
                <c:pt idx="54">
                  <c:v>8.9098583130397493E-2</c:v>
                </c:pt>
                <c:pt idx="55">
                  <c:v>8.9301652873200202E-2</c:v>
                </c:pt>
                <c:pt idx="56">
                  <c:v>8.9308002840808406E-2</c:v>
                </c:pt>
                <c:pt idx="57">
                  <c:v>8.9314353079780098E-2</c:v>
                </c:pt>
                <c:pt idx="58">
                  <c:v>9.4923572845498003E-2</c:v>
                </c:pt>
                <c:pt idx="59">
                  <c:v>9.8011773444520903E-2</c:v>
                </c:pt>
                <c:pt idx="60">
                  <c:v>9.8080066689136103E-2</c:v>
                </c:pt>
              </c:numCache>
            </c:numRef>
          </c:xVal>
          <c:yVal>
            <c:numRef>
              <c:f>'Plot Data'!$E$7502:$E$7562</c:f>
              <c:numCache>
                <c:formatCode>General</c:formatCode>
                <c:ptCount val="61"/>
                <c:pt idx="0">
                  <c:v>1290.2307781541499</c:v>
                </c:pt>
                <c:pt idx="1">
                  <c:v>1296.6984504765401</c:v>
                </c:pt>
                <c:pt idx="2">
                  <c:v>1299.31408672766</c:v>
                </c:pt>
                <c:pt idx="3">
                  <c:v>1283.9202818569499</c:v>
                </c:pt>
                <c:pt idx="4">
                  <c:v>1279.0463200397801</c:v>
                </c:pt>
                <c:pt idx="5">
                  <c:v>1279.17018987759</c:v>
                </c:pt>
                <c:pt idx="6">
                  <c:v>1271.5873319032301</c:v>
                </c:pt>
                <c:pt idx="7">
                  <c:v>1265.2604981074501</c:v>
                </c:pt>
                <c:pt idx="8">
                  <c:v>1261.1406792339801</c:v>
                </c:pt>
                <c:pt idx="9">
                  <c:v>1258.39712808385</c:v>
                </c:pt>
                <c:pt idx="10">
                  <c:v>1255.9113895150699</c:v>
                </c:pt>
                <c:pt idx="11">
                  <c:v>1253.6777107538101</c:v>
                </c:pt>
                <c:pt idx="12">
                  <c:v>1252.07095876568</c:v>
                </c:pt>
                <c:pt idx="13">
                  <c:v>1250.9206639578999</c:v>
                </c:pt>
                <c:pt idx="14">
                  <c:v>1249.9501046355699</c:v>
                </c:pt>
                <c:pt idx="15">
                  <c:v>1249.2431555903299</c:v>
                </c:pt>
                <c:pt idx="16">
                  <c:v>1248.9741346257499</c:v>
                </c:pt>
                <c:pt idx="17">
                  <c:v>1249.2311658095</c:v>
                </c:pt>
                <c:pt idx="18">
                  <c:v>1250.27548703502</c:v>
                </c:pt>
                <c:pt idx="19">
                  <c:v>1251.5146513328</c:v>
                </c:pt>
                <c:pt idx="20">
                  <c:v>1252.33472632997</c:v>
                </c:pt>
                <c:pt idx="21">
                  <c:v>1252.69011468176</c:v>
                </c:pt>
                <c:pt idx="22">
                  <c:v>1252.6921409556801</c:v>
                </c:pt>
                <c:pt idx="23">
                  <c:v>1252.3956318785999</c:v>
                </c:pt>
                <c:pt idx="24">
                  <c:v>1251.5204550364699</c:v>
                </c:pt>
                <c:pt idx="25">
                  <c:v>1249.9251444295301</c:v>
                </c:pt>
                <c:pt idx="26">
                  <c:v>1246.2954974171</c:v>
                </c:pt>
                <c:pt idx="27">
                  <c:v>1230.15505143112</c:v>
                </c:pt>
                <c:pt idx="28">
                  <c:v>1217.7375281134</c:v>
                </c:pt>
                <c:pt idx="29">
                  <c:v>1220.68091929462</c:v>
                </c:pt>
                <c:pt idx="30">
                  <c:v>1220.44406475235</c:v>
                </c:pt>
                <c:pt idx="31">
                  <c:v>1220.5263296904</c:v>
                </c:pt>
                <c:pt idx="32">
                  <c:v>1220.5990026388699</c:v>
                </c:pt>
                <c:pt idx="33">
                  <c:v>1220.0534721685401</c:v>
                </c:pt>
                <c:pt idx="34">
                  <c:v>1219.55340467524</c:v>
                </c:pt>
                <c:pt idx="35">
                  <c:v>1220.2124582638201</c:v>
                </c:pt>
                <c:pt idx="36">
                  <c:v>1218.66904193394</c:v>
                </c:pt>
                <c:pt idx="37">
                  <c:v>1211.4575241970999</c:v>
                </c:pt>
                <c:pt idx="38">
                  <c:v>1207.63950037483</c:v>
                </c:pt>
                <c:pt idx="39">
                  <c:v>1201.7563906217299</c:v>
                </c:pt>
                <c:pt idx="40">
                  <c:v>1179.04375816626</c:v>
                </c:pt>
                <c:pt idx="41">
                  <c:v>1152.9512381592399</c:v>
                </c:pt>
                <c:pt idx="42">
                  <c:v>1156.88437122558</c:v>
                </c:pt>
                <c:pt idx="43">
                  <c:v>1178.01694236549</c:v>
                </c:pt>
                <c:pt idx="44">
                  <c:v>1189.41039920406</c:v>
                </c:pt>
                <c:pt idx="45">
                  <c:v>1207.37641917567</c:v>
                </c:pt>
                <c:pt idx="46">
                  <c:v>1208.90072947723</c:v>
                </c:pt>
                <c:pt idx="47">
                  <c:v>1140.5546173064899</c:v>
                </c:pt>
                <c:pt idx="48">
                  <c:v>1119.33202850728</c:v>
                </c:pt>
                <c:pt idx="49">
                  <c:v>1090.16213177806</c:v>
                </c:pt>
                <c:pt idx="50">
                  <c:v>1073.0635864214</c:v>
                </c:pt>
                <c:pt idx="51">
                  <c:v>1111.6825930641801</c:v>
                </c:pt>
                <c:pt idx="52">
                  <c:v>1089.1852978126699</c:v>
                </c:pt>
                <c:pt idx="53">
                  <c:v>1080.4163859031</c:v>
                </c:pt>
                <c:pt idx="54">
                  <c:v>1088.3872731425199</c:v>
                </c:pt>
                <c:pt idx="55">
                  <c:v>1089.35230317931</c:v>
                </c:pt>
                <c:pt idx="56">
                  <c:v>1089.38290985961</c:v>
                </c:pt>
                <c:pt idx="57">
                  <c:v>1142.76872952383</c:v>
                </c:pt>
                <c:pt idx="58">
                  <c:v>1127.5099387334401</c:v>
                </c:pt>
                <c:pt idx="59">
                  <c:v>1079.74704680229</c:v>
                </c:pt>
                <c:pt idx="60">
                  <c:v>1079.07528274327</c:v>
                </c:pt>
              </c:numCache>
            </c:numRef>
          </c:yVal>
          <c:smooth val="0"/>
          <c:extLst>
            <c:ext xmlns:c16="http://schemas.microsoft.com/office/drawing/2014/chart" uri="{C3380CC4-5D6E-409C-BE32-E72D297353CC}">
              <c16:uniqueId val="{00000083-902D-494F-B91B-D83A38386C95}"/>
            </c:ext>
          </c:extLst>
        </c:ser>
        <c:ser>
          <c:idx val="132"/>
          <c:order val="132"/>
          <c:tx>
            <c:v>Flow Trajectories 1_97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Data'!$D$7565:$D$7644</c:f>
              <c:numCache>
                <c:formatCode>General</c:formatCode>
                <c:ptCount val="80"/>
                <c:pt idx="0">
                  <c:v>-5.8709325040779899E-5</c:v>
                </c:pt>
                <c:pt idx="1">
                  <c:v>5.2536018769033296E-3</c:v>
                </c:pt>
                <c:pt idx="2">
                  <c:v>6.25575500997192E-3</c:v>
                </c:pt>
                <c:pt idx="3">
                  <c:v>6.8630003492097498E-3</c:v>
                </c:pt>
                <c:pt idx="4">
                  <c:v>9.0520848266890993E-3</c:v>
                </c:pt>
                <c:pt idx="5">
                  <c:v>1.41441713855996E-2</c:v>
                </c:pt>
                <c:pt idx="6">
                  <c:v>1.9722542397734698E-2</c:v>
                </c:pt>
                <c:pt idx="7">
                  <c:v>2.5314661077718199E-2</c:v>
                </c:pt>
                <c:pt idx="8">
                  <c:v>3.0907341514928199E-2</c:v>
                </c:pt>
                <c:pt idx="9">
                  <c:v>3.5988326281170303E-2</c:v>
                </c:pt>
                <c:pt idx="10">
                  <c:v>4.1067853116484698E-2</c:v>
                </c:pt>
                <c:pt idx="11">
                  <c:v>4.6655214983634299E-2</c:v>
                </c:pt>
                <c:pt idx="12">
                  <c:v>5.1730581789152699E-2</c:v>
                </c:pt>
                <c:pt idx="13">
                  <c:v>5.5273385231560897E-2</c:v>
                </c:pt>
                <c:pt idx="14">
                  <c:v>5.6441879168374197E-2</c:v>
                </c:pt>
                <c:pt idx="15">
                  <c:v>5.6456436866464399E-2</c:v>
                </c:pt>
                <c:pt idx="16">
                  <c:v>5.8533078647301201E-2</c:v>
                </c:pt>
                <c:pt idx="17">
                  <c:v>6.0746300408412203E-2</c:v>
                </c:pt>
                <c:pt idx="18">
                  <c:v>6.2584792004987094E-2</c:v>
                </c:pt>
                <c:pt idx="19">
                  <c:v>6.4095323989333694E-2</c:v>
                </c:pt>
                <c:pt idx="20">
                  <c:v>6.5475931265290804E-2</c:v>
                </c:pt>
                <c:pt idx="21">
                  <c:v>6.66217646637626E-2</c:v>
                </c:pt>
                <c:pt idx="22">
                  <c:v>6.7611483580401796E-2</c:v>
                </c:pt>
                <c:pt idx="23">
                  <c:v>6.8518103611299105E-2</c:v>
                </c:pt>
                <c:pt idx="24">
                  <c:v>6.9484230347362994E-2</c:v>
                </c:pt>
                <c:pt idx="25">
                  <c:v>7.0627269761531206E-2</c:v>
                </c:pt>
                <c:pt idx="26">
                  <c:v>7.1924221936077906E-2</c:v>
                </c:pt>
                <c:pt idx="27">
                  <c:v>7.3223850275216204E-2</c:v>
                </c:pt>
                <c:pt idx="28">
                  <c:v>7.4277187176203296E-2</c:v>
                </c:pt>
                <c:pt idx="29">
                  <c:v>7.5118509095397898E-2</c:v>
                </c:pt>
                <c:pt idx="30">
                  <c:v>7.5742943477726005E-2</c:v>
                </c:pt>
                <c:pt idx="31">
                  <c:v>7.6189252206563904E-2</c:v>
                </c:pt>
                <c:pt idx="32">
                  <c:v>7.6500393135168807E-2</c:v>
                </c:pt>
                <c:pt idx="33">
                  <c:v>7.6713677018431306E-2</c:v>
                </c:pt>
                <c:pt idx="34">
                  <c:v>7.6858369190898307E-2</c:v>
                </c:pt>
                <c:pt idx="35">
                  <c:v>7.68839171149579E-2</c:v>
                </c:pt>
                <c:pt idx="36">
                  <c:v>7.7010992538324496E-2</c:v>
                </c:pt>
                <c:pt idx="37">
                  <c:v>7.7138067243793004E-2</c:v>
                </c:pt>
                <c:pt idx="38">
                  <c:v>7.7265038841901806E-2</c:v>
                </c:pt>
                <c:pt idx="39">
                  <c:v>7.7391973902436004E-2</c:v>
                </c:pt>
                <c:pt idx="40">
                  <c:v>7.7518746009607994E-2</c:v>
                </c:pt>
                <c:pt idx="41">
                  <c:v>7.7645415220794906E-2</c:v>
                </c:pt>
                <c:pt idx="42">
                  <c:v>7.7771963194518096E-2</c:v>
                </c:pt>
                <c:pt idx="43">
                  <c:v>7.7898369733171297E-2</c:v>
                </c:pt>
                <c:pt idx="44">
                  <c:v>7.8024614652729293E-2</c:v>
                </c:pt>
                <c:pt idx="45">
                  <c:v>7.8150678456910497E-2</c:v>
                </c:pt>
                <c:pt idx="46">
                  <c:v>7.8276542454241801E-2</c:v>
                </c:pt>
                <c:pt idx="47">
                  <c:v>7.84021843266961E-2</c:v>
                </c:pt>
                <c:pt idx="48">
                  <c:v>7.8527591317159404E-2</c:v>
                </c:pt>
                <c:pt idx="49">
                  <c:v>7.8652748277315304E-2</c:v>
                </c:pt>
                <c:pt idx="50">
                  <c:v>7.8777640764484805E-2</c:v>
                </c:pt>
                <c:pt idx="51">
                  <c:v>7.8902255609341193E-2</c:v>
                </c:pt>
                <c:pt idx="52">
                  <c:v>7.9026553920803294E-2</c:v>
                </c:pt>
                <c:pt idx="53">
                  <c:v>7.9150416904317095E-2</c:v>
                </c:pt>
                <c:pt idx="54">
                  <c:v>7.9273806651926806E-2</c:v>
                </c:pt>
                <c:pt idx="55">
                  <c:v>7.9396692221908302E-2</c:v>
                </c:pt>
                <c:pt idx="56">
                  <c:v>7.9519043829820293E-2</c:v>
                </c:pt>
                <c:pt idx="57">
                  <c:v>7.9640837249426499E-2</c:v>
                </c:pt>
                <c:pt idx="58">
                  <c:v>7.9762043877424596E-2</c:v>
                </c:pt>
                <c:pt idx="59">
                  <c:v>7.9882635276269001E-2</c:v>
                </c:pt>
                <c:pt idx="60">
                  <c:v>8.0002587448608803E-2</c:v>
                </c:pt>
                <c:pt idx="61">
                  <c:v>8.0109979370423995E-2</c:v>
                </c:pt>
                <c:pt idx="62">
                  <c:v>8.0598327745810994E-2</c:v>
                </c:pt>
                <c:pt idx="63">
                  <c:v>8.1194414529368E-2</c:v>
                </c:pt>
                <c:pt idx="64">
                  <c:v>8.1396982092374295E-2</c:v>
                </c:pt>
                <c:pt idx="65">
                  <c:v>8.1403332331346001E-2</c:v>
                </c:pt>
                <c:pt idx="66">
                  <c:v>8.1916304546938296E-2</c:v>
                </c:pt>
                <c:pt idx="67">
                  <c:v>8.2429335699740994E-2</c:v>
                </c:pt>
                <c:pt idx="68">
                  <c:v>8.3151247484657798E-2</c:v>
                </c:pt>
                <c:pt idx="69">
                  <c:v>8.8732601252820203E-2</c:v>
                </c:pt>
                <c:pt idx="70">
                  <c:v>9.0964554388600904E-2</c:v>
                </c:pt>
                <c:pt idx="71">
                  <c:v>9.5027321564231895E-2</c:v>
                </c:pt>
                <c:pt idx="72">
                  <c:v>9.7307901935927005E-2</c:v>
                </c:pt>
                <c:pt idx="73">
                  <c:v>9.7485613333104404E-2</c:v>
                </c:pt>
                <c:pt idx="74">
                  <c:v>9.7498312658735903E-2</c:v>
                </c:pt>
                <c:pt idx="75">
                  <c:v>9.7504662897707498E-2</c:v>
                </c:pt>
                <c:pt idx="76">
                  <c:v>0.103135644485939</c:v>
                </c:pt>
                <c:pt idx="77">
                  <c:v>0.106225774512254</c:v>
                </c:pt>
                <c:pt idx="78">
                  <c:v>0.106239274857387</c:v>
                </c:pt>
                <c:pt idx="79">
                  <c:v>0.10624006857335801</c:v>
                </c:pt>
              </c:numCache>
            </c:numRef>
          </c:xVal>
          <c:yVal>
            <c:numRef>
              <c:f>'Plot Data'!$E$7565:$E$7644</c:f>
              <c:numCache>
                <c:formatCode>General</c:formatCode>
                <c:ptCount val="80"/>
                <c:pt idx="0">
                  <c:v>1290.1697646513201</c:v>
                </c:pt>
                <c:pt idx="1">
                  <c:v>1296.2441262069899</c:v>
                </c:pt>
                <c:pt idx="2">
                  <c:v>1294.7937917406</c:v>
                </c:pt>
                <c:pt idx="3">
                  <c:v>1292.0356530249201</c:v>
                </c:pt>
                <c:pt idx="4">
                  <c:v>1264.78851368857</c:v>
                </c:pt>
                <c:pt idx="5">
                  <c:v>1262.5685338344499</c:v>
                </c:pt>
                <c:pt idx="6">
                  <c:v>1267.3193296434899</c:v>
                </c:pt>
                <c:pt idx="7">
                  <c:v>1265.25974325928</c:v>
                </c:pt>
                <c:pt idx="8">
                  <c:v>1262.1909860670901</c:v>
                </c:pt>
                <c:pt idx="9">
                  <c:v>1261.1427912756401</c:v>
                </c:pt>
                <c:pt idx="10">
                  <c:v>1260.7881104399401</c:v>
                </c:pt>
                <c:pt idx="11">
                  <c:v>1260.80558382511</c:v>
                </c:pt>
                <c:pt idx="12">
                  <c:v>1262.3697932034299</c:v>
                </c:pt>
                <c:pt idx="13">
                  <c:v>1262.5262732445401</c:v>
                </c:pt>
                <c:pt idx="14">
                  <c:v>1246.48269838175</c:v>
                </c:pt>
                <c:pt idx="15">
                  <c:v>1246.2703934373501</c:v>
                </c:pt>
                <c:pt idx="16">
                  <c:v>1231.0632820610999</c:v>
                </c:pt>
                <c:pt idx="17">
                  <c:v>1235.30206518625</c:v>
                </c:pt>
                <c:pt idx="18">
                  <c:v>1240.10256771528</c:v>
                </c:pt>
                <c:pt idx="19">
                  <c:v>1242.2215882750199</c:v>
                </c:pt>
                <c:pt idx="20">
                  <c:v>1242.8733179291</c:v>
                </c:pt>
                <c:pt idx="21">
                  <c:v>1244.7081999725201</c:v>
                </c:pt>
                <c:pt idx="22">
                  <c:v>1248.5335699402499</c:v>
                </c:pt>
                <c:pt idx="23">
                  <c:v>1251.3239230471099</c:v>
                </c:pt>
                <c:pt idx="24">
                  <c:v>1254.6815910913899</c:v>
                </c:pt>
                <c:pt idx="25">
                  <c:v>1254.70385609698</c:v>
                </c:pt>
                <c:pt idx="26">
                  <c:v>1247.83884592342</c:v>
                </c:pt>
                <c:pt idx="27">
                  <c:v>1235.60189670093</c:v>
                </c:pt>
                <c:pt idx="28">
                  <c:v>1224.3373038232701</c:v>
                </c:pt>
                <c:pt idx="29">
                  <c:v>1210.7000234633001</c:v>
                </c:pt>
                <c:pt idx="30">
                  <c:v>1200.66559347014</c:v>
                </c:pt>
                <c:pt idx="31">
                  <c:v>1185.11300920033</c:v>
                </c:pt>
                <c:pt idx="32">
                  <c:v>1172.91660766927</c:v>
                </c:pt>
                <c:pt idx="33">
                  <c:v>1164.55181364695</c:v>
                </c:pt>
                <c:pt idx="34">
                  <c:v>1158.8748271305301</c:v>
                </c:pt>
                <c:pt idx="35">
                  <c:v>1157.8722479430101</c:v>
                </c:pt>
                <c:pt idx="36">
                  <c:v>1152.88443301708</c:v>
                </c:pt>
                <c:pt idx="37">
                  <c:v>1147.89491987209</c:v>
                </c:pt>
                <c:pt idx="38">
                  <c:v>1142.8416541976401</c:v>
                </c:pt>
                <c:pt idx="39">
                  <c:v>1138.32580317525</c:v>
                </c:pt>
                <c:pt idx="40">
                  <c:v>1137.86219190201</c:v>
                </c:pt>
                <c:pt idx="41">
                  <c:v>1137.48928026302</c:v>
                </c:pt>
                <c:pt idx="42">
                  <c:v>1137.1487048873701</c:v>
                </c:pt>
                <c:pt idx="43">
                  <c:v>1136.7949577204699</c:v>
                </c:pt>
                <c:pt idx="44">
                  <c:v>1136.4279182273499</c:v>
                </c:pt>
                <c:pt idx="45">
                  <c:v>1136.0474711034201</c:v>
                </c:pt>
                <c:pt idx="46">
                  <c:v>1135.6535059857999</c:v>
                </c:pt>
                <c:pt idx="47">
                  <c:v>1135.2457459326099</c:v>
                </c:pt>
                <c:pt idx="48">
                  <c:v>1134.82445770042</c:v>
                </c:pt>
                <c:pt idx="49">
                  <c:v>1134.38934601048</c:v>
                </c:pt>
                <c:pt idx="50">
                  <c:v>1133.94031619722</c:v>
                </c:pt>
                <c:pt idx="51">
                  <c:v>1133.4772761705301</c:v>
                </c:pt>
                <c:pt idx="52">
                  <c:v>1134.0874550773001</c:v>
                </c:pt>
                <c:pt idx="53">
                  <c:v>1134.91739385355</c:v>
                </c:pt>
                <c:pt idx="54">
                  <c:v>1135.6999254362299</c:v>
                </c:pt>
                <c:pt idx="55">
                  <c:v>1136.4349958396799</c:v>
                </c:pt>
                <c:pt idx="56">
                  <c:v>1137.1226089947099</c:v>
                </c:pt>
                <c:pt idx="57">
                  <c:v>1137.7629810641899</c:v>
                </c:pt>
                <c:pt idx="58">
                  <c:v>1138.3559405784499</c:v>
                </c:pt>
                <c:pt idx="59">
                  <c:v>1138.9017894162901</c:v>
                </c:pt>
                <c:pt idx="60">
                  <c:v>1139.4007517043201</c:v>
                </c:pt>
                <c:pt idx="61">
                  <c:v>1139.80995554011</c:v>
                </c:pt>
                <c:pt idx="62">
                  <c:v>1149.8324991023501</c:v>
                </c:pt>
                <c:pt idx="63">
                  <c:v>1157.76284960422</c:v>
                </c:pt>
                <c:pt idx="64">
                  <c:v>1161.17198731291</c:v>
                </c:pt>
                <c:pt idx="65">
                  <c:v>1129.3579377657099</c:v>
                </c:pt>
                <c:pt idx="66">
                  <c:v>1122.4290763363899</c:v>
                </c:pt>
                <c:pt idx="67">
                  <c:v>1113.1209596972101</c:v>
                </c:pt>
                <c:pt idx="68">
                  <c:v>1097.4110311281099</c:v>
                </c:pt>
                <c:pt idx="69">
                  <c:v>1116.16095166064</c:v>
                </c:pt>
                <c:pt idx="70">
                  <c:v>1115.99915705224</c:v>
                </c:pt>
                <c:pt idx="71">
                  <c:v>1113.74559395906</c:v>
                </c:pt>
                <c:pt idx="72">
                  <c:v>1117.8357705061901</c:v>
                </c:pt>
                <c:pt idx="73">
                  <c:v>1118.5505657001199</c:v>
                </c:pt>
                <c:pt idx="74">
                  <c:v>1118.60307908347</c:v>
                </c:pt>
                <c:pt idx="75">
                  <c:v>1155.6054410572001</c:v>
                </c:pt>
                <c:pt idx="76">
                  <c:v>1120.2561378893899</c:v>
                </c:pt>
                <c:pt idx="77">
                  <c:v>1072.2352400406801</c:v>
                </c:pt>
                <c:pt idx="78">
                  <c:v>1072.1264104611</c:v>
                </c:pt>
                <c:pt idx="79">
                  <c:v>1072.1200107904201</c:v>
                </c:pt>
              </c:numCache>
            </c:numRef>
          </c:yVal>
          <c:smooth val="0"/>
          <c:extLst>
            <c:ext xmlns:c16="http://schemas.microsoft.com/office/drawing/2014/chart" uri="{C3380CC4-5D6E-409C-BE32-E72D297353CC}">
              <c16:uniqueId val="{00000084-902D-494F-B91B-D83A38386C95}"/>
            </c:ext>
          </c:extLst>
        </c:ser>
        <c:ser>
          <c:idx val="133"/>
          <c:order val="133"/>
          <c:tx>
            <c:v>Flow Trajectories 1_98</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Data'!$D$7647:$D$7727</c:f>
              <c:numCache>
                <c:formatCode>General</c:formatCode>
                <c:ptCount val="81"/>
                <c:pt idx="0">
                  <c:v>-5.8712176422666802E-5</c:v>
                </c:pt>
                <c:pt idx="1">
                  <c:v>5.2537700430818996E-3</c:v>
                </c:pt>
                <c:pt idx="2">
                  <c:v>6.25615888692721E-3</c:v>
                </c:pt>
                <c:pt idx="3">
                  <c:v>6.8635541783074504E-3</c:v>
                </c:pt>
                <c:pt idx="4">
                  <c:v>6.9042031346116502E-3</c:v>
                </c:pt>
                <c:pt idx="5">
                  <c:v>9.0440126459527207E-3</c:v>
                </c:pt>
                <c:pt idx="6">
                  <c:v>1.41374158120666E-2</c:v>
                </c:pt>
                <c:pt idx="7">
                  <c:v>1.97169829068196E-2</c:v>
                </c:pt>
                <c:pt idx="8">
                  <c:v>2.5309953091322099E-2</c:v>
                </c:pt>
                <c:pt idx="9">
                  <c:v>3.09036402583217E-2</c:v>
                </c:pt>
                <c:pt idx="10">
                  <c:v>3.5987825116619403E-2</c:v>
                </c:pt>
                <c:pt idx="11">
                  <c:v>4.1067496345801598E-2</c:v>
                </c:pt>
                <c:pt idx="12">
                  <c:v>4.6653961600219097E-2</c:v>
                </c:pt>
                <c:pt idx="13">
                  <c:v>5.1729209599917697E-2</c:v>
                </c:pt>
                <c:pt idx="14">
                  <c:v>5.5262687263922701E-2</c:v>
                </c:pt>
                <c:pt idx="15">
                  <c:v>5.6305040138259703E-2</c:v>
                </c:pt>
                <c:pt idx="16">
                  <c:v>5.63902719072032E-2</c:v>
                </c:pt>
                <c:pt idx="17">
                  <c:v>5.63922277762368E-2</c:v>
                </c:pt>
                <c:pt idx="18">
                  <c:v>5.6394095714947301E-2</c:v>
                </c:pt>
                <c:pt idx="19">
                  <c:v>5.6409109476681499E-2</c:v>
                </c:pt>
                <c:pt idx="20">
                  <c:v>5.6427237359092899E-2</c:v>
                </c:pt>
                <c:pt idx="21">
                  <c:v>5.6445772677272799E-2</c:v>
                </c:pt>
                <c:pt idx="22">
                  <c:v>5.8280041178092698E-2</c:v>
                </c:pt>
                <c:pt idx="23">
                  <c:v>6.0540879162953802E-2</c:v>
                </c:pt>
                <c:pt idx="24">
                  <c:v>6.2520235972177804E-2</c:v>
                </c:pt>
                <c:pt idx="25">
                  <c:v>6.4212683526993802E-2</c:v>
                </c:pt>
                <c:pt idx="26">
                  <c:v>6.56990517510775E-2</c:v>
                </c:pt>
                <c:pt idx="27">
                  <c:v>6.7072481926996996E-2</c:v>
                </c:pt>
                <c:pt idx="28">
                  <c:v>6.8577870966662596E-2</c:v>
                </c:pt>
                <c:pt idx="29">
                  <c:v>6.9903302084779406E-2</c:v>
                </c:pt>
                <c:pt idx="30">
                  <c:v>7.0909351942074206E-2</c:v>
                </c:pt>
                <c:pt idx="31">
                  <c:v>7.1805509086010799E-2</c:v>
                </c:pt>
                <c:pt idx="32">
                  <c:v>7.3862321454358199E-2</c:v>
                </c:pt>
                <c:pt idx="33">
                  <c:v>7.6844454014541499E-2</c:v>
                </c:pt>
                <c:pt idx="34">
                  <c:v>7.8584952166095595E-2</c:v>
                </c:pt>
                <c:pt idx="35">
                  <c:v>7.9848804366614207E-2</c:v>
                </c:pt>
                <c:pt idx="36">
                  <c:v>8.0698843403255893E-2</c:v>
                </c:pt>
                <c:pt idx="37">
                  <c:v>8.1292921657998604E-2</c:v>
                </c:pt>
                <c:pt idx="38">
                  <c:v>8.1399715328914102E-2</c:v>
                </c:pt>
                <c:pt idx="39">
                  <c:v>8.1789196040329706E-2</c:v>
                </c:pt>
                <c:pt idx="40">
                  <c:v>8.2021855928977802E-2</c:v>
                </c:pt>
                <c:pt idx="41">
                  <c:v>8.2172426137238894E-2</c:v>
                </c:pt>
                <c:pt idx="42">
                  <c:v>8.2302054445414899E-2</c:v>
                </c:pt>
                <c:pt idx="43">
                  <c:v>8.2429042994061896E-2</c:v>
                </c:pt>
                <c:pt idx="44">
                  <c:v>8.2555814271862496E-2</c:v>
                </c:pt>
                <c:pt idx="45">
                  <c:v>8.2682565047474593E-2</c:v>
                </c:pt>
                <c:pt idx="46">
                  <c:v>8.2809306707521194E-2</c:v>
                </c:pt>
                <c:pt idx="47">
                  <c:v>8.2936040868170399E-2</c:v>
                </c:pt>
                <c:pt idx="48">
                  <c:v>8.3062651664450801E-2</c:v>
                </c:pt>
                <c:pt idx="49">
                  <c:v>8.3189061348482196E-2</c:v>
                </c:pt>
                <c:pt idx="50">
                  <c:v>8.3315232620529506E-2</c:v>
                </c:pt>
                <c:pt idx="51">
                  <c:v>8.3441126007871E-2</c:v>
                </c:pt>
                <c:pt idx="52">
                  <c:v>8.3566704221308394E-2</c:v>
                </c:pt>
                <c:pt idx="53">
                  <c:v>8.3691931655086205E-2</c:v>
                </c:pt>
                <c:pt idx="54">
                  <c:v>8.3816774563715904E-2</c:v>
                </c:pt>
                <c:pt idx="55">
                  <c:v>8.3941201215697106E-2</c:v>
                </c:pt>
                <c:pt idx="56">
                  <c:v>8.4065182022763599E-2</c:v>
                </c:pt>
                <c:pt idx="57">
                  <c:v>8.4188689643883194E-2</c:v>
                </c:pt>
                <c:pt idx="58">
                  <c:v>8.4311699063828793E-2</c:v>
                </c:pt>
                <c:pt idx="59">
                  <c:v>8.44341876466847E-2</c:v>
                </c:pt>
                <c:pt idx="60">
                  <c:v>8.4556193630970305E-2</c:v>
                </c:pt>
                <c:pt idx="61">
                  <c:v>8.4677842497035902E-2</c:v>
                </c:pt>
                <c:pt idx="62">
                  <c:v>8.4774900899508704E-2</c:v>
                </c:pt>
                <c:pt idx="63">
                  <c:v>8.5347212840258105E-2</c:v>
                </c:pt>
                <c:pt idx="64">
                  <c:v>8.5914094184824402E-2</c:v>
                </c:pt>
                <c:pt idx="65">
                  <c:v>8.6136933394052706E-2</c:v>
                </c:pt>
                <c:pt idx="66">
                  <c:v>8.6169935947769602E-2</c:v>
                </c:pt>
                <c:pt idx="67">
                  <c:v>8.6176286186741197E-2</c:v>
                </c:pt>
                <c:pt idx="68">
                  <c:v>8.7208723549953501E-2</c:v>
                </c:pt>
                <c:pt idx="69">
                  <c:v>8.8243147305391803E-2</c:v>
                </c:pt>
                <c:pt idx="70">
                  <c:v>8.9746515883977501E-2</c:v>
                </c:pt>
                <c:pt idx="71">
                  <c:v>9.2774805726838896E-2</c:v>
                </c:pt>
                <c:pt idx="72">
                  <c:v>9.3805085181669801E-2</c:v>
                </c:pt>
                <c:pt idx="73">
                  <c:v>9.5440627282262894E-2</c:v>
                </c:pt>
                <c:pt idx="74">
                  <c:v>0.10061749532429499</c:v>
                </c:pt>
                <c:pt idx="75">
                  <c:v>0.102386881127907</c:v>
                </c:pt>
                <c:pt idx="76">
                  <c:v>0.10246304780207501</c:v>
                </c:pt>
                <c:pt idx="77">
                  <c:v>0.102469398041046</c:v>
                </c:pt>
                <c:pt idx="78">
                  <c:v>0.108113437217517</c:v>
                </c:pt>
                <c:pt idx="79">
                  <c:v>0.111192843218075</c:v>
                </c:pt>
                <c:pt idx="80">
                  <c:v>0.111199192994828</c:v>
                </c:pt>
              </c:numCache>
            </c:numRef>
          </c:xVal>
          <c:yVal>
            <c:numRef>
              <c:f>'Plot Data'!$E$7647:$E$7727</c:f>
              <c:numCache>
                <c:formatCode>General</c:formatCode>
                <c:ptCount val="81"/>
                <c:pt idx="0">
                  <c:v>1290.16916900197</c:v>
                </c:pt>
                <c:pt idx="1">
                  <c:v>1296.26973826671</c:v>
                </c:pt>
                <c:pt idx="2">
                  <c:v>1294.79448510266</c:v>
                </c:pt>
                <c:pt idx="3">
                  <c:v>1292.0053526480201</c:v>
                </c:pt>
                <c:pt idx="4">
                  <c:v>1291.7689249904899</c:v>
                </c:pt>
                <c:pt idx="5">
                  <c:v>1263.0274639341901</c:v>
                </c:pt>
                <c:pt idx="6">
                  <c:v>1261.02783664555</c:v>
                </c:pt>
                <c:pt idx="7">
                  <c:v>1265.34403824417</c:v>
                </c:pt>
                <c:pt idx="8">
                  <c:v>1263.08923056451</c:v>
                </c:pt>
                <c:pt idx="9">
                  <c:v>1259.6899411240199</c:v>
                </c:pt>
                <c:pt idx="10">
                  <c:v>1257.0166497340799</c:v>
                </c:pt>
                <c:pt idx="11">
                  <c:v>1256.6256817639101</c:v>
                </c:pt>
                <c:pt idx="12">
                  <c:v>1257.10350932184</c:v>
                </c:pt>
                <c:pt idx="13">
                  <c:v>1258.9303982879801</c:v>
                </c:pt>
                <c:pt idx="14">
                  <c:v>1262.0232306497101</c:v>
                </c:pt>
                <c:pt idx="15">
                  <c:v>1248.45873671399</c:v>
                </c:pt>
                <c:pt idx="16">
                  <c:v>1247.3670049641801</c:v>
                </c:pt>
                <c:pt idx="17">
                  <c:v>1247.34742534868</c:v>
                </c:pt>
                <c:pt idx="18">
                  <c:v>1247.33483850998</c:v>
                </c:pt>
                <c:pt idx="19">
                  <c:v>1247.2368916677499</c:v>
                </c:pt>
                <c:pt idx="20">
                  <c:v>1247.1174164624299</c:v>
                </c:pt>
                <c:pt idx="21">
                  <c:v>1246.8780143456499</c:v>
                </c:pt>
                <c:pt idx="22">
                  <c:v>1235.51404223844</c:v>
                </c:pt>
                <c:pt idx="23">
                  <c:v>1244.2347666713799</c:v>
                </c:pt>
                <c:pt idx="24">
                  <c:v>1251.2150584691999</c:v>
                </c:pt>
                <c:pt idx="25">
                  <c:v>1254.30510516289</c:v>
                </c:pt>
                <c:pt idx="26">
                  <c:v>1256.5060152559399</c:v>
                </c:pt>
                <c:pt idx="27">
                  <c:v>1259.1266451588599</c:v>
                </c:pt>
                <c:pt idx="28">
                  <c:v>1265.7798247901001</c:v>
                </c:pt>
                <c:pt idx="29">
                  <c:v>1277.9747928455999</c:v>
                </c:pt>
                <c:pt idx="30">
                  <c:v>1283.63520399922</c:v>
                </c:pt>
                <c:pt idx="31">
                  <c:v>1281.5847956422001</c:v>
                </c:pt>
                <c:pt idx="32">
                  <c:v>1264.85279161772</c:v>
                </c:pt>
                <c:pt idx="33">
                  <c:v>1247.1897065179501</c:v>
                </c:pt>
                <c:pt idx="34">
                  <c:v>1231.34068481535</c:v>
                </c:pt>
                <c:pt idx="35">
                  <c:v>1217.11531733937</c:v>
                </c:pt>
                <c:pt idx="36">
                  <c:v>1194.8489488883199</c:v>
                </c:pt>
                <c:pt idx="37">
                  <c:v>1180.61758541722</c:v>
                </c:pt>
                <c:pt idx="38">
                  <c:v>1178.2429158362099</c:v>
                </c:pt>
                <c:pt idx="39">
                  <c:v>1172.88487502153</c:v>
                </c:pt>
                <c:pt idx="40">
                  <c:v>1169.39489044784</c:v>
                </c:pt>
                <c:pt idx="41">
                  <c:v>1166.9181395256701</c:v>
                </c:pt>
                <c:pt idx="42">
                  <c:v>1164.64570441407</c:v>
                </c:pt>
                <c:pt idx="43">
                  <c:v>1162.28008961407</c:v>
                </c:pt>
                <c:pt idx="44">
                  <c:v>1159.7139465211501</c:v>
                </c:pt>
                <c:pt idx="45">
                  <c:v>1157.0188489565901</c:v>
                </c:pt>
                <c:pt idx="46">
                  <c:v>1154.19524509863</c:v>
                </c:pt>
                <c:pt idx="47">
                  <c:v>1151.2440537630901</c:v>
                </c:pt>
                <c:pt idx="48">
                  <c:v>1150.2303679361401</c:v>
                </c:pt>
                <c:pt idx="49">
                  <c:v>1149.2792375361801</c:v>
                </c:pt>
                <c:pt idx="50">
                  <c:v>1148.27252335652</c:v>
                </c:pt>
                <c:pt idx="51">
                  <c:v>1147.20991962739</c:v>
                </c:pt>
                <c:pt idx="52">
                  <c:v>1146.0911738509401</c:v>
                </c:pt>
                <c:pt idx="53">
                  <c:v>1144.9160852735799</c:v>
                </c:pt>
                <c:pt idx="54">
                  <c:v>1143.6845029101901</c:v>
                </c:pt>
                <c:pt idx="55">
                  <c:v>1142.39632315475</c:v>
                </c:pt>
                <c:pt idx="56">
                  <c:v>1141.0514870335101</c:v>
                </c:pt>
                <c:pt idx="57">
                  <c:v>1139.6499771614699</c:v>
                </c:pt>
                <c:pt idx="58">
                  <c:v>1138.1918144645099</c:v>
                </c:pt>
                <c:pt idx="59">
                  <c:v>1136.6770547302201</c:v>
                </c:pt>
                <c:pt idx="60">
                  <c:v>1136.65532064944</c:v>
                </c:pt>
                <c:pt idx="61">
                  <c:v>1137.1099423672099</c:v>
                </c:pt>
                <c:pt idx="62">
                  <c:v>1137.4628345961801</c:v>
                </c:pt>
                <c:pt idx="63">
                  <c:v>1145.14754647373</c:v>
                </c:pt>
                <c:pt idx="64">
                  <c:v>1155.98469476523</c:v>
                </c:pt>
                <c:pt idx="65">
                  <c:v>1161.34382114647</c:v>
                </c:pt>
                <c:pt idx="66">
                  <c:v>1161.9787589754901</c:v>
                </c:pt>
                <c:pt idx="67">
                  <c:v>1131.62805575326</c:v>
                </c:pt>
                <c:pt idx="68">
                  <c:v>1110.78197195751</c:v>
                </c:pt>
                <c:pt idx="69">
                  <c:v>1091.2465373263601</c:v>
                </c:pt>
                <c:pt idx="70">
                  <c:v>1117.8462797715499</c:v>
                </c:pt>
                <c:pt idx="71">
                  <c:v>1141.2923320755899</c:v>
                </c:pt>
                <c:pt idx="72">
                  <c:v>1128.11787771229</c:v>
                </c:pt>
                <c:pt idx="73">
                  <c:v>1115.57988678482</c:v>
                </c:pt>
                <c:pt idx="74">
                  <c:v>1118.2694295133599</c:v>
                </c:pt>
                <c:pt idx="75">
                  <c:v>1128.3919997303899</c:v>
                </c:pt>
                <c:pt idx="76">
                  <c:v>1128.8856584329101</c:v>
                </c:pt>
                <c:pt idx="77">
                  <c:v>1161.06980258307</c:v>
                </c:pt>
                <c:pt idx="78">
                  <c:v>1109.9406527782301</c:v>
                </c:pt>
                <c:pt idx="79">
                  <c:v>1060.7799819685699</c:v>
                </c:pt>
                <c:pt idx="80">
                  <c:v>1060.7452589434299</c:v>
                </c:pt>
              </c:numCache>
            </c:numRef>
          </c:yVal>
          <c:smooth val="0"/>
          <c:extLst>
            <c:ext xmlns:c16="http://schemas.microsoft.com/office/drawing/2014/chart" uri="{C3380CC4-5D6E-409C-BE32-E72D297353CC}">
              <c16:uniqueId val="{00000085-902D-494F-B91B-D83A38386C95}"/>
            </c:ext>
          </c:extLst>
        </c:ser>
        <c:ser>
          <c:idx val="134"/>
          <c:order val="134"/>
          <c:tx>
            <c:v>Flow Trajectories 1_99</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Data'!$D$7730:$D$7858</c:f>
              <c:numCache>
                <c:formatCode>General</c:formatCode>
                <c:ptCount val="129"/>
                <c:pt idx="0">
                  <c:v>-5.8709380295137303E-5</c:v>
                </c:pt>
                <c:pt idx="1">
                  <c:v>5.14106888691062E-3</c:v>
                </c:pt>
                <c:pt idx="2">
                  <c:v>6.1338506837776401E-3</c:v>
                </c:pt>
                <c:pt idx="3">
                  <c:v>8.9236336290977793E-3</c:v>
                </c:pt>
                <c:pt idx="4">
                  <c:v>1.4132063986540501E-2</c:v>
                </c:pt>
                <c:pt idx="5">
                  <c:v>1.9130797550845902E-2</c:v>
                </c:pt>
                <c:pt idx="6">
                  <c:v>2.3342875915978601E-2</c:v>
                </c:pt>
                <c:pt idx="7">
                  <c:v>2.68968326867354E-2</c:v>
                </c:pt>
                <c:pt idx="8">
                  <c:v>3.0090861815891101E-2</c:v>
                </c:pt>
                <c:pt idx="9">
                  <c:v>3.3165888933983499E-2</c:v>
                </c:pt>
                <c:pt idx="10">
                  <c:v>3.6553179541871199E-2</c:v>
                </c:pt>
                <c:pt idx="11">
                  <c:v>4.0015132411930499E-2</c:v>
                </c:pt>
                <c:pt idx="12">
                  <c:v>4.3609528279956698E-2</c:v>
                </c:pt>
                <c:pt idx="13">
                  <c:v>4.7336130826745898E-2</c:v>
                </c:pt>
                <c:pt idx="14">
                  <c:v>5.1167062351069603E-2</c:v>
                </c:pt>
                <c:pt idx="15">
                  <c:v>5.5139588738747497E-2</c:v>
                </c:pt>
                <c:pt idx="16">
                  <c:v>5.6704278681993701E-2</c:v>
                </c:pt>
                <c:pt idx="17">
                  <c:v>5.67169846182842E-2</c:v>
                </c:pt>
                <c:pt idx="18">
                  <c:v>5.6722305148813497E-2</c:v>
                </c:pt>
                <c:pt idx="19">
                  <c:v>5.6781921947698502E-2</c:v>
                </c:pt>
                <c:pt idx="20">
                  <c:v>5.6836620579743702E-2</c:v>
                </c:pt>
                <c:pt idx="21">
                  <c:v>5.6891281260812401E-2</c:v>
                </c:pt>
                <c:pt idx="22">
                  <c:v>5.6945909023550602E-2</c:v>
                </c:pt>
                <c:pt idx="23">
                  <c:v>5.7000508966912902E-2</c:v>
                </c:pt>
                <c:pt idx="24">
                  <c:v>5.7005967629463798E-2</c:v>
                </c:pt>
                <c:pt idx="25">
                  <c:v>5.7023557632498299E-2</c:v>
                </c:pt>
                <c:pt idx="26">
                  <c:v>5.86385379199224E-2</c:v>
                </c:pt>
                <c:pt idx="27">
                  <c:v>6.0658076766302201E-2</c:v>
                </c:pt>
                <c:pt idx="28">
                  <c:v>6.2521254150763095E-2</c:v>
                </c:pt>
                <c:pt idx="29">
                  <c:v>6.4514656612077101E-2</c:v>
                </c:pt>
                <c:pt idx="30">
                  <c:v>6.6649751536069501E-2</c:v>
                </c:pt>
                <c:pt idx="31">
                  <c:v>6.9199644091585494E-2</c:v>
                </c:pt>
                <c:pt idx="32">
                  <c:v>7.0747555796984399E-2</c:v>
                </c:pt>
                <c:pt idx="33">
                  <c:v>7.1869652225716493E-2</c:v>
                </c:pt>
                <c:pt idx="34">
                  <c:v>7.2978469904500701E-2</c:v>
                </c:pt>
                <c:pt idx="35">
                  <c:v>7.4637081948755707E-2</c:v>
                </c:pt>
                <c:pt idx="36">
                  <c:v>7.6669081160283495E-2</c:v>
                </c:pt>
                <c:pt idx="37">
                  <c:v>7.8404114519879997E-2</c:v>
                </c:pt>
                <c:pt idx="38">
                  <c:v>7.9647654621037706E-2</c:v>
                </c:pt>
                <c:pt idx="39">
                  <c:v>8.0520510110413807E-2</c:v>
                </c:pt>
                <c:pt idx="40">
                  <c:v>8.1118275314455299E-2</c:v>
                </c:pt>
                <c:pt idx="41">
                  <c:v>8.1525025221370201E-2</c:v>
                </c:pt>
                <c:pt idx="42">
                  <c:v>8.1806444729169495E-2</c:v>
                </c:pt>
                <c:pt idx="43">
                  <c:v>8.2004078407322697E-2</c:v>
                </c:pt>
                <c:pt idx="44">
                  <c:v>8.2144187194837001E-2</c:v>
                </c:pt>
                <c:pt idx="45">
                  <c:v>8.2271352706664996E-2</c:v>
                </c:pt>
                <c:pt idx="46">
                  <c:v>8.2398387916209195E-2</c:v>
                </c:pt>
                <c:pt idx="47">
                  <c:v>8.2525406595741105E-2</c:v>
                </c:pt>
                <c:pt idx="48">
                  <c:v>8.2665059542515504E-2</c:v>
                </c:pt>
                <c:pt idx="49">
                  <c:v>8.2804722377212495E-2</c:v>
                </c:pt>
                <c:pt idx="50">
                  <c:v>8.2944390372223106E-2</c:v>
                </c:pt>
                <c:pt idx="51">
                  <c:v>8.3084065898451201E-2</c:v>
                </c:pt>
                <c:pt idx="52">
                  <c:v>8.3211042585078596E-2</c:v>
                </c:pt>
                <c:pt idx="53">
                  <c:v>8.33507175499522E-2</c:v>
                </c:pt>
                <c:pt idx="54">
                  <c:v>8.3490397783564194E-2</c:v>
                </c:pt>
                <c:pt idx="55">
                  <c:v>8.3630082723839594E-2</c:v>
                </c:pt>
                <c:pt idx="56">
                  <c:v>8.3769770464719395E-2</c:v>
                </c:pt>
                <c:pt idx="57">
                  <c:v>8.3909460882042902E-2</c:v>
                </c:pt>
                <c:pt idx="58">
                  <c:v>8.4049153858329201E-2</c:v>
                </c:pt>
                <c:pt idx="59">
                  <c:v>8.4188848520722295E-2</c:v>
                </c:pt>
                <c:pt idx="60">
                  <c:v>8.4201548260502607E-2</c:v>
                </c:pt>
                <c:pt idx="61">
                  <c:v>8.4341251979767898E-2</c:v>
                </c:pt>
                <c:pt idx="62">
                  <c:v>8.4468259124717601E-2</c:v>
                </c:pt>
                <c:pt idx="63">
                  <c:v>8.4607966960485698E-2</c:v>
                </c:pt>
                <c:pt idx="64">
                  <c:v>8.47476819410551E-2</c:v>
                </c:pt>
                <c:pt idx="65">
                  <c:v>8.4887397777907894E-2</c:v>
                </c:pt>
                <c:pt idx="66">
                  <c:v>8.5014407688383906E-2</c:v>
                </c:pt>
                <c:pt idx="67">
                  <c:v>8.5154116859741294E-2</c:v>
                </c:pt>
                <c:pt idx="68">
                  <c:v>8.5293827156692301E-2</c:v>
                </c:pt>
                <c:pt idx="69">
                  <c:v>8.5420833007689406E-2</c:v>
                </c:pt>
                <c:pt idx="70">
                  <c:v>8.5560531718862604E-2</c:v>
                </c:pt>
                <c:pt idx="71">
                  <c:v>8.57002366673561E-2</c:v>
                </c:pt>
                <c:pt idx="72">
                  <c:v>8.5839951206646697E-2</c:v>
                </c:pt>
                <c:pt idx="73">
                  <c:v>8.5966972013145196E-2</c:v>
                </c:pt>
                <c:pt idx="74">
                  <c:v>8.60939911785846E-2</c:v>
                </c:pt>
                <c:pt idx="75">
                  <c:v>8.6221008752805001E-2</c:v>
                </c:pt>
                <c:pt idx="76">
                  <c:v>8.6348024784758101E-2</c:v>
                </c:pt>
                <c:pt idx="77">
                  <c:v>8.6475039322414904E-2</c:v>
                </c:pt>
                <c:pt idx="78">
                  <c:v>8.6602052412683803E-2</c:v>
                </c:pt>
                <c:pt idx="79">
                  <c:v>8.6741765839465898E-2</c:v>
                </c:pt>
                <c:pt idx="80">
                  <c:v>8.6868777895670005E-2</c:v>
                </c:pt>
                <c:pt idx="81">
                  <c:v>8.6995786858765495E-2</c:v>
                </c:pt>
                <c:pt idx="82">
                  <c:v>8.7122793539064894E-2</c:v>
                </c:pt>
                <c:pt idx="83">
                  <c:v>8.7249798740203693E-2</c:v>
                </c:pt>
                <c:pt idx="84">
                  <c:v>8.7376750600627606E-2</c:v>
                </c:pt>
                <c:pt idx="85">
                  <c:v>8.7503654821969104E-2</c:v>
                </c:pt>
                <c:pt idx="86">
                  <c:v>8.7630504308401594E-2</c:v>
                </c:pt>
                <c:pt idx="87">
                  <c:v>8.77572944980297E-2</c:v>
                </c:pt>
                <c:pt idx="88">
                  <c:v>8.7884020403174307E-2</c:v>
                </c:pt>
                <c:pt idx="89">
                  <c:v>8.80106784938533E-2</c:v>
                </c:pt>
                <c:pt idx="90">
                  <c:v>8.8137266586733598E-2</c:v>
                </c:pt>
                <c:pt idx="91">
                  <c:v>8.8263783726909101E-2</c:v>
                </c:pt>
                <c:pt idx="92">
                  <c:v>8.8390230065227005E-2</c:v>
                </c:pt>
                <c:pt idx="93">
                  <c:v>8.8516606733641895E-2</c:v>
                </c:pt>
                <c:pt idx="94">
                  <c:v>8.8642915720812995E-2</c:v>
                </c:pt>
                <c:pt idx="95">
                  <c:v>8.8769091495246602E-2</c:v>
                </c:pt>
                <c:pt idx="96">
                  <c:v>8.8895000862737494E-2</c:v>
                </c:pt>
                <c:pt idx="97">
                  <c:v>8.9020616415050005E-2</c:v>
                </c:pt>
                <c:pt idx="98">
                  <c:v>8.9145910696455805E-2</c:v>
                </c:pt>
                <c:pt idx="99">
                  <c:v>8.9270870166158395E-2</c:v>
                </c:pt>
                <c:pt idx="100">
                  <c:v>8.9395468030587302E-2</c:v>
                </c:pt>
                <c:pt idx="101">
                  <c:v>8.9519687818965896E-2</c:v>
                </c:pt>
                <c:pt idx="102">
                  <c:v>8.9643515866685702E-2</c:v>
                </c:pt>
                <c:pt idx="103">
                  <c:v>8.9766941190950494E-2</c:v>
                </c:pt>
                <c:pt idx="104">
                  <c:v>8.9889955352976697E-2</c:v>
                </c:pt>
                <c:pt idx="105">
                  <c:v>9.0012552310587093E-2</c:v>
                </c:pt>
                <c:pt idx="106">
                  <c:v>9.0134728037513004E-2</c:v>
                </c:pt>
                <c:pt idx="107">
                  <c:v>9.0256544751860804E-2</c:v>
                </c:pt>
                <c:pt idx="108">
                  <c:v>9.0378041703298204E-2</c:v>
                </c:pt>
                <c:pt idx="109">
                  <c:v>9.0402301525283502E-2</c:v>
                </c:pt>
                <c:pt idx="110">
                  <c:v>9.1022824723546003E-2</c:v>
                </c:pt>
                <c:pt idx="111">
                  <c:v>9.1715728157975004E-2</c:v>
                </c:pt>
                <c:pt idx="112">
                  <c:v>9.1842178569949806E-2</c:v>
                </c:pt>
                <c:pt idx="113">
                  <c:v>9.1848527452537604E-2</c:v>
                </c:pt>
                <c:pt idx="114">
                  <c:v>9.1854877691509296E-2</c:v>
                </c:pt>
                <c:pt idx="115">
                  <c:v>9.2873498644395994E-2</c:v>
                </c:pt>
                <c:pt idx="116">
                  <c:v>9.3380510849597004E-2</c:v>
                </c:pt>
                <c:pt idx="117">
                  <c:v>9.3889230534799903E-2</c:v>
                </c:pt>
                <c:pt idx="118">
                  <c:v>9.4447140685263498E-2</c:v>
                </c:pt>
                <c:pt idx="119">
                  <c:v>9.4947421310020305E-2</c:v>
                </c:pt>
                <c:pt idx="120">
                  <c:v>9.9535192743450004E-2</c:v>
                </c:pt>
                <c:pt idx="121">
                  <c:v>0.104823779728349</c:v>
                </c:pt>
                <c:pt idx="122">
                  <c:v>0.107864723129418</c:v>
                </c:pt>
                <c:pt idx="123">
                  <c:v>0.108093203986748</c:v>
                </c:pt>
                <c:pt idx="124">
                  <c:v>0.10811225370494</c:v>
                </c:pt>
                <c:pt idx="125">
                  <c:v>0.108118603943912</c:v>
                </c:pt>
                <c:pt idx="126">
                  <c:v>0.113756988089008</c:v>
                </c:pt>
                <c:pt idx="127">
                  <c:v>0.11683879012540301</c:v>
                </c:pt>
                <c:pt idx="128">
                  <c:v>0.116867529620707</c:v>
                </c:pt>
              </c:numCache>
            </c:numRef>
          </c:xVal>
          <c:yVal>
            <c:numRef>
              <c:f>'Plot Data'!$E$7730:$E$7858</c:f>
              <c:numCache>
                <c:formatCode>General</c:formatCode>
                <c:ptCount val="129"/>
                <c:pt idx="0">
                  <c:v>1290.2457191229601</c:v>
                </c:pt>
                <c:pt idx="1">
                  <c:v>1296.79543097085</c:v>
                </c:pt>
                <c:pt idx="2">
                  <c:v>1298.4159461245199</c:v>
                </c:pt>
                <c:pt idx="3">
                  <c:v>1272.17489201537</c:v>
                </c:pt>
                <c:pt idx="4">
                  <c:v>1273.2334979688901</c:v>
                </c:pt>
                <c:pt idx="5">
                  <c:v>1270.82897052417</c:v>
                </c:pt>
                <c:pt idx="6">
                  <c:v>1262.81360147446</c:v>
                </c:pt>
                <c:pt idx="7">
                  <c:v>1257.2632401307801</c:v>
                </c:pt>
                <c:pt idx="8">
                  <c:v>1253.71681436993</c:v>
                </c:pt>
                <c:pt idx="9">
                  <c:v>1251.53113845552</c:v>
                </c:pt>
                <c:pt idx="10">
                  <c:v>1251.1217598344199</c:v>
                </c:pt>
                <c:pt idx="11">
                  <c:v>1251.70690275634</c:v>
                </c:pt>
                <c:pt idx="12">
                  <c:v>1252.1426806249599</c:v>
                </c:pt>
                <c:pt idx="13">
                  <c:v>1252.5347884878499</c:v>
                </c:pt>
                <c:pt idx="14">
                  <c:v>1252.9032120465499</c:v>
                </c:pt>
                <c:pt idx="15">
                  <c:v>1256.03540531721</c:v>
                </c:pt>
                <c:pt idx="16">
                  <c:v>1239.4222481740701</c:v>
                </c:pt>
                <c:pt idx="17">
                  <c:v>1239.33851056306</c:v>
                </c:pt>
                <c:pt idx="18">
                  <c:v>1239.3449889958499</c:v>
                </c:pt>
                <c:pt idx="19">
                  <c:v>1239.47802030711</c:v>
                </c:pt>
                <c:pt idx="20">
                  <c:v>1239.59357224223</c:v>
                </c:pt>
                <c:pt idx="21">
                  <c:v>1239.7047171914601</c:v>
                </c:pt>
                <c:pt idx="22">
                  <c:v>1239.8116525980199</c:v>
                </c:pt>
                <c:pt idx="23">
                  <c:v>1239.9145749443001</c:v>
                </c:pt>
                <c:pt idx="24">
                  <c:v>1239.9246539974299</c:v>
                </c:pt>
                <c:pt idx="25">
                  <c:v>1239.8126895974101</c:v>
                </c:pt>
                <c:pt idx="26">
                  <c:v>1234.20444767145</c:v>
                </c:pt>
                <c:pt idx="27">
                  <c:v>1249.36048412184</c:v>
                </c:pt>
                <c:pt idx="28">
                  <c:v>1260.8671037826</c:v>
                </c:pt>
                <c:pt idx="29">
                  <c:v>1267.7582510914101</c:v>
                </c:pt>
                <c:pt idx="30">
                  <c:v>1272.08721655352</c:v>
                </c:pt>
                <c:pt idx="31">
                  <c:v>1274.6269444479799</c:v>
                </c:pt>
                <c:pt idx="32">
                  <c:v>1286.39796934636</c:v>
                </c:pt>
                <c:pt idx="33">
                  <c:v>1292.5748394151501</c:v>
                </c:pt>
                <c:pt idx="34">
                  <c:v>1291.7234937692799</c:v>
                </c:pt>
                <c:pt idx="35">
                  <c:v>1282.32775897433</c:v>
                </c:pt>
                <c:pt idx="36">
                  <c:v>1274.28944690977</c:v>
                </c:pt>
                <c:pt idx="37">
                  <c:v>1270.22357892337</c:v>
                </c:pt>
                <c:pt idx="38">
                  <c:v>1266.9700636345899</c:v>
                </c:pt>
                <c:pt idx="39">
                  <c:v>1263.10449552109</c:v>
                </c:pt>
                <c:pt idx="40">
                  <c:v>1260.4819753971699</c:v>
                </c:pt>
                <c:pt idx="41">
                  <c:v>1257.98661396683</c:v>
                </c:pt>
                <c:pt idx="42">
                  <c:v>1256.3881228964201</c:v>
                </c:pt>
                <c:pt idx="43">
                  <c:v>1255.31601213824</c:v>
                </c:pt>
                <c:pt idx="44">
                  <c:v>1254.5809721473699</c:v>
                </c:pt>
                <c:pt idx="45">
                  <c:v>1253.9316667683399</c:v>
                </c:pt>
                <c:pt idx="46">
                  <c:v>1253.2998476871601</c:v>
                </c:pt>
                <c:pt idx="47">
                  <c:v>1252.67206680647</c:v>
                </c:pt>
                <c:pt idx="48">
                  <c:v>1251.9447906541</c:v>
                </c:pt>
                <c:pt idx="49">
                  <c:v>1250.9276995862999</c:v>
                </c:pt>
                <c:pt idx="50">
                  <c:v>1249.86994862199</c:v>
                </c:pt>
                <c:pt idx="51">
                  <c:v>1248.83510569393</c:v>
                </c:pt>
                <c:pt idx="52">
                  <c:v>1247.9137687145501</c:v>
                </c:pt>
                <c:pt idx="53">
                  <c:v>1246.9214790534099</c:v>
                </c:pt>
                <c:pt idx="54">
                  <c:v>1245.9509278011201</c:v>
                </c:pt>
                <c:pt idx="55">
                  <c:v>1245.0016766496101</c:v>
                </c:pt>
                <c:pt idx="56">
                  <c:v>1244.0732663775</c:v>
                </c:pt>
                <c:pt idx="57">
                  <c:v>1243.1652258536301</c:v>
                </c:pt>
                <c:pt idx="58">
                  <c:v>1242.2770691245</c:v>
                </c:pt>
                <c:pt idx="59">
                  <c:v>1241.4165050081201</c:v>
                </c:pt>
                <c:pt idx="60">
                  <c:v>1241.3388862556501</c:v>
                </c:pt>
                <c:pt idx="61">
                  <c:v>1240.3162096917899</c:v>
                </c:pt>
                <c:pt idx="62">
                  <c:v>1239.24348197975</c:v>
                </c:pt>
                <c:pt idx="63">
                  <c:v>1238.06712382825</c:v>
                </c:pt>
                <c:pt idx="64">
                  <c:v>1236.89423760667</c:v>
                </c:pt>
                <c:pt idx="65">
                  <c:v>1235.7246201458599</c:v>
                </c:pt>
                <c:pt idx="66">
                  <c:v>1234.6639649578001</c:v>
                </c:pt>
                <c:pt idx="67">
                  <c:v>1233.4999166733501</c:v>
                </c:pt>
                <c:pt idx="68">
                  <c:v>1232.3383748797401</c:v>
                </c:pt>
                <c:pt idx="69">
                  <c:v>1231.28441674698</c:v>
                </c:pt>
                <c:pt idx="70">
                  <c:v>1230.12703606833</c:v>
                </c:pt>
                <c:pt idx="71">
                  <c:v>1228.97137919088</c:v>
                </c:pt>
                <c:pt idx="72">
                  <c:v>1226.6549490939401</c:v>
                </c:pt>
                <c:pt idx="73">
                  <c:v>1223.3117428308101</c:v>
                </c:pt>
                <c:pt idx="74">
                  <c:v>1220.0500465663799</c:v>
                </c:pt>
                <c:pt idx="75">
                  <c:v>1216.86663705929</c:v>
                </c:pt>
                <c:pt idx="76">
                  <c:v>1213.7582782377699</c:v>
                </c:pt>
                <c:pt idx="77">
                  <c:v>1210.7217253564199</c:v>
                </c:pt>
                <c:pt idx="78">
                  <c:v>1207.7537291327901</c:v>
                </c:pt>
                <c:pt idx="79">
                  <c:v>1204.5641586627901</c:v>
                </c:pt>
                <c:pt idx="80">
                  <c:v>1201.7292563978001</c:v>
                </c:pt>
                <c:pt idx="81">
                  <c:v>1198.95297246461</c:v>
                </c:pt>
                <c:pt idx="82">
                  <c:v>1196.2320170658199</c:v>
                </c:pt>
                <c:pt idx="83">
                  <c:v>1193.56779678926</c:v>
                </c:pt>
                <c:pt idx="84">
                  <c:v>1190.92634370221</c:v>
                </c:pt>
                <c:pt idx="85">
                  <c:v>1188.2285817883201</c:v>
                </c:pt>
                <c:pt idx="86">
                  <c:v>1185.4732192629101</c:v>
                </c:pt>
                <c:pt idx="87">
                  <c:v>1182.6591162142699</c:v>
                </c:pt>
                <c:pt idx="88">
                  <c:v>1179.78526589481</c:v>
                </c:pt>
                <c:pt idx="89">
                  <c:v>1176.8508181920399</c:v>
                </c:pt>
                <c:pt idx="90">
                  <c:v>1173.8550800871001</c:v>
                </c:pt>
                <c:pt idx="91">
                  <c:v>1170.7975153580401</c:v>
                </c:pt>
                <c:pt idx="92">
                  <c:v>1167.6777435649101</c:v>
                </c:pt>
                <c:pt idx="93">
                  <c:v>1164.4955383512299</c:v>
                </c:pt>
                <c:pt idx="94">
                  <c:v>1161.25082509406</c:v>
                </c:pt>
                <c:pt idx="95">
                  <c:v>1159.5595017288999</c:v>
                </c:pt>
                <c:pt idx="96">
                  <c:v>1158.31720725586</c:v>
                </c:pt>
                <c:pt idx="97">
                  <c:v>1157.0444794491</c:v>
                </c:pt>
                <c:pt idx="98">
                  <c:v>1155.74063819307</c:v>
                </c:pt>
                <c:pt idx="99">
                  <c:v>1154.40477760878</c:v>
                </c:pt>
                <c:pt idx="100">
                  <c:v>1153.0362359109899</c:v>
                </c:pt>
                <c:pt idx="101">
                  <c:v>1151.6343458917199</c:v>
                </c:pt>
                <c:pt idx="102">
                  <c:v>1150.1984794960599</c:v>
                </c:pt>
                <c:pt idx="103">
                  <c:v>1148.72804505973</c:v>
                </c:pt>
                <c:pt idx="104">
                  <c:v>1147.2224845169801</c:v>
                </c:pt>
                <c:pt idx="105">
                  <c:v>1145.6812706186299</c:v>
                </c:pt>
                <c:pt idx="106">
                  <c:v>1144.32954129157</c:v>
                </c:pt>
                <c:pt idx="107">
                  <c:v>1144.11391373375</c:v>
                </c:pt>
                <c:pt idx="108">
                  <c:v>1143.89363740813</c:v>
                </c:pt>
                <c:pt idx="109">
                  <c:v>1143.84904925003</c:v>
                </c:pt>
                <c:pt idx="110">
                  <c:v>1149.43107263152</c:v>
                </c:pt>
                <c:pt idx="111">
                  <c:v>1160.04425113397</c:v>
                </c:pt>
                <c:pt idx="112">
                  <c:v>1161.7755651785701</c:v>
                </c:pt>
                <c:pt idx="113">
                  <c:v>1161.8650821518399</c:v>
                </c:pt>
                <c:pt idx="114">
                  <c:v>1116.6745984612701</c:v>
                </c:pt>
                <c:pt idx="115">
                  <c:v>1108.2030549808101</c:v>
                </c:pt>
                <c:pt idx="116">
                  <c:v>1108.01880230239</c:v>
                </c:pt>
                <c:pt idx="117">
                  <c:v>1108.9824362086599</c:v>
                </c:pt>
                <c:pt idx="118">
                  <c:v>1118.19345320301</c:v>
                </c:pt>
                <c:pt idx="119">
                  <c:v>1125.5719985906501</c:v>
                </c:pt>
                <c:pt idx="120">
                  <c:v>1114.1324736126701</c:v>
                </c:pt>
                <c:pt idx="121">
                  <c:v>1104.17534075395</c:v>
                </c:pt>
                <c:pt idx="122">
                  <c:v>1110.45699258576</c:v>
                </c:pt>
                <c:pt idx="123">
                  <c:v>1110.99454188658</c:v>
                </c:pt>
                <c:pt idx="124">
                  <c:v>1111.0416746370099</c:v>
                </c:pt>
                <c:pt idx="125">
                  <c:v>1148.1301556236999</c:v>
                </c:pt>
                <c:pt idx="126">
                  <c:v>1099.8221022361399</c:v>
                </c:pt>
                <c:pt idx="127">
                  <c:v>1051.49758782399</c:v>
                </c:pt>
                <c:pt idx="128">
                  <c:v>1051.38711698628</c:v>
                </c:pt>
              </c:numCache>
            </c:numRef>
          </c:yVal>
          <c:smooth val="0"/>
          <c:extLst>
            <c:ext xmlns:c16="http://schemas.microsoft.com/office/drawing/2014/chart" uri="{C3380CC4-5D6E-409C-BE32-E72D297353CC}">
              <c16:uniqueId val="{00000086-902D-494F-B91B-D83A38386C95}"/>
            </c:ext>
          </c:extLst>
        </c:ser>
        <c:ser>
          <c:idx val="135"/>
          <c:order val="135"/>
          <c:tx>
            <c:v>Flow Trajectories 1_100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Data'!$D$7861:$D$8000</c:f>
              <c:numCache>
                <c:formatCode>General</c:formatCode>
                <c:ptCount val="140"/>
                <c:pt idx="0">
                  <c:v>-5.8712409387405198E-5</c:v>
                </c:pt>
                <c:pt idx="1">
                  <c:v>5.1477830316990804E-3</c:v>
                </c:pt>
                <c:pt idx="2">
                  <c:v>6.1403340686497299E-3</c:v>
                </c:pt>
                <c:pt idx="3">
                  <c:v>8.9362987721487604E-3</c:v>
                </c:pt>
                <c:pt idx="4">
                  <c:v>1.4242792462607E-2</c:v>
                </c:pt>
                <c:pt idx="5">
                  <c:v>1.9332712487333301E-2</c:v>
                </c:pt>
                <c:pt idx="6">
                  <c:v>2.3984626006223399E-2</c:v>
                </c:pt>
                <c:pt idx="7">
                  <c:v>2.8034252426051301E-2</c:v>
                </c:pt>
                <c:pt idx="8">
                  <c:v>3.1690919939609499E-2</c:v>
                </c:pt>
                <c:pt idx="9">
                  <c:v>3.5593900966506199E-2</c:v>
                </c:pt>
                <c:pt idx="10">
                  <c:v>3.9574699778571101E-2</c:v>
                </c:pt>
                <c:pt idx="11">
                  <c:v>4.3698156812578999E-2</c:v>
                </c:pt>
                <c:pt idx="12">
                  <c:v>4.7977524426880601E-2</c:v>
                </c:pt>
                <c:pt idx="13">
                  <c:v>5.2400883205146603E-2</c:v>
                </c:pt>
                <c:pt idx="14">
                  <c:v>5.5818482195462503E-2</c:v>
                </c:pt>
                <c:pt idx="15">
                  <c:v>5.6810694040744798E-2</c:v>
                </c:pt>
                <c:pt idx="16">
                  <c:v>5.6849951941372601E-2</c:v>
                </c:pt>
                <c:pt idx="17">
                  <c:v>5.6858279556742303E-2</c:v>
                </c:pt>
                <c:pt idx="18">
                  <c:v>5.6927629270321099E-2</c:v>
                </c:pt>
                <c:pt idx="19">
                  <c:v>5.6965476921288498E-2</c:v>
                </c:pt>
                <c:pt idx="20">
                  <c:v>5.6982267854654801E-2</c:v>
                </c:pt>
                <c:pt idx="21">
                  <c:v>5.8448158633781201E-2</c:v>
                </c:pt>
                <c:pt idx="22">
                  <c:v>6.0093789244997302E-2</c:v>
                </c:pt>
                <c:pt idx="23">
                  <c:v>6.1358002505237499E-2</c:v>
                </c:pt>
                <c:pt idx="24">
                  <c:v>6.2231418674180902E-2</c:v>
                </c:pt>
                <c:pt idx="25">
                  <c:v>6.2820562209826999E-2</c:v>
                </c:pt>
                <c:pt idx="26">
                  <c:v>6.3210903830861406E-2</c:v>
                </c:pt>
                <c:pt idx="27">
                  <c:v>6.3466747806152302E-2</c:v>
                </c:pt>
                <c:pt idx="28">
                  <c:v>6.3633699546966294E-2</c:v>
                </c:pt>
                <c:pt idx="29">
                  <c:v>6.3764156525324703E-2</c:v>
                </c:pt>
                <c:pt idx="30">
                  <c:v>6.3903880230813906E-2</c:v>
                </c:pt>
                <c:pt idx="31">
                  <c:v>6.4030812775850501E-2</c:v>
                </c:pt>
                <c:pt idx="32">
                  <c:v>6.4157699099556306E-2</c:v>
                </c:pt>
                <c:pt idx="33">
                  <c:v>6.4284583471518802E-2</c:v>
                </c:pt>
                <c:pt idx="34">
                  <c:v>6.4424155629448601E-2</c:v>
                </c:pt>
                <c:pt idx="35">
                  <c:v>6.45637275078048E-2</c:v>
                </c:pt>
                <c:pt idx="36">
                  <c:v>6.4703299534360895E-2</c:v>
                </c:pt>
                <c:pt idx="37">
                  <c:v>6.4842872147259506E-2</c:v>
                </c:pt>
                <c:pt idx="38">
                  <c:v>6.4982445792391902E-2</c:v>
                </c:pt>
                <c:pt idx="39">
                  <c:v>6.5109326779791907E-2</c:v>
                </c:pt>
                <c:pt idx="40">
                  <c:v>6.5248896217897104E-2</c:v>
                </c:pt>
                <c:pt idx="41">
                  <c:v>6.5375779571226894E-2</c:v>
                </c:pt>
                <c:pt idx="42">
                  <c:v>6.5515346489090007E-2</c:v>
                </c:pt>
                <c:pt idx="43">
                  <c:v>6.5642227995780497E-2</c:v>
                </c:pt>
                <c:pt idx="44">
                  <c:v>6.5781790934150403E-2</c:v>
                </c:pt>
                <c:pt idx="45">
                  <c:v>6.5921359069248994E-2</c:v>
                </c:pt>
                <c:pt idx="46">
                  <c:v>6.6060931433375894E-2</c:v>
                </c:pt>
                <c:pt idx="47">
                  <c:v>6.6200508035902897E-2</c:v>
                </c:pt>
                <c:pt idx="48">
                  <c:v>6.6340088881589002E-2</c:v>
                </c:pt>
                <c:pt idx="49">
                  <c:v>6.6479673970675807E-2</c:v>
                </c:pt>
                <c:pt idx="50">
                  <c:v>6.6619263299010203E-2</c:v>
                </c:pt>
                <c:pt idx="51">
                  <c:v>6.6758856858190704E-2</c:v>
                </c:pt>
                <c:pt idx="52">
                  <c:v>6.6898454635728702E-2</c:v>
                </c:pt>
                <c:pt idx="53">
                  <c:v>6.7038056615219305E-2</c:v>
                </c:pt>
                <c:pt idx="54">
                  <c:v>6.7177662776515906E-2</c:v>
                </c:pt>
                <c:pt idx="55">
                  <c:v>6.7317273095902699E-2</c:v>
                </c:pt>
                <c:pt idx="56">
                  <c:v>6.7456875070699002E-2</c:v>
                </c:pt>
                <c:pt idx="57">
                  <c:v>6.7596478617000105E-2</c:v>
                </c:pt>
                <c:pt idx="58">
                  <c:v>6.7736085971422097E-2</c:v>
                </c:pt>
                <c:pt idx="59">
                  <c:v>6.7875697210707506E-2</c:v>
                </c:pt>
                <c:pt idx="60">
                  <c:v>6.8015312403769193E-2</c:v>
                </c:pt>
                <c:pt idx="61">
                  <c:v>6.81422379144173E-2</c:v>
                </c:pt>
                <c:pt idx="62">
                  <c:v>6.8281860045848602E-2</c:v>
                </c:pt>
                <c:pt idx="63">
                  <c:v>6.8421492038888296E-2</c:v>
                </c:pt>
                <c:pt idx="64">
                  <c:v>6.8561133068615707E-2</c:v>
                </c:pt>
                <c:pt idx="65">
                  <c:v>6.8637304429534293E-2</c:v>
                </c:pt>
                <c:pt idx="66">
                  <c:v>6.8776957895846993E-2</c:v>
                </c:pt>
                <c:pt idx="67">
                  <c:v>6.8916618481055097E-2</c:v>
                </c:pt>
                <c:pt idx="68">
                  <c:v>6.9056285503546394E-2</c:v>
                </c:pt>
                <c:pt idx="69">
                  <c:v>6.9195958321195905E-2</c:v>
                </c:pt>
                <c:pt idx="70">
                  <c:v>6.93356347848893E-2</c:v>
                </c:pt>
                <c:pt idx="71">
                  <c:v>6.9475318417664994E-2</c:v>
                </c:pt>
                <c:pt idx="72">
                  <c:v>6.9615005369396701E-2</c:v>
                </c:pt>
                <c:pt idx="73">
                  <c:v>6.97546953257379E-2</c:v>
                </c:pt>
                <c:pt idx="74">
                  <c:v>6.9894387984662798E-2</c:v>
                </c:pt>
                <c:pt idx="75">
                  <c:v>7.0034083056348395E-2</c:v>
                </c:pt>
                <c:pt idx="76">
                  <c:v>7.0173776885862196E-2</c:v>
                </c:pt>
                <c:pt idx="77">
                  <c:v>7.0313474863433395E-2</c:v>
                </c:pt>
                <c:pt idx="78">
                  <c:v>7.0453178325200497E-2</c:v>
                </c:pt>
                <c:pt idx="79">
                  <c:v>7.0592886799218796E-2</c:v>
                </c:pt>
                <c:pt idx="80">
                  <c:v>7.0732599840922297E-2</c:v>
                </c:pt>
                <c:pt idx="81">
                  <c:v>7.0872317031844406E-2</c:v>
                </c:pt>
                <c:pt idx="82">
                  <c:v>7.1012037978153406E-2</c:v>
                </c:pt>
                <c:pt idx="83">
                  <c:v>7.1151762309049196E-2</c:v>
                </c:pt>
                <c:pt idx="84">
                  <c:v>7.1291489675066003E-2</c:v>
                </c:pt>
                <c:pt idx="85">
                  <c:v>7.1431219746319302E-2</c:v>
                </c:pt>
                <c:pt idx="86">
                  <c:v>7.1570952687944098E-2</c:v>
                </c:pt>
                <c:pt idx="87">
                  <c:v>7.1710689309806702E-2</c:v>
                </c:pt>
                <c:pt idx="88">
                  <c:v>7.1837720109345998E-2</c:v>
                </c:pt>
                <c:pt idx="89">
                  <c:v>7.1977452118848095E-2</c:v>
                </c:pt>
                <c:pt idx="90">
                  <c:v>7.2117187332340099E-2</c:v>
                </c:pt>
                <c:pt idx="91">
                  <c:v>7.2256925386659995E-2</c:v>
                </c:pt>
                <c:pt idx="92">
                  <c:v>7.2396665934818305E-2</c:v>
                </c:pt>
                <c:pt idx="93">
                  <c:v>7.2536408643353006E-2</c:v>
                </c:pt>
                <c:pt idx="94">
                  <c:v>7.2676153189892206E-2</c:v>
                </c:pt>
                <c:pt idx="95">
                  <c:v>7.2815899260938094E-2</c:v>
                </c:pt>
                <c:pt idx="96">
                  <c:v>7.2955646549879405E-2</c:v>
                </c:pt>
                <c:pt idx="97">
                  <c:v>7.3095394755232093E-2</c:v>
                </c:pt>
                <c:pt idx="98">
                  <c:v>7.3235143579105794E-2</c:v>
                </c:pt>
                <c:pt idx="99">
                  <c:v>7.3362187171488194E-2</c:v>
                </c:pt>
                <c:pt idx="100">
                  <c:v>7.3489124255947599E-2</c:v>
                </c:pt>
                <c:pt idx="101">
                  <c:v>7.3616034906014802E-2</c:v>
                </c:pt>
                <c:pt idx="102">
                  <c:v>7.3742915905124801E-2</c:v>
                </c:pt>
                <c:pt idx="103">
                  <c:v>7.3869752560501004E-2</c:v>
                </c:pt>
                <c:pt idx="104">
                  <c:v>7.3996535831450896E-2</c:v>
                </c:pt>
                <c:pt idx="105">
                  <c:v>7.4123256421032804E-2</c:v>
                </c:pt>
                <c:pt idx="106">
                  <c:v>7.4249903199634606E-2</c:v>
                </c:pt>
                <c:pt idx="107">
                  <c:v>7.43764585449007E-2</c:v>
                </c:pt>
                <c:pt idx="108">
                  <c:v>7.4502898173458496E-2</c:v>
                </c:pt>
                <c:pt idx="109">
                  <c:v>7.4629198542507102E-2</c:v>
                </c:pt>
                <c:pt idx="110">
                  <c:v>7.4755360287145897E-2</c:v>
                </c:pt>
                <c:pt idx="111">
                  <c:v>7.4881346113039898E-2</c:v>
                </c:pt>
                <c:pt idx="112">
                  <c:v>7.5007097835178393E-2</c:v>
                </c:pt>
                <c:pt idx="113">
                  <c:v>7.5132470011511202E-2</c:v>
                </c:pt>
                <c:pt idx="114">
                  <c:v>7.5257398196501901E-2</c:v>
                </c:pt>
                <c:pt idx="115">
                  <c:v>7.5381824754686494E-2</c:v>
                </c:pt>
                <c:pt idx="116">
                  <c:v>7.5505693820383205E-2</c:v>
                </c:pt>
                <c:pt idx="117">
                  <c:v>7.5628959015012098E-2</c:v>
                </c:pt>
                <c:pt idx="118">
                  <c:v>7.5751554764968407E-2</c:v>
                </c:pt>
                <c:pt idx="119">
                  <c:v>7.5873428604886106E-2</c:v>
                </c:pt>
                <c:pt idx="120">
                  <c:v>7.5994530560844195E-2</c:v>
                </c:pt>
                <c:pt idx="121">
                  <c:v>7.6078817330814605E-2</c:v>
                </c:pt>
                <c:pt idx="122">
                  <c:v>7.6441475041948204E-2</c:v>
                </c:pt>
                <c:pt idx="123">
                  <c:v>7.6723708344776403E-2</c:v>
                </c:pt>
                <c:pt idx="124">
                  <c:v>7.7100209542903503E-2</c:v>
                </c:pt>
                <c:pt idx="125">
                  <c:v>7.7131906135828099E-2</c:v>
                </c:pt>
                <c:pt idx="126">
                  <c:v>7.7163657330686405E-2</c:v>
                </c:pt>
                <c:pt idx="127">
                  <c:v>7.8182094697304E-2</c:v>
                </c:pt>
                <c:pt idx="128">
                  <c:v>7.8687463742480104E-2</c:v>
                </c:pt>
                <c:pt idx="129">
                  <c:v>7.9192907476784105E-2</c:v>
                </c:pt>
                <c:pt idx="130">
                  <c:v>7.9694431850356795E-2</c:v>
                </c:pt>
                <c:pt idx="131">
                  <c:v>8.0197181852050506E-2</c:v>
                </c:pt>
                <c:pt idx="132">
                  <c:v>8.5302155035840405E-2</c:v>
                </c:pt>
                <c:pt idx="133">
                  <c:v>9.08881242676923E-2</c:v>
                </c:pt>
                <c:pt idx="134">
                  <c:v>9.3423571703673297E-2</c:v>
                </c:pt>
                <c:pt idx="135">
                  <c:v>9.3493413616866902E-2</c:v>
                </c:pt>
                <c:pt idx="136">
                  <c:v>9.3499763855838594E-2</c:v>
                </c:pt>
                <c:pt idx="137">
                  <c:v>9.8597738274034202E-2</c:v>
                </c:pt>
                <c:pt idx="138">
                  <c:v>0.102203365098927</c:v>
                </c:pt>
                <c:pt idx="139">
                  <c:v>0.102250981657887</c:v>
                </c:pt>
              </c:numCache>
            </c:numRef>
          </c:xVal>
          <c:yVal>
            <c:numRef>
              <c:f>'Plot Data'!$E$7861:$E$8000</c:f>
              <c:numCache>
                <c:formatCode>General</c:formatCode>
                <c:ptCount val="140"/>
                <c:pt idx="0">
                  <c:v>1290.284894913</c:v>
                </c:pt>
                <c:pt idx="1">
                  <c:v>1297.3913654630801</c:v>
                </c:pt>
                <c:pt idx="2">
                  <c:v>1298.6138166405001</c:v>
                </c:pt>
                <c:pt idx="3">
                  <c:v>1273.0739611791601</c:v>
                </c:pt>
                <c:pt idx="4">
                  <c:v>1274.73780456381</c:v>
                </c:pt>
                <c:pt idx="5">
                  <c:v>1272.0631596444</c:v>
                </c:pt>
                <c:pt idx="6">
                  <c:v>1264.4788694220999</c:v>
                </c:pt>
                <c:pt idx="7">
                  <c:v>1258.63241458064</c:v>
                </c:pt>
                <c:pt idx="8">
                  <c:v>1255.72260235919</c:v>
                </c:pt>
                <c:pt idx="9">
                  <c:v>1255.7715398953801</c:v>
                </c:pt>
                <c:pt idx="10">
                  <c:v>1256.2070618297601</c:v>
                </c:pt>
                <c:pt idx="11">
                  <c:v>1256.2010879647501</c:v>
                </c:pt>
                <c:pt idx="12">
                  <c:v>1256.49034413609</c:v>
                </c:pt>
                <c:pt idx="13">
                  <c:v>1257.5495001808999</c:v>
                </c:pt>
                <c:pt idx="14">
                  <c:v>1249.5226386693701</c:v>
                </c:pt>
                <c:pt idx="15">
                  <c:v>1235.67620954477</c:v>
                </c:pt>
                <c:pt idx="16">
                  <c:v>1235.1520969861299</c:v>
                </c:pt>
                <c:pt idx="17">
                  <c:v>1235.04710693682</c:v>
                </c:pt>
                <c:pt idx="18">
                  <c:v>1234.57879840337</c:v>
                </c:pt>
                <c:pt idx="19">
                  <c:v>1234.3166843451199</c:v>
                </c:pt>
                <c:pt idx="20">
                  <c:v>1234.1043391225001</c:v>
                </c:pt>
                <c:pt idx="21">
                  <c:v>1216.8584959813099</c:v>
                </c:pt>
                <c:pt idx="22">
                  <c:v>1214.7536712006499</c:v>
                </c:pt>
                <c:pt idx="23">
                  <c:v>1216.54035085441</c:v>
                </c:pt>
                <c:pt idx="24">
                  <c:v>1218.6974793981799</c:v>
                </c:pt>
                <c:pt idx="25">
                  <c:v>1218.0689970380399</c:v>
                </c:pt>
                <c:pt idx="26">
                  <c:v>1216.9580774383101</c:v>
                </c:pt>
                <c:pt idx="27">
                  <c:v>1216.05769892645</c:v>
                </c:pt>
                <c:pt idx="28">
                  <c:v>1215.3951667752799</c:v>
                </c:pt>
                <c:pt idx="29">
                  <c:v>1214.83579983453</c:v>
                </c:pt>
                <c:pt idx="30">
                  <c:v>1214.1958823488301</c:v>
                </c:pt>
                <c:pt idx="31">
                  <c:v>1213.5394773625001</c:v>
                </c:pt>
                <c:pt idx="32">
                  <c:v>1213.0187539809599</c:v>
                </c:pt>
                <c:pt idx="33">
                  <c:v>1212.52371408819</c:v>
                </c:pt>
                <c:pt idx="34">
                  <c:v>1211.9806733698499</c:v>
                </c:pt>
                <c:pt idx="35">
                  <c:v>1211.4399747743801</c:v>
                </c:pt>
                <c:pt idx="36">
                  <c:v>1210.9024042792601</c:v>
                </c:pt>
                <c:pt idx="37">
                  <c:v>1210.3687413575799</c:v>
                </c:pt>
                <c:pt idx="38">
                  <c:v>1209.8397580297701</c:v>
                </c:pt>
                <c:pt idx="39">
                  <c:v>1209.3636803351601</c:v>
                </c:pt>
                <c:pt idx="40">
                  <c:v>1208.8458959769</c:v>
                </c:pt>
                <c:pt idx="41">
                  <c:v>1208.3811268900799</c:v>
                </c:pt>
                <c:pt idx="42">
                  <c:v>1207.8773327270601</c:v>
                </c:pt>
                <c:pt idx="43">
                  <c:v>1207.4342649723901</c:v>
                </c:pt>
                <c:pt idx="44">
                  <c:v>1206.89290743939</c:v>
                </c:pt>
                <c:pt idx="45">
                  <c:v>1206.15936535536</c:v>
                </c:pt>
                <c:pt idx="46">
                  <c:v>1205.4162614378599</c:v>
                </c:pt>
                <c:pt idx="47">
                  <c:v>1204.6649579375301</c:v>
                </c:pt>
                <c:pt idx="48">
                  <c:v>1203.90682489287</c:v>
                </c:pt>
                <c:pt idx="49">
                  <c:v>1203.1432361739101</c:v>
                </c:pt>
                <c:pt idx="50">
                  <c:v>1202.3755657172801</c:v>
                </c:pt>
                <c:pt idx="51">
                  <c:v>1201.6051839826901</c:v>
                </c:pt>
                <c:pt idx="52">
                  <c:v>1200.8334546553999</c:v>
                </c:pt>
                <c:pt idx="53">
                  <c:v>1200.06173161368</c:v>
                </c:pt>
                <c:pt idx="54">
                  <c:v>1199.29135617468</c:v>
                </c:pt>
                <c:pt idx="55">
                  <c:v>1198.5236546268</c:v>
                </c:pt>
                <c:pt idx="56">
                  <c:v>1198.06306828232</c:v>
                </c:pt>
                <c:pt idx="57">
                  <c:v>1197.6698731030101</c:v>
                </c:pt>
                <c:pt idx="58">
                  <c:v>1197.29268229021</c:v>
                </c:pt>
                <c:pt idx="59">
                  <c:v>1196.93248416748</c:v>
                </c:pt>
                <c:pt idx="60">
                  <c:v>1196.59023949161</c:v>
                </c:pt>
                <c:pt idx="61">
                  <c:v>1196.2364843425401</c:v>
                </c:pt>
                <c:pt idx="62">
                  <c:v>1195.5877275298601</c:v>
                </c:pt>
                <c:pt idx="63">
                  <c:v>1194.90176934126</c:v>
                </c:pt>
                <c:pt idx="64">
                  <c:v>1194.17977711247</c:v>
                </c:pt>
                <c:pt idx="65">
                  <c:v>1193.77120866053</c:v>
                </c:pt>
                <c:pt idx="66">
                  <c:v>1192.99593686252</c:v>
                </c:pt>
                <c:pt idx="67">
                  <c:v>1192.1878112569</c:v>
                </c:pt>
                <c:pt idx="68">
                  <c:v>1191.34814584434</c:v>
                </c:pt>
                <c:pt idx="69">
                  <c:v>1190.47828150125</c:v>
                </c:pt>
                <c:pt idx="70">
                  <c:v>1189.6310379654201</c:v>
                </c:pt>
                <c:pt idx="71">
                  <c:v>1188.7991210653799</c:v>
                </c:pt>
                <c:pt idx="72">
                  <c:v>1187.9676594836901</c:v>
                </c:pt>
                <c:pt idx="73">
                  <c:v>1187.13779750715</c:v>
                </c:pt>
                <c:pt idx="74">
                  <c:v>1186.3106547939601</c:v>
                </c:pt>
                <c:pt idx="75">
                  <c:v>1185.4873252515299</c:v>
                </c:pt>
                <c:pt idx="76">
                  <c:v>1184.3188001487399</c:v>
                </c:pt>
                <c:pt idx="77">
                  <c:v>1182.98766000718</c:v>
                </c:pt>
                <c:pt idx="78">
                  <c:v>1181.61930890242</c:v>
                </c:pt>
                <c:pt idx="79">
                  <c:v>1180.2148246541201</c:v>
                </c:pt>
                <c:pt idx="80">
                  <c:v>1178.7753170527101</c:v>
                </c:pt>
                <c:pt idx="81">
                  <c:v>1177.3019219845901</c:v>
                </c:pt>
                <c:pt idx="82">
                  <c:v>1175.79579575905</c:v>
                </c:pt>
                <c:pt idx="83">
                  <c:v>1174.2581096936501</c:v>
                </c:pt>
                <c:pt idx="84">
                  <c:v>1172.6900450036101</c:v>
                </c:pt>
                <c:pt idx="85">
                  <c:v>1171.0927880307499</c:v>
                </c:pt>
                <c:pt idx="86">
                  <c:v>1169.41440045287</c:v>
                </c:pt>
                <c:pt idx="87">
                  <c:v>1167.46222151389</c:v>
                </c:pt>
                <c:pt idx="88">
                  <c:v>1165.2700797293101</c:v>
                </c:pt>
                <c:pt idx="89">
                  <c:v>1162.1015910020001</c:v>
                </c:pt>
                <c:pt idx="90">
                  <c:v>1158.7320140909301</c:v>
                </c:pt>
                <c:pt idx="91">
                  <c:v>1155.1654557003001</c:v>
                </c:pt>
                <c:pt idx="92">
                  <c:v>1151.4060352849599</c:v>
                </c:pt>
                <c:pt idx="93">
                  <c:v>1147.4578660549901</c:v>
                </c:pt>
                <c:pt idx="94">
                  <c:v>1143.32503750504</c:v>
                </c:pt>
                <c:pt idx="95">
                  <c:v>1139.0115995241799</c:v>
                </c:pt>
                <c:pt idx="96">
                  <c:v>1134.52154810716</c:v>
                </c:pt>
                <c:pt idx="97">
                  <c:v>1129.8588126582699</c:v>
                </c:pt>
                <c:pt idx="98">
                  <c:v>1125.0272448533799</c:v>
                </c:pt>
                <c:pt idx="99">
                  <c:v>1120.4916764181301</c:v>
                </c:pt>
                <c:pt idx="100">
                  <c:v>1120.0047064647899</c:v>
                </c:pt>
                <c:pt idx="101">
                  <c:v>1119.8540017094599</c:v>
                </c:pt>
                <c:pt idx="102">
                  <c:v>1119.8120438242399</c:v>
                </c:pt>
                <c:pt idx="103">
                  <c:v>1119.8788910615999</c:v>
                </c:pt>
                <c:pt idx="104">
                  <c:v>1120.0546471887501</c:v>
                </c:pt>
                <c:pt idx="105">
                  <c:v>1120.33949114092</c:v>
                </c:pt>
                <c:pt idx="106">
                  <c:v>1120.7337086616501</c:v>
                </c:pt>
                <c:pt idx="107">
                  <c:v>1121.23764283887</c:v>
                </c:pt>
                <c:pt idx="108">
                  <c:v>1121.8516700021601</c:v>
                </c:pt>
                <c:pt idx="109">
                  <c:v>1122.57623456947</c:v>
                </c:pt>
                <c:pt idx="110">
                  <c:v>1122.68702522742</c:v>
                </c:pt>
                <c:pt idx="111">
                  <c:v>1122.7317135461201</c:v>
                </c:pt>
                <c:pt idx="112">
                  <c:v>1124.3644281864899</c:v>
                </c:pt>
                <c:pt idx="113">
                  <c:v>1126.5176081126499</c:v>
                </c:pt>
                <c:pt idx="114">
                  <c:v>1128.59371900463</c:v>
                </c:pt>
                <c:pt idx="115">
                  <c:v>1130.5919096166299</c:v>
                </c:pt>
                <c:pt idx="116">
                  <c:v>1132.5114299919201</c:v>
                </c:pt>
                <c:pt idx="117">
                  <c:v>1134.35173222959</c:v>
                </c:pt>
                <c:pt idx="118">
                  <c:v>1136.1120835402901</c:v>
                </c:pt>
                <c:pt idx="119">
                  <c:v>1137.79201911525</c:v>
                </c:pt>
                <c:pt idx="120">
                  <c:v>1139.3911864752099</c:v>
                </c:pt>
                <c:pt idx="121">
                  <c:v>1140.46241495459</c:v>
                </c:pt>
                <c:pt idx="122">
                  <c:v>1152.4691681614599</c:v>
                </c:pt>
                <c:pt idx="123">
                  <c:v>1159.07341653607</c:v>
                </c:pt>
                <c:pt idx="124">
                  <c:v>1167.3384463949701</c:v>
                </c:pt>
                <c:pt idx="125">
                  <c:v>1168.1038356690301</c:v>
                </c:pt>
                <c:pt idx="126">
                  <c:v>1102.54136870039</c:v>
                </c:pt>
                <c:pt idx="127">
                  <c:v>1098.09317370545</c:v>
                </c:pt>
                <c:pt idx="128">
                  <c:v>1100.07329570663</c:v>
                </c:pt>
                <c:pt idx="129">
                  <c:v>1102.9805552750299</c:v>
                </c:pt>
                <c:pt idx="130">
                  <c:v>1108.6266571619699</c:v>
                </c:pt>
                <c:pt idx="131">
                  <c:v>1113.3469037054399</c:v>
                </c:pt>
                <c:pt idx="132">
                  <c:v>1088.9222184036801</c:v>
                </c:pt>
                <c:pt idx="133">
                  <c:v>1089.4919773857</c:v>
                </c:pt>
                <c:pt idx="134">
                  <c:v>1093.6598055484201</c:v>
                </c:pt>
                <c:pt idx="135">
                  <c:v>1093.8212183093899</c:v>
                </c:pt>
                <c:pt idx="136">
                  <c:v>1141.4535765912699</c:v>
                </c:pt>
                <c:pt idx="137">
                  <c:v>1129.7923200908499</c:v>
                </c:pt>
                <c:pt idx="138">
                  <c:v>1069.9427419032299</c:v>
                </c:pt>
                <c:pt idx="139">
                  <c:v>1069.49697551602</c:v>
                </c:pt>
              </c:numCache>
            </c:numRef>
          </c:yVal>
          <c:smooth val="0"/>
          <c:extLst>
            <c:ext xmlns:c16="http://schemas.microsoft.com/office/drawing/2014/chart" uri="{C3380CC4-5D6E-409C-BE32-E72D297353CC}">
              <c16:uniqueId val="{00000087-902D-494F-B91B-D83A38386C95}"/>
            </c:ext>
          </c:extLst>
        </c:ser>
        <c:dLbls>
          <c:showLegendKey val="0"/>
          <c:showVal val="0"/>
          <c:showCatName val="0"/>
          <c:showSerName val="0"/>
          <c:showPercent val="0"/>
          <c:showBubbleSize val="0"/>
        </c:dLbls>
        <c:axId val="2"/>
        <c:axId val="1"/>
      </c:scatterChart>
      <c:valAx>
        <c:axId val="2"/>
        <c:scaling>
          <c:orientation val="minMax"/>
        </c:scaling>
        <c:delete val="0"/>
        <c:axPos val="b"/>
        <c:majorGridlines/>
        <c:title>
          <c:tx>
            <c:rich>
              <a:bodyPr/>
              <a:lstStyle/>
              <a:p>
                <a:pPr>
                  <a:defRPr/>
                </a:pPr>
                <a:r>
                  <a:rPr lang="en-US"/>
                  <a:t>Trajectory Length [m]</a:t>
                </a:r>
              </a:p>
            </c:rich>
          </c:tx>
          <c:overlay val="0"/>
        </c:title>
        <c:numFmt formatCode="General" sourceLinked="1"/>
        <c:majorTickMark val="out"/>
        <c:minorTickMark val="none"/>
        <c:tickLblPos val="nextTo"/>
        <c:crossAx val="1"/>
        <c:crosses val="autoZero"/>
        <c:crossBetween val="midCat"/>
      </c:valAx>
      <c:valAx>
        <c:axId val="1"/>
        <c:scaling>
          <c:orientation val="minMax"/>
        </c:scaling>
        <c:delete val="0"/>
        <c:axPos val="l"/>
        <c:majorGridlines/>
        <c:title>
          <c:tx>
            <c:rich>
              <a:bodyPr/>
              <a:lstStyle/>
              <a:p>
                <a:pPr>
                  <a:defRPr/>
                </a:pPr>
                <a:r>
                  <a:rPr lang="en-US"/>
                  <a:t>Temperature [K]</a:t>
                </a:r>
              </a:p>
            </c:rich>
          </c:tx>
          <c:overlay val="0"/>
        </c:title>
        <c:numFmt formatCode="General" sourceLinked="1"/>
        <c:majorTickMark val="out"/>
        <c:minorTickMark val="none"/>
        <c:tickLblPos val="nextTo"/>
        <c:crossAx val="2"/>
        <c:crosses val="autoZero"/>
        <c:crossBetween val="between"/>
      </c:valAx>
      <c:spPr>
        <a:noFill/>
      </c:spPr>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TFS.SLDASM [Fluid Simulation]</a:t>
            </a:r>
          </a:p>
        </c:rich>
      </c:tx>
      <c:overlay val="0"/>
    </c:title>
    <c:autoTitleDeleted val="0"/>
    <c:plotArea>
      <c:layout/>
      <c:scatterChart>
        <c:scatterStyle val="lineMarker"/>
        <c:varyColors val="0"/>
        <c:ser>
          <c:idx val="0"/>
          <c:order val="0"/>
          <c:tx>
            <c:v>Flow Trajectories 1_1_0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Data'!$A$5:$A$55</c:f>
              <c:numCache>
                <c:formatCode>General</c:formatCode>
                <c:ptCount val="51"/>
                <c:pt idx="0">
                  <c:v>-5.8709329620401601E-5</c:v>
                </c:pt>
                <c:pt idx="1">
                  <c:v>5.2535556071246804E-3</c:v>
                </c:pt>
                <c:pt idx="2">
                  <c:v>6.2558181297949801E-3</c:v>
                </c:pt>
                <c:pt idx="3">
                  <c:v>9.0894111667733906E-3</c:v>
                </c:pt>
                <c:pt idx="4">
                  <c:v>1.4181817690184E-2</c:v>
                </c:pt>
                <c:pt idx="5">
                  <c:v>1.9764129798552899E-2</c:v>
                </c:pt>
                <c:pt idx="6">
                  <c:v>2.5355441859227099E-2</c:v>
                </c:pt>
                <c:pt idx="7">
                  <c:v>3.0438827943400099E-2</c:v>
                </c:pt>
                <c:pt idx="8">
                  <c:v>3.5519311274690102E-2</c:v>
                </c:pt>
                <c:pt idx="9">
                  <c:v>4.1105287635061202E-2</c:v>
                </c:pt>
                <c:pt idx="10">
                  <c:v>4.66927195330398E-2</c:v>
                </c:pt>
                <c:pt idx="11">
                  <c:v>5.17717986595021E-2</c:v>
                </c:pt>
                <c:pt idx="12">
                  <c:v>5.6845054049418101E-2</c:v>
                </c:pt>
                <c:pt idx="13">
                  <c:v>6.1914130326578699E-2</c:v>
                </c:pt>
                <c:pt idx="14">
                  <c:v>6.7401779071600401E-2</c:v>
                </c:pt>
                <c:pt idx="15">
                  <c:v>7.0427996416605507E-2</c:v>
                </c:pt>
                <c:pt idx="16">
                  <c:v>7.1442399017258906E-2</c:v>
                </c:pt>
                <c:pt idx="17">
                  <c:v>7.3518688193207296E-2</c:v>
                </c:pt>
                <c:pt idx="18">
                  <c:v>7.71614445031608E-2</c:v>
                </c:pt>
                <c:pt idx="19">
                  <c:v>7.9698542230401098E-2</c:v>
                </c:pt>
                <c:pt idx="20">
                  <c:v>8.2849318149565601E-2</c:v>
                </c:pt>
                <c:pt idx="21">
                  <c:v>8.5591229162293794E-2</c:v>
                </c:pt>
                <c:pt idx="22">
                  <c:v>8.62001590266009E-2</c:v>
                </c:pt>
                <c:pt idx="23">
                  <c:v>9.0248855108390605E-2</c:v>
                </c:pt>
                <c:pt idx="24">
                  <c:v>9.4301686597205295E-2</c:v>
                </c:pt>
                <c:pt idx="25">
                  <c:v>9.8364925976098097E-2</c:v>
                </c:pt>
                <c:pt idx="26">
                  <c:v>0.10040056176583299</c:v>
                </c:pt>
                <c:pt idx="27">
                  <c:v>0.10374280859525201</c:v>
                </c:pt>
                <c:pt idx="28">
                  <c:v>0.10577198572782601</c:v>
                </c:pt>
                <c:pt idx="29">
                  <c:v>0.10860949633896901</c:v>
                </c:pt>
                <c:pt idx="30">
                  <c:v>0.111145260128166</c:v>
                </c:pt>
                <c:pt idx="31">
                  <c:v>0.113372116611409</c:v>
                </c:pt>
                <c:pt idx="32">
                  <c:v>0.115399429732934</c:v>
                </c:pt>
                <c:pt idx="33">
                  <c:v>0.116927115678744</c:v>
                </c:pt>
                <c:pt idx="34">
                  <c:v>0.11905713663577799</c:v>
                </c:pt>
                <c:pt idx="35">
                  <c:v>0.121189252983582</c:v>
                </c:pt>
                <c:pt idx="36">
                  <c:v>0.123722984344454</c:v>
                </c:pt>
                <c:pt idx="37">
                  <c:v>0.12524553922953299</c:v>
                </c:pt>
                <c:pt idx="38">
                  <c:v>0.12677514584050201</c:v>
                </c:pt>
                <c:pt idx="39">
                  <c:v>0.12800450950328299</c:v>
                </c:pt>
                <c:pt idx="40">
                  <c:v>0.12852403728682801</c:v>
                </c:pt>
                <c:pt idx="41">
                  <c:v>0.12941205558167099</c:v>
                </c:pt>
                <c:pt idx="42">
                  <c:v>0.129475846673137</c:v>
                </c:pt>
                <c:pt idx="43">
                  <c:v>0.12950759786799501</c:v>
                </c:pt>
                <c:pt idx="44">
                  <c:v>0.130561431202949</c:v>
                </c:pt>
                <c:pt idx="45">
                  <c:v>0.131604110314543</c:v>
                </c:pt>
                <c:pt idx="46">
                  <c:v>0.13264139239525699</c:v>
                </c:pt>
                <c:pt idx="47">
                  <c:v>0.13367394746810499</c:v>
                </c:pt>
                <c:pt idx="48">
                  <c:v>0.134910374906349</c:v>
                </c:pt>
                <c:pt idx="49">
                  <c:v>0.13506418737589801</c:v>
                </c:pt>
                <c:pt idx="50">
                  <c:v>0.13507689096244399</c:v>
                </c:pt>
              </c:numCache>
            </c:numRef>
          </c:xVal>
          <c:yVal>
            <c:numRef>
              <c:f>'Plot Data'!$B$5:$B$55</c:f>
              <c:numCache>
                <c:formatCode>General</c:formatCode>
                <c:ptCount val="51"/>
                <c:pt idx="0">
                  <c:v>2501616.3111280901</c:v>
                </c:pt>
                <c:pt idx="1">
                  <c:v>2522308.6400094801</c:v>
                </c:pt>
                <c:pt idx="2">
                  <c:v>2519685.4852829501</c:v>
                </c:pt>
                <c:pt idx="3">
                  <c:v>2129975.5842706398</c:v>
                </c:pt>
                <c:pt idx="4">
                  <c:v>2021986.4262022199</c:v>
                </c:pt>
                <c:pt idx="5">
                  <c:v>2077023.9743744801</c:v>
                </c:pt>
                <c:pt idx="6">
                  <c:v>2096224.5688370699</c:v>
                </c:pt>
                <c:pt idx="7">
                  <c:v>2097972.0782921598</c:v>
                </c:pt>
                <c:pt idx="8">
                  <c:v>2092543.7161831199</c:v>
                </c:pt>
                <c:pt idx="9">
                  <c:v>2083842.21941487</c:v>
                </c:pt>
                <c:pt idx="10">
                  <c:v>2073726.0763789101</c:v>
                </c:pt>
                <c:pt idx="11">
                  <c:v>2068604.4377403201</c:v>
                </c:pt>
                <c:pt idx="12">
                  <c:v>2081926.5770119501</c:v>
                </c:pt>
                <c:pt idx="13">
                  <c:v>2106853.3881899798</c:v>
                </c:pt>
                <c:pt idx="14">
                  <c:v>2094985.32836106</c:v>
                </c:pt>
                <c:pt idx="15">
                  <c:v>2141990.6618340099</c:v>
                </c:pt>
                <c:pt idx="16">
                  <c:v>2143515.25203489</c:v>
                </c:pt>
                <c:pt idx="17">
                  <c:v>1978424.05808346</c:v>
                </c:pt>
                <c:pt idx="18">
                  <c:v>1854674.07380047</c:v>
                </c:pt>
                <c:pt idx="19">
                  <c:v>1879188.54614718</c:v>
                </c:pt>
                <c:pt idx="20">
                  <c:v>1908624.78481432</c:v>
                </c:pt>
                <c:pt idx="21">
                  <c:v>1944672.31474928</c:v>
                </c:pt>
                <c:pt idx="22">
                  <c:v>1953846.9910961899</c:v>
                </c:pt>
                <c:pt idx="23">
                  <c:v>2002559.64005255</c:v>
                </c:pt>
                <c:pt idx="24">
                  <c:v>1997882.1928488601</c:v>
                </c:pt>
                <c:pt idx="25">
                  <c:v>1962709.3360409399</c:v>
                </c:pt>
                <c:pt idx="26">
                  <c:v>1943670.0553275</c:v>
                </c:pt>
                <c:pt idx="27">
                  <c:v>1914997.6339326501</c:v>
                </c:pt>
                <c:pt idx="28">
                  <c:v>1896369.30468495</c:v>
                </c:pt>
                <c:pt idx="29">
                  <c:v>1869024.7378845001</c:v>
                </c:pt>
                <c:pt idx="30">
                  <c:v>1849193.2640354801</c:v>
                </c:pt>
                <c:pt idx="31">
                  <c:v>1832358.58946285</c:v>
                </c:pt>
                <c:pt idx="32">
                  <c:v>1812272.4150699801</c:v>
                </c:pt>
                <c:pt idx="33">
                  <c:v>1793607.47406702</c:v>
                </c:pt>
                <c:pt idx="34">
                  <c:v>1762434.12664661</c:v>
                </c:pt>
                <c:pt idx="35">
                  <c:v>1727912.5276136501</c:v>
                </c:pt>
                <c:pt idx="36">
                  <c:v>1683604.92844328</c:v>
                </c:pt>
                <c:pt idx="37">
                  <c:v>1654236.23473108</c:v>
                </c:pt>
                <c:pt idx="38">
                  <c:v>1606281.54572238</c:v>
                </c:pt>
                <c:pt idx="39">
                  <c:v>1551016.84921885</c:v>
                </c:pt>
                <c:pt idx="40">
                  <c:v>1517999.4327752399</c:v>
                </c:pt>
                <c:pt idx="41">
                  <c:v>1446548.8325947199</c:v>
                </c:pt>
                <c:pt idx="42">
                  <c:v>1441338.0076766501</c:v>
                </c:pt>
                <c:pt idx="43">
                  <c:v>1261789.34783625</c:v>
                </c:pt>
                <c:pt idx="44">
                  <c:v>1118377.86394473</c:v>
                </c:pt>
                <c:pt idx="45">
                  <c:v>1025683.1238743101</c:v>
                </c:pt>
                <c:pt idx="46">
                  <c:v>972192.28732145601</c:v>
                </c:pt>
                <c:pt idx="47">
                  <c:v>898163.36688042397</c:v>
                </c:pt>
                <c:pt idx="48">
                  <c:v>787481.35119517904</c:v>
                </c:pt>
                <c:pt idx="49">
                  <c:v>770627.966876455</c:v>
                </c:pt>
                <c:pt idx="50">
                  <c:v>769287.76803469704</c:v>
                </c:pt>
              </c:numCache>
            </c:numRef>
          </c:yVal>
          <c:smooth val="0"/>
          <c:extLst>
            <c:ext xmlns:c16="http://schemas.microsoft.com/office/drawing/2014/chart" uri="{C3380CC4-5D6E-409C-BE32-E72D297353CC}">
              <c16:uniqueId val="{00000000-3B72-424F-9EC6-AB8A22BEB92D}"/>
            </c:ext>
          </c:extLst>
        </c:ser>
        <c:ser>
          <c:idx val="1"/>
          <c:order val="1"/>
          <c:tx>
            <c:v>Flow Trajectories 1_1_1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Data'!$A$58:$A$73</c:f>
              <c:numCache>
                <c:formatCode>General</c:formatCode>
                <c:ptCount val="16"/>
                <c:pt idx="0">
                  <c:v>0.13507689096244399</c:v>
                </c:pt>
                <c:pt idx="1">
                  <c:v>0.13613237560477701</c:v>
                </c:pt>
                <c:pt idx="2">
                  <c:v>0.13768536695221101</c:v>
                </c:pt>
                <c:pt idx="3">
                  <c:v>0.141878248802183</c:v>
                </c:pt>
                <c:pt idx="4">
                  <c:v>0.14392397639554999</c:v>
                </c:pt>
                <c:pt idx="5">
                  <c:v>0.149233781407583</c:v>
                </c:pt>
                <c:pt idx="6">
                  <c:v>0.15125983197182899</c:v>
                </c:pt>
                <c:pt idx="7">
                  <c:v>0.15143757376449801</c:v>
                </c:pt>
                <c:pt idx="8">
                  <c:v>0.15145662353723399</c:v>
                </c:pt>
                <c:pt idx="9">
                  <c:v>0.15146297377620499</c:v>
                </c:pt>
                <c:pt idx="10">
                  <c:v>0.15499443949247399</c:v>
                </c:pt>
                <c:pt idx="11">
                  <c:v>0.15602293653024599</c:v>
                </c:pt>
                <c:pt idx="12">
                  <c:v>0.15643029687566601</c:v>
                </c:pt>
                <c:pt idx="13">
                  <c:v>0.160538289305723</c:v>
                </c:pt>
                <c:pt idx="14">
                  <c:v>0.16075359031890599</c:v>
                </c:pt>
                <c:pt idx="15">
                  <c:v>0.16076073369840499</c:v>
                </c:pt>
              </c:numCache>
            </c:numRef>
          </c:xVal>
          <c:yVal>
            <c:numRef>
              <c:f>'Plot Data'!$B$58:$B$73</c:f>
              <c:numCache>
                <c:formatCode>General</c:formatCode>
                <c:ptCount val="16"/>
                <c:pt idx="0">
                  <c:v>597387.13965132495</c:v>
                </c:pt>
                <c:pt idx="1">
                  <c:v>561162.34793663095</c:v>
                </c:pt>
                <c:pt idx="2">
                  <c:v>508712.620611994</c:v>
                </c:pt>
                <c:pt idx="3">
                  <c:v>433627.494028327</c:v>
                </c:pt>
                <c:pt idx="4">
                  <c:v>405672.50874723302</c:v>
                </c:pt>
                <c:pt idx="5">
                  <c:v>327483.05096850399</c:v>
                </c:pt>
                <c:pt idx="6">
                  <c:v>330648.77094609698</c:v>
                </c:pt>
                <c:pt idx="7">
                  <c:v>331150.20662883599</c:v>
                </c:pt>
                <c:pt idx="8">
                  <c:v>331203.27292532101</c:v>
                </c:pt>
                <c:pt idx="9">
                  <c:v>397799.656586422</c:v>
                </c:pt>
                <c:pt idx="10">
                  <c:v>395125.77646863199</c:v>
                </c:pt>
                <c:pt idx="11">
                  <c:v>355738.41654052999</c:v>
                </c:pt>
                <c:pt idx="12">
                  <c:v>340276.220743504</c:v>
                </c:pt>
                <c:pt idx="13">
                  <c:v>284328.31682507601</c:v>
                </c:pt>
                <c:pt idx="14">
                  <c:v>284030.44730564998</c:v>
                </c:pt>
                <c:pt idx="15">
                  <c:v>284022.21569522802</c:v>
                </c:pt>
              </c:numCache>
            </c:numRef>
          </c:yVal>
          <c:smooth val="0"/>
          <c:extLst>
            <c:ext xmlns:c16="http://schemas.microsoft.com/office/drawing/2014/chart" uri="{C3380CC4-5D6E-409C-BE32-E72D297353CC}">
              <c16:uniqueId val="{00000001-3B72-424F-9EC6-AB8A22BEB92D}"/>
            </c:ext>
          </c:extLst>
        </c:ser>
        <c:ser>
          <c:idx val="2"/>
          <c:order val="2"/>
          <c:tx>
            <c:v>Flow Trajectories 1_2_0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Data'!$A$76:$A$128</c:f>
              <c:numCache>
                <c:formatCode>General</c:formatCode>
                <c:ptCount val="53"/>
                <c:pt idx="0">
                  <c:v>-5.8712181936469501E-5</c:v>
                </c:pt>
                <c:pt idx="1">
                  <c:v>5.2535055109495599E-3</c:v>
                </c:pt>
                <c:pt idx="2">
                  <c:v>6.2556359554212801E-3</c:v>
                </c:pt>
                <c:pt idx="3">
                  <c:v>9.0850906800450798E-3</c:v>
                </c:pt>
                <c:pt idx="4">
                  <c:v>1.41771299170971E-2</c:v>
                </c:pt>
                <c:pt idx="5">
                  <c:v>1.9759458218085099E-2</c:v>
                </c:pt>
                <c:pt idx="6">
                  <c:v>2.5348974166263399E-2</c:v>
                </c:pt>
                <c:pt idx="7">
                  <c:v>3.0939637281450699E-2</c:v>
                </c:pt>
                <c:pt idx="8">
                  <c:v>3.6020653968327203E-2</c:v>
                </c:pt>
                <c:pt idx="9">
                  <c:v>4.1098125724552501E-2</c:v>
                </c:pt>
                <c:pt idx="10">
                  <c:v>4.6684528664600898E-2</c:v>
                </c:pt>
                <c:pt idx="11">
                  <c:v>5.1763112537725003E-2</c:v>
                </c:pt>
                <c:pt idx="12">
                  <c:v>5.68377501882135E-2</c:v>
                </c:pt>
                <c:pt idx="13">
                  <c:v>6.2418145736555998E-2</c:v>
                </c:pt>
                <c:pt idx="14">
                  <c:v>6.7494940899266803E-2</c:v>
                </c:pt>
                <c:pt idx="15">
                  <c:v>7.0521349054586499E-2</c:v>
                </c:pt>
                <c:pt idx="16">
                  <c:v>7.1526369020664005E-2</c:v>
                </c:pt>
                <c:pt idx="17">
                  <c:v>7.6646253446240903E-2</c:v>
                </c:pt>
                <c:pt idx="18">
                  <c:v>7.9167123171219697E-2</c:v>
                </c:pt>
                <c:pt idx="19">
                  <c:v>8.0883727287986706E-2</c:v>
                </c:pt>
                <c:pt idx="20">
                  <c:v>8.1290225916518299E-2</c:v>
                </c:pt>
                <c:pt idx="21">
                  <c:v>8.4385975416073705E-2</c:v>
                </c:pt>
                <c:pt idx="22">
                  <c:v>8.9976687356068105E-2</c:v>
                </c:pt>
                <c:pt idx="23">
                  <c:v>9.4035559347045702E-2</c:v>
                </c:pt>
                <c:pt idx="24">
                  <c:v>9.6064394898969896E-2</c:v>
                </c:pt>
                <c:pt idx="25">
                  <c:v>0.100128471374756</c:v>
                </c:pt>
                <c:pt idx="26">
                  <c:v>0.103683105602571</c:v>
                </c:pt>
                <c:pt idx="27">
                  <c:v>0.106723147933858</c:v>
                </c:pt>
                <c:pt idx="28">
                  <c:v>0.109259628945582</c:v>
                </c:pt>
                <c:pt idx="29">
                  <c:v>0.111287641612593</c:v>
                </c:pt>
                <c:pt idx="30">
                  <c:v>0.113622083071493</c:v>
                </c:pt>
                <c:pt idx="31">
                  <c:v>0.11566023964625501</c:v>
                </c:pt>
                <c:pt idx="32">
                  <c:v>0.11769666305684701</c:v>
                </c:pt>
                <c:pt idx="33">
                  <c:v>0.119563618979558</c:v>
                </c:pt>
                <c:pt idx="34">
                  <c:v>0.122512801094029</c:v>
                </c:pt>
                <c:pt idx="35">
                  <c:v>0.12423689088875201</c:v>
                </c:pt>
                <c:pt idx="36">
                  <c:v>0.12576107254923799</c:v>
                </c:pt>
                <c:pt idx="37">
                  <c:v>0.12698195459027101</c:v>
                </c:pt>
                <c:pt idx="38">
                  <c:v>0.127856663302226</c:v>
                </c:pt>
                <c:pt idx="39">
                  <c:v>0.12799367329453201</c:v>
                </c:pt>
                <c:pt idx="40">
                  <c:v>0.12799863630866801</c:v>
                </c:pt>
                <c:pt idx="41">
                  <c:v>0.12868192605963999</c:v>
                </c:pt>
                <c:pt idx="42">
                  <c:v>0.12969592329832799</c:v>
                </c:pt>
                <c:pt idx="43">
                  <c:v>0.13021610501296699</c:v>
                </c:pt>
                <c:pt idx="44">
                  <c:v>0.130734421114234</c:v>
                </c:pt>
                <c:pt idx="45">
                  <c:v>0.13125152457328701</c:v>
                </c:pt>
                <c:pt idx="46">
                  <c:v>0.13176660359695899</c:v>
                </c:pt>
                <c:pt idx="47">
                  <c:v>0.13289949577192001</c:v>
                </c:pt>
                <c:pt idx="48">
                  <c:v>0.13558217858517899</c:v>
                </c:pt>
                <c:pt idx="49">
                  <c:v>0.13635024093481099</c:v>
                </c:pt>
                <c:pt idx="50">
                  <c:v>0.13660665622361601</c:v>
                </c:pt>
                <c:pt idx="51">
                  <c:v>0.13674021080704801</c:v>
                </c:pt>
                <c:pt idx="52">
                  <c:v>0.13677848333246001</c:v>
                </c:pt>
              </c:numCache>
            </c:numRef>
          </c:xVal>
          <c:yVal>
            <c:numRef>
              <c:f>'Plot Data'!$B$76:$B$128</c:f>
              <c:numCache>
                <c:formatCode>General</c:formatCode>
                <c:ptCount val="53"/>
                <c:pt idx="0">
                  <c:v>2501375.9946704898</c:v>
                </c:pt>
                <c:pt idx="1">
                  <c:v>2522718.5087350099</c:v>
                </c:pt>
                <c:pt idx="2">
                  <c:v>2521461.22227593</c:v>
                </c:pt>
                <c:pt idx="3">
                  <c:v>2134255.0962817199</c:v>
                </c:pt>
                <c:pt idx="4">
                  <c:v>2023215.56723128</c:v>
                </c:pt>
                <c:pt idx="5">
                  <c:v>2076580.56747841</c:v>
                </c:pt>
                <c:pt idx="6">
                  <c:v>2096090.1098375199</c:v>
                </c:pt>
                <c:pt idx="7">
                  <c:v>2097298.9409059999</c:v>
                </c:pt>
                <c:pt idx="8">
                  <c:v>2091806.3641320199</c:v>
                </c:pt>
                <c:pt idx="9">
                  <c:v>2083771.47769573</c:v>
                </c:pt>
                <c:pt idx="10">
                  <c:v>2073289.22473367</c:v>
                </c:pt>
                <c:pt idx="11">
                  <c:v>2068673.17365678</c:v>
                </c:pt>
                <c:pt idx="12">
                  <c:v>2076731.8232265001</c:v>
                </c:pt>
                <c:pt idx="13">
                  <c:v>2097976.6331765</c:v>
                </c:pt>
                <c:pt idx="14">
                  <c:v>2120337.54305912</c:v>
                </c:pt>
                <c:pt idx="15">
                  <c:v>2165995.3770412402</c:v>
                </c:pt>
                <c:pt idx="16">
                  <c:v>2173616.2069314402</c:v>
                </c:pt>
                <c:pt idx="17">
                  <c:v>1859728.57651154</c:v>
                </c:pt>
                <c:pt idx="18">
                  <c:v>1882336.4295369</c:v>
                </c:pt>
                <c:pt idx="19">
                  <c:v>1895426.5207509</c:v>
                </c:pt>
                <c:pt idx="20">
                  <c:v>1898072.8888141201</c:v>
                </c:pt>
                <c:pt idx="21">
                  <c:v>1928683.7153777999</c:v>
                </c:pt>
                <c:pt idx="22">
                  <c:v>1992461.5343528299</c:v>
                </c:pt>
                <c:pt idx="23">
                  <c:v>1993965.0137468299</c:v>
                </c:pt>
                <c:pt idx="24">
                  <c:v>1979052.40445752</c:v>
                </c:pt>
                <c:pt idx="25">
                  <c:v>1938351.5022031299</c:v>
                </c:pt>
                <c:pt idx="26">
                  <c:v>1905718.3147611299</c:v>
                </c:pt>
                <c:pt idx="27">
                  <c:v>1878129.94610532</c:v>
                </c:pt>
                <c:pt idx="28">
                  <c:v>1853353.3917960001</c:v>
                </c:pt>
                <c:pt idx="29">
                  <c:v>1838123.5114547301</c:v>
                </c:pt>
                <c:pt idx="30">
                  <c:v>1817971.60308775</c:v>
                </c:pt>
                <c:pt idx="31">
                  <c:v>1793310.7765887</c:v>
                </c:pt>
                <c:pt idx="32">
                  <c:v>1758694.4689329099</c:v>
                </c:pt>
                <c:pt idx="33">
                  <c:v>1729108.7564048099</c:v>
                </c:pt>
                <c:pt idx="34">
                  <c:v>1681183.0304024001</c:v>
                </c:pt>
                <c:pt idx="35">
                  <c:v>1651175.0002651</c:v>
                </c:pt>
                <c:pt idx="36">
                  <c:v>1609875.4153508099</c:v>
                </c:pt>
                <c:pt idx="37">
                  <c:v>1560209.54746412</c:v>
                </c:pt>
                <c:pt idx="38">
                  <c:v>1509122.2153387601</c:v>
                </c:pt>
                <c:pt idx="39">
                  <c:v>1498632.7194634599</c:v>
                </c:pt>
                <c:pt idx="40">
                  <c:v>1303746.66179055</c:v>
                </c:pt>
                <c:pt idx="41">
                  <c:v>1211712.3086636399</c:v>
                </c:pt>
                <c:pt idx="42">
                  <c:v>1061031.4277188401</c:v>
                </c:pt>
                <c:pt idx="43">
                  <c:v>1014574.44486615</c:v>
                </c:pt>
                <c:pt idx="44">
                  <c:v>988362.75349469099</c:v>
                </c:pt>
                <c:pt idx="45">
                  <c:v>969683.09765611903</c:v>
                </c:pt>
                <c:pt idx="46">
                  <c:v>958823.06274294294</c:v>
                </c:pt>
                <c:pt idx="47">
                  <c:v>909794.91205659101</c:v>
                </c:pt>
                <c:pt idx="48">
                  <c:v>804365.23530497495</c:v>
                </c:pt>
                <c:pt idx="49">
                  <c:v>705725.88822617196</c:v>
                </c:pt>
                <c:pt idx="50">
                  <c:v>688239.37516901502</c:v>
                </c:pt>
                <c:pt idx="51">
                  <c:v>680320.778753252</c:v>
                </c:pt>
                <c:pt idx="52">
                  <c:v>695900.88226167695</c:v>
                </c:pt>
              </c:numCache>
            </c:numRef>
          </c:yVal>
          <c:smooth val="0"/>
          <c:extLst>
            <c:ext xmlns:c16="http://schemas.microsoft.com/office/drawing/2014/chart" uri="{C3380CC4-5D6E-409C-BE32-E72D297353CC}">
              <c16:uniqueId val="{00000002-3B72-424F-9EC6-AB8A22BEB92D}"/>
            </c:ext>
          </c:extLst>
        </c:ser>
        <c:ser>
          <c:idx val="3"/>
          <c:order val="3"/>
          <c:tx>
            <c:v>Flow Trajectories 1_2_1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Data'!$A$131:$A$146</c:f>
              <c:numCache>
                <c:formatCode>General</c:formatCode>
                <c:ptCount val="16"/>
                <c:pt idx="0">
                  <c:v>0.13677848333246001</c:v>
                </c:pt>
                <c:pt idx="1">
                  <c:v>0.13831360301713999</c:v>
                </c:pt>
                <c:pt idx="2">
                  <c:v>0.13846498058305601</c:v>
                </c:pt>
                <c:pt idx="3">
                  <c:v>0.13943445183884401</c:v>
                </c:pt>
                <c:pt idx="4">
                  <c:v>0.14377984817234299</c:v>
                </c:pt>
                <c:pt idx="5">
                  <c:v>0.14889979839187001</c:v>
                </c:pt>
                <c:pt idx="6">
                  <c:v>0.15118197448300599</c:v>
                </c:pt>
                <c:pt idx="7">
                  <c:v>0.15127086248587099</c:v>
                </c:pt>
                <c:pt idx="8">
                  <c:v>0.15127721254276499</c:v>
                </c:pt>
                <c:pt idx="9">
                  <c:v>0.15128356278173599</c:v>
                </c:pt>
                <c:pt idx="10">
                  <c:v>0.15278881908070999</c:v>
                </c:pt>
                <c:pt idx="11">
                  <c:v>0.15554051368381799</c:v>
                </c:pt>
                <c:pt idx="12">
                  <c:v>0.15625483327627801</c:v>
                </c:pt>
                <c:pt idx="13">
                  <c:v>0.160389061179181</c:v>
                </c:pt>
                <c:pt idx="14">
                  <c:v>0.16058932653328301</c:v>
                </c:pt>
                <c:pt idx="15">
                  <c:v>0.160594882514108</c:v>
                </c:pt>
              </c:numCache>
            </c:numRef>
          </c:xVal>
          <c:yVal>
            <c:numRef>
              <c:f>'Plot Data'!$B$131:$B$146</c:f>
              <c:numCache>
                <c:formatCode>General</c:formatCode>
                <c:ptCount val="16"/>
                <c:pt idx="0">
                  <c:v>500578.62776936498</c:v>
                </c:pt>
                <c:pt idx="1">
                  <c:v>475182.73222257802</c:v>
                </c:pt>
                <c:pt idx="2">
                  <c:v>472887.03571675398</c:v>
                </c:pt>
                <c:pt idx="3">
                  <c:v>464113.24343011802</c:v>
                </c:pt>
                <c:pt idx="4">
                  <c:v>423563.53812218801</c:v>
                </c:pt>
                <c:pt idx="5">
                  <c:v>332753.004258817</c:v>
                </c:pt>
                <c:pt idx="6">
                  <c:v>331261.04498037603</c:v>
                </c:pt>
                <c:pt idx="7">
                  <c:v>331399.292935342</c:v>
                </c:pt>
                <c:pt idx="8">
                  <c:v>331409.18248485698</c:v>
                </c:pt>
                <c:pt idx="9">
                  <c:v>400274.14985539397</c:v>
                </c:pt>
                <c:pt idx="10">
                  <c:v>422951.86764753697</c:v>
                </c:pt>
                <c:pt idx="11">
                  <c:v>355829.639501178</c:v>
                </c:pt>
                <c:pt idx="12">
                  <c:v>336283.36404875701</c:v>
                </c:pt>
                <c:pt idx="13">
                  <c:v>264932.60373409902</c:v>
                </c:pt>
                <c:pt idx="14">
                  <c:v>264139.77554216603</c:v>
                </c:pt>
                <c:pt idx="15">
                  <c:v>264117.55383664102</c:v>
                </c:pt>
              </c:numCache>
            </c:numRef>
          </c:yVal>
          <c:smooth val="0"/>
          <c:extLst>
            <c:ext xmlns:c16="http://schemas.microsoft.com/office/drawing/2014/chart" uri="{C3380CC4-5D6E-409C-BE32-E72D297353CC}">
              <c16:uniqueId val="{00000003-3B72-424F-9EC6-AB8A22BEB92D}"/>
            </c:ext>
          </c:extLst>
        </c:ser>
        <c:ser>
          <c:idx val="4"/>
          <c:order val="4"/>
          <c:tx>
            <c:v>Flow Trajectories 1_3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Data'!$A$149:$A$209</c:f>
              <c:numCache>
                <c:formatCode>General</c:formatCode>
                <c:ptCount val="61"/>
                <c:pt idx="0">
                  <c:v>-5.87122613476364E-5</c:v>
                </c:pt>
                <c:pt idx="1">
                  <c:v>5.1411584322765304E-3</c:v>
                </c:pt>
                <c:pt idx="2">
                  <c:v>6.1337160872416202E-3</c:v>
                </c:pt>
                <c:pt idx="3">
                  <c:v>8.93591685587335E-3</c:v>
                </c:pt>
                <c:pt idx="4">
                  <c:v>1.4227717792220001E-2</c:v>
                </c:pt>
                <c:pt idx="5">
                  <c:v>1.9212178498638599E-2</c:v>
                </c:pt>
                <c:pt idx="6">
                  <c:v>2.33586608067245E-2</c:v>
                </c:pt>
                <c:pt idx="7">
                  <c:v>2.6867896287063198E-2</c:v>
                </c:pt>
                <c:pt idx="8">
                  <c:v>3.0018352677984299E-2</c:v>
                </c:pt>
                <c:pt idx="9">
                  <c:v>3.3051429206334998E-2</c:v>
                </c:pt>
                <c:pt idx="10">
                  <c:v>3.6418179231450402E-2</c:v>
                </c:pt>
                <c:pt idx="11">
                  <c:v>3.9909596165822001E-2</c:v>
                </c:pt>
                <c:pt idx="12">
                  <c:v>4.3551734868080602E-2</c:v>
                </c:pt>
                <c:pt idx="13">
                  <c:v>4.7316662224333901E-2</c:v>
                </c:pt>
                <c:pt idx="14">
                  <c:v>5.1154740145769498E-2</c:v>
                </c:pt>
                <c:pt idx="15">
                  <c:v>5.50400109577674E-2</c:v>
                </c:pt>
                <c:pt idx="16">
                  <c:v>5.90461483149941E-2</c:v>
                </c:pt>
                <c:pt idx="17">
                  <c:v>6.3420748100142504E-2</c:v>
                </c:pt>
                <c:pt idx="18">
                  <c:v>6.4741257640253902E-2</c:v>
                </c:pt>
                <c:pt idx="19">
                  <c:v>7.0067810495759095E-2</c:v>
                </c:pt>
                <c:pt idx="20">
                  <c:v>7.1551891691609498E-2</c:v>
                </c:pt>
                <c:pt idx="21">
                  <c:v>7.3533440403462602E-2</c:v>
                </c:pt>
                <c:pt idx="22">
                  <c:v>7.6550357859254695E-2</c:v>
                </c:pt>
                <c:pt idx="23">
                  <c:v>7.6692388206401702E-2</c:v>
                </c:pt>
                <c:pt idx="24">
                  <c:v>7.9212450177703606E-2</c:v>
                </c:pt>
                <c:pt idx="25">
                  <c:v>8.1234882060546298E-2</c:v>
                </c:pt>
                <c:pt idx="26">
                  <c:v>8.3255383697247901E-2</c:v>
                </c:pt>
                <c:pt idx="27">
                  <c:v>8.8326280931044596E-2</c:v>
                </c:pt>
                <c:pt idx="28">
                  <c:v>9.2001534498420995E-2</c:v>
                </c:pt>
                <c:pt idx="29">
                  <c:v>9.5610802890156596E-2</c:v>
                </c:pt>
                <c:pt idx="30">
                  <c:v>9.9669433147132502E-2</c:v>
                </c:pt>
                <c:pt idx="31">
                  <c:v>0.100380825124869</c:v>
                </c:pt>
                <c:pt idx="32">
                  <c:v>0.103941029277703</c:v>
                </c:pt>
                <c:pt idx="33">
                  <c:v>0.10596792441236701</c:v>
                </c:pt>
                <c:pt idx="34">
                  <c:v>0.108709519698128</c:v>
                </c:pt>
                <c:pt idx="35">
                  <c:v>0.111248261660766</c:v>
                </c:pt>
                <c:pt idx="36">
                  <c:v>0.11308226696610001</c:v>
                </c:pt>
                <c:pt idx="37">
                  <c:v>0.115218475173087</c:v>
                </c:pt>
                <c:pt idx="38">
                  <c:v>0.116547344474162</c:v>
                </c:pt>
                <c:pt idx="39">
                  <c:v>0.116873017065969</c:v>
                </c:pt>
                <c:pt idx="40">
                  <c:v>0.11695136952902301</c:v>
                </c:pt>
                <c:pt idx="41">
                  <c:v>0.11696367668447299</c:v>
                </c:pt>
                <c:pt idx="42">
                  <c:v>0.11708546501982001</c:v>
                </c:pt>
                <c:pt idx="43">
                  <c:v>0.117219395821874</c:v>
                </c:pt>
                <c:pt idx="44">
                  <c:v>0.117341544722855</c:v>
                </c:pt>
                <c:pt idx="45">
                  <c:v>0.11746343417078101</c:v>
                </c:pt>
                <c:pt idx="46">
                  <c:v>0.117585070200835</c:v>
                </c:pt>
                <c:pt idx="47">
                  <c:v>0.117706450401335</c:v>
                </c:pt>
                <c:pt idx="48">
                  <c:v>0.11775492942407401</c:v>
                </c:pt>
                <c:pt idx="49">
                  <c:v>0.117768586614956</c:v>
                </c:pt>
                <c:pt idx="50">
                  <c:v>0.121101891729805</c:v>
                </c:pt>
                <c:pt idx="51">
                  <c:v>0.122112577953445</c:v>
                </c:pt>
                <c:pt idx="52">
                  <c:v>0.12415956797308</c:v>
                </c:pt>
                <c:pt idx="53">
                  <c:v>0.12567845155867099</c:v>
                </c:pt>
                <c:pt idx="54">
                  <c:v>0.12669042542173201</c:v>
                </c:pt>
                <c:pt idx="55">
                  <c:v>0.12719484195542399</c:v>
                </c:pt>
                <c:pt idx="56">
                  <c:v>0.12721148435569399</c:v>
                </c:pt>
                <c:pt idx="57">
                  <c:v>0.12723700172131899</c:v>
                </c:pt>
                <c:pt idx="58">
                  <c:v>0.127649679918828</c:v>
                </c:pt>
                <c:pt idx="59">
                  <c:v>0.127829248573821</c:v>
                </c:pt>
                <c:pt idx="60">
                  <c:v>0.12784196166476</c:v>
                </c:pt>
              </c:numCache>
            </c:numRef>
          </c:xVal>
          <c:yVal>
            <c:numRef>
              <c:f>'Plot Data'!$B$149:$B$209</c:f>
              <c:numCache>
                <c:formatCode>General</c:formatCode>
                <c:ptCount val="61"/>
                <c:pt idx="0">
                  <c:v>2501868.8554493901</c:v>
                </c:pt>
                <c:pt idx="1">
                  <c:v>2527296.0223540599</c:v>
                </c:pt>
                <c:pt idx="2">
                  <c:v>2539575.5296625998</c:v>
                </c:pt>
                <c:pt idx="3">
                  <c:v>2175646.2893324001</c:v>
                </c:pt>
                <c:pt idx="4">
                  <c:v>2019929.1120347599</c:v>
                </c:pt>
                <c:pt idx="5">
                  <c:v>2073101.66438162</c:v>
                </c:pt>
                <c:pt idx="6">
                  <c:v>2091052.8981820899</c:v>
                </c:pt>
                <c:pt idx="7">
                  <c:v>2098017.8517392199</c:v>
                </c:pt>
                <c:pt idx="8">
                  <c:v>2099575.7690852098</c:v>
                </c:pt>
                <c:pt idx="9">
                  <c:v>2096806.68124964</c:v>
                </c:pt>
                <c:pt idx="10">
                  <c:v>2090947.2927343999</c:v>
                </c:pt>
                <c:pt idx="11">
                  <c:v>2085738.6518044199</c:v>
                </c:pt>
                <c:pt idx="12">
                  <c:v>2078617.389133</c:v>
                </c:pt>
                <c:pt idx="13">
                  <c:v>2072129.5784636601</c:v>
                </c:pt>
                <c:pt idx="14">
                  <c:v>2068857.83427341</c:v>
                </c:pt>
                <c:pt idx="15">
                  <c:v>2070011.48409064</c:v>
                </c:pt>
                <c:pt idx="16">
                  <c:v>2080667.86246218</c:v>
                </c:pt>
                <c:pt idx="17">
                  <c:v>2099773.0913112801</c:v>
                </c:pt>
                <c:pt idx="18">
                  <c:v>2109409.4894983801</c:v>
                </c:pt>
                <c:pt idx="19">
                  <c:v>2181554.80608255</c:v>
                </c:pt>
                <c:pt idx="20">
                  <c:v>2208712.6991411601</c:v>
                </c:pt>
                <c:pt idx="21">
                  <c:v>2051582.5222331299</c:v>
                </c:pt>
                <c:pt idx="22">
                  <c:v>1873688.2279898899</c:v>
                </c:pt>
                <c:pt idx="23">
                  <c:v>1876731.2563714101</c:v>
                </c:pt>
                <c:pt idx="24">
                  <c:v>1901032.70086264</c:v>
                </c:pt>
                <c:pt idx="25">
                  <c:v>1910529.00766165</c:v>
                </c:pt>
                <c:pt idx="26">
                  <c:v>1924320.816353</c:v>
                </c:pt>
                <c:pt idx="27">
                  <c:v>1966553.6767245301</c:v>
                </c:pt>
                <c:pt idx="28">
                  <c:v>1994408.6480012201</c:v>
                </c:pt>
                <c:pt idx="29">
                  <c:v>1979914.0116562999</c:v>
                </c:pt>
                <c:pt idx="30">
                  <c:v>1940499.99834109</c:v>
                </c:pt>
                <c:pt idx="31">
                  <c:v>1932249.36031919</c:v>
                </c:pt>
                <c:pt idx="32">
                  <c:v>1900070.5269802699</c:v>
                </c:pt>
                <c:pt idx="33">
                  <c:v>1879758.45588273</c:v>
                </c:pt>
                <c:pt idx="34">
                  <c:v>1852595.25622492</c:v>
                </c:pt>
                <c:pt idx="35">
                  <c:v>1830146.40325717</c:v>
                </c:pt>
                <c:pt idx="36">
                  <c:v>1813330.4039624699</c:v>
                </c:pt>
                <c:pt idx="37">
                  <c:v>1783586.08275091</c:v>
                </c:pt>
                <c:pt idx="38">
                  <c:v>1755468.05134396</c:v>
                </c:pt>
                <c:pt idx="39">
                  <c:v>1747973.1915534199</c:v>
                </c:pt>
                <c:pt idx="40">
                  <c:v>1746655.0624001401</c:v>
                </c:pt>
                <c:pt idx="41">
                  <c:v>1746520.76138257</c:v>
                </c:pt>
                <c:pt idx="42">
                  <c:v>1745740.3690080701</c:v>
                </c:pt>
                <c:pt idx="43">
                  <c:v>1744896.1240298999</c:v>
                </c:pt>
                <c:pt idx="44">
                  <c:v>1744095.5854678401</c:v>
                </c:pt>
                <c:pt idx="45">
                  <c:v>1743075.82365144</c:v>
                </c:pt>
                <c:pt idx="46">
                  <c:v>1742121.6382511</c:v>
                </c:pt>
                <c:pt idx="47">
                  <c:v>1741229.5359589001</c:v>
                </c:pt>
                <c:pt idx="48">
                  <c:v>1740888.8590466599</c:v>
                </c:pt>
                <c:pt idx="49">
                  <c:v>1740628.80965028</c:v>
                </c:pt>
                <c:pt idx="50">
                  <c:v>1689979.78382555</c:v>
                </c:pt>
                <c:pt idx="51">
                  <c:v>1673608.9802476801</c:v>
                </c:pt>
                <c:pt idx="52">
                  <c:v>1644361.0625050301</c:v>
                </c:pt>
                <c:pt idx="53">
                  <c:v>1605332.7736432899</c:v>
                </c:pt>
                <c:pt idx="54">
                  <c:v>1571294.1453621499</c:v>
                </c:pt>
                <c:pt idx="55">
                  <c:v>1554043.43177863</c:v>
                </c:pt>
                <c:pt idx="56">
                  <c:v>1553438.3116716901</c:v>
                </c:pt>
                <c:pt idx="57">
                  <c:v>1343831.6033899901</c:v>
                </c:pt>
                <c:pt idx="58">
                  <c:v>1294373.5812180899</c:v>
                </c:pt>
                <c:pt idx="59">
                  <c:v>1271353.01581041</c:v>
                </c:pt>
                <c:pt idx="60">
                  <c:v>1269652.8214293299</c:v>
                </c:pt>
              </c:numCache>
            </c:numRef>
          </c:yVal>
          <c:smooth val="0"/>
          <c:extLst>
            <c:ext xmlns:c16="http://schemas.microsoft.com/office/drawing/2014/chart" uri="{C3380CC4-5D6E-409C-BE32-E72D297353CC}">
              <c16:uniqueId val="{00000004-3B72-424F-9EC6-AB8A22BEB92D}"/>
            </c:ext>
          </c:extLst>
        </c:ser>
        <c:ser>
          <c:idx val="5"/>
          <c:order val="5"/>
          <c:tx>
            <c:v>Flow Trajectories 1_4</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Data'!$A$212:$A$276</c:f>
              <c:numCache>
                <c:formatCode>General</c:formatCode>
                <c:ptCount val="65"/>
                <c:pt idx="0">
                  <c:v>-5.8712407521440702E-5</c:v>
                </c:pt>
                <c:pt idx="1">
                  <c:v>5.1483880007911296E-3</c:v>
                </c:pt>
                <c:pt idx="2">
                  <c:v>6.1413253414653096E-3</c:v>
                </c:pt>
                <c:pt idx="3">
                  <c:v>8.9428830566120401E-3</c:v>
                </c:pt>
                <c:pt idx="4">
                  <c:v>1.4278962016204299E-2</c:v>
                </c:pt>
                <c:pt idx="5">
                  <c:v>1.9879499371586101E-2</c:v>
                </c:pt>
                <c:pt idx="6">
                  <c:v>2.4596528369747399E-2</c:v>
                </c:pt>
                <c:pt idx="7">
                  <c:v>2.8788888219275301E-2</c:v>
                </c:pt>
                <c:pt idx="8">
                  <c:v>3.2678474553349601E-2</c:v>
                </c:pt>
                <c:pt idx="9">
                  <c:v>3.6898188885756598E-2</c:v>
                </c:pt>
                <c:pt idx="10">
                  <c:v>4.1189356254327701E-2</c:v>
                </c:pt>
                <c:pt idx="11">
                  <c:v>4.5574495466505403E-2</c:v>
                </c:pt>
                <c:pt idx="12">
                  <c:v>5.0068915796956999E-2</c:v>
                </c:pt>
                <c:pt idx="13">
                  <c:v>5.4688276653178901E-2</c:v>
                </c:pt>
                <c:pt idx="14">
                  <c:v>5.9591589726597699E-2</c:v>
                </c:pt>
                <c:pt idx="15">
                  <c:v>6.5152389120539903E-2</c:v>
                </c:pt>
                <c:pt idx="16">
                  <c:v>6.9699735517143299E-2</c:v>
                </c:pt>
                <c:pt idx="17">
                  <c:v>7.1218270580794593E-2</c:v>
                </c:pt>
                <c:pt idx="18">
                  <c:v>7.52520077399359E-2</c:v>
                </c:pt>
                <c:pt idx="19">
                  <c:v>7.7798112376374101E-2</c:v>
                </c:pt>
                <c:pt idx="20">
                  <c:v>8.0857946701770697E-2</c:v>
                </c:pt>
                <c:pt idx="21">
                  <c:v>8.3403385662942003E-2</c:v>
                </c:pt>
                <c:pt idx="22">
                  <c:v>8.4421217176908897E-2</c:v>
                </c:pt>
                <c:pt idx="23">
                  <c:v>8.7058581941231894E-2</c:v>
                </c:pt>
                <c:pt idx="24">
                  <c:v>9.0603171901391E-2</c:v>
                </c:pt>
                <c:pt idx="25">
                  <c:v>9.4663020520099395E-2</c:v>
                </c:pt>
                <c:pt idx="26">
                  <c:v>9.7711131466544698E-2</c:v>
                </c:pt>
                <c:pt idx="27">
                  <c:v>0.10085557517891799</c:v>
                </c:pt>
                <c:pt idx="28">
                  <c:v>0.10389621599214</c:v>
                </c:pt>
                <c:pt idx="29">
                  <c:v>0.10642926377044599</c:v>
                </c:pt>
                <c:pt idx="30">
                  <c:v>0.10896442189371799</c:v>
                </c:pt>
                <c:pt idx="31">
                  <c:v>0.110994834383965</c:v>
                </c:pt>
                <c:pt idx="32">
                  <c:v>0.11302679219914299</c:v>
                </c:pt>
                <c:pt idx="33">
                  <c:v>0.11455236560828901</c:v>
                </c:pt>
                <c:pt idx="34">
                  <c:v>0.116586179865006</c:v>
                </c:pt>
                <c:pt idx="35">
                  <c:v>0.11942362253147699</c:v>
                </c:pt>
                <c:pt idx="36">
                  <c:v>0.12145785860705</c:v>
                </c:pt>
                <c:pt idx="37">
                  <c:v>0.122485436064387</c:v>
                </c:pt>
                <c:pt idx="38">
                  <c:v>0.123512772867004</c:v>
                </c:pt>
                <c:pt idx="39">
                  <c:v>0.12403720522322199</c:v>
                </c:pt>
                <c:pt idx="40">
                  <c:v>0.124124288264973</c:v>
                </c:pt>
                <c:pt idx="41">
                  <c:v>0.124130277254139</c:v>
                </c:pt>
                <c:pt idx="42">
                  <c:v>0.12462470804959901</c:v>
                </c:pt>
                <c:pt idx="43">
                  <c:v>0.12567736130617599</c:v>
                </c:pt>
                <c:pt idx="44">
                  <c:v>0.12670627757716099</c:v>
                </c:pt>
                <c:pt idx="45">
                  <c:v>0.12721782664508099</c:v>
                </c:pt>
                <c:pt idx="46">
                  <c:v>0.12782991978087599</c:v>
                </c:pt>
                <c:pt idx="47">
                  <c:v>0.12837872800793201</c:v>
                </c:pt>
                <c:pt idx="48">
                  <c:v>0.129401214358428</c:v>
                </c:pt>
                <c:pt idx="49">
                  <c:v>0.130431760102689</c:v>
                </c:pt>
                <c:pt idx="50">
                  <c:v>0.13105281464097801</c:v>
                </c:pt>
                <c:pt idx="51">
                  <c:v>0.131093494999725</c:v>
                </c:pt>
                <c:pt idx="52">
                  <c:v>0.135731611556969</c:v>
                </c:pt>
                <c:pt idx="53">
                  <c:v>0.13825287544867701</c:v>
                </c:pt>
                <c:pt idx="54">
                  <c:v>0.14337312972093899</c:v>
                </c:pt>
                <c:pt idx="55">
                  <c:v>0.14813927923630299</c:v>
                </c:pt>
                <c:pt idx="56">
                  <c:v>0.148367622520135</c:v>
                </c:pt>
                <c:pt idx="57">
                  <c:v>0.14838032141634</c:v>
                </c:pt>
                <c:pt idx="58">
                  <c:v>0.148386671655311</c:v>
                </c:pt>
                <c:pt idx="59">
                  <c:v>0.15141025822812401</c:v>
                </c:pt>
                <c:pt idx="60">
                  <c:v>0.153547343814463</c:v>
                </c:pt>
                <c:pt idx="61">
                  <c:v>0.155600375217921</c:v>
                </c:pt>
                <c:pt idx="62">
                  <c:v>0.15765280794473999</c:v>
                </c:pt>
                <c:pt idx="63">
                  <c:v>0.157794307198346</c:v>
                </c:pt>
                <c:pt idx="64">
                  <c:v>0.15779748218101</c:v>
                </c:pt>
              </c:numCache>
            </c:numRef>
          </c:xVal>
          <c:yVal>
            <c:numRef>
              <c:f>'Plot Data'!$B$212:$B$276</c:f>
              <c:numCache>
                <c:formatCode>General</c:formatCode>
                <c:ptCount val="65"/>
                <c:pt idx="0">
                  <c:v>2502472.1782263699</c:v>
                </c:pt>
                <c:pt idx="1">
                  <c:v>2527881.8741651401</c:v>
                </c:pt>
                <c:pt idx="2">
                  <c:v>2534308.5331008499</c:v>
                </c:pt>
                <c:pt idx="3">
                  <c:v>2161036.5783469598</c:v>
                </c:pt>
                <c:pt idx="4">
                  <c:v>2021212.5951642101</c:v>
                </c:pt>
                <c:pt idx="5">
                  <c:v>2079121.22342858</c:v>
                </c:pt>
                <c:pt idx="6">
                  <c:v>2094698.4994954499</c:v>
                </c:pt>
                <c:pt idx="7">
                  <c:v>2098186.5333635202</c:v>
                </c:pt>
                <c:pt idx="8">
                  <c:v>2096143.18660508</c:v>
                </c:pt>
                <c:pt idx="9">
                  <c:v>2090107.58095807</c:v>
                </c:pt>
                <c:pt idx="10">
                  <c:v>2083850.2375075701</c:v>
                </c:pt>
                <c:pt idx="11">
                  <c:v>2076008.6028394899</c:v>
                </c:pt>
                <c:pt idx="12">
                  <c:v>2068955.6847068099</c:v>
                </c:pt>
                <c:pt idx="13">
                  <c:v>2076330.6825115001</c:v>
                </c:pt>
                <c:pt idx="14">
                  <c:v>2115895.0024811798</c:v>
                </c:pt>
                <c:pt idx="15">
                  <c:v>2079637.63534477</c:v>
                </c:pt>
                <c:pt idx="16">
                  <c:v>2113551.8662710702</c:v>
                </c:pt>
                <c:pt idx="17">
                  <c:v>2112196.7589650298</c:v>
                </c:pt>
                <c:pt idx="18">
                  <c:v>1839034.7662402501</c:v>
                </c:pt>
                <c:pt idx="19">
                  <c:v>1854771.76802652</c:v>
                </c:pt>
                <c:pt idx="20">
                  <c:v>1881760.3781153599</c:v>
                </c:pt>
                <c:pt idx="21">
                  <c:v>1904102.7071378201</c:v>
                </c:pt>
                <c:pt idx="22">
                  <c:v>1916626.4696471</c:v>
                </c:pt>
                <c:pt idx="23">
                  <c:v>1955653.8812257999</c:v>
                </c:pt>
                <c:pt idx="24">
                  <c:v>1989367.41685486</c:v>
                </c:pt>
                <c:pt idx="25">
                  <c:v>1976851.20318061</c:v>
                </c:pt>
                <c:pt idx="26">
                  <c:v>1950159.89116903</c:v>
                </c:pt>
                <c:pt idx="27">
                  <c:v>1920488.82841474</c:v>
                </c:pt>
                <c:pt idx="28">
                  <c:v>1890443.21913987</c:v>
                </c:pt>
                <c:pt idx="29">
                  <c:v>1864295.20141939</c:v>
                </c:pt>
                <c:pt idx="30">
                  <c:v>1836191.5944997801</c:v>
                </c:pt>
                <c:pt idx="31">
                  <c:v>1812904.0359109701</c:v>
                </c:pt>
                <c:pt idx="32">
                  <c:v>1790619.72910828</c:v>
                </c:pt>
                <c:pt idx="33">
                  <c:v>1763431.12789404</c:v>
                </c:pt>
                <c:pt idx="34">
                  <c:v>1724831.6411188999</c:v>
                </c:pt>
                <c:pt idx="35">
                  <c:v>1676705.7304680501</c:v>
                </c:pt>
                <c:pt idx="36">
                  <c:v>1623732.7609095101</c:v>
                </c:pt>
                <c:pt idx="37">
                  <c:v>1577786.76475525</c:v>
                </c:pt>
                <c:pt idx="38">
                  <c:v>1518210.0560897</c:v>
                </c:pt>
                <c:pt idx="39">
                  <c:v>1472063.9176191301</c:v>
                </c:pt>
                <c:pt idx="40">
                  <c:v>1463316.7342902501</c:v>
                </c:pt>
                <c:pt idx="41">
                  <c:v>1187106.4463986701</c:v>
                </c:pt>
                <c:pt idx="42">
                  <c:v>1113693.13236917</c:v>
                </c:pt>
                <c:pt idx="43">
                  <c:v>949466.04587721999</c:v>
                </c:pt>
                <c:pt idx="44">
                  <c:v>867459.15358400496</c:v>
                </c:pt>
                <c:pt idx="45">
                  <c:v>843062.57538418297</c:v>
                </c:pt>
                <c:pt idx="46">
                  <c:v>824000.98439904395</c:v>
                </c:pt>
                <c:pt idx="47">
                  <c:v>819883.21305869496</c:v>
                </c:pt>
                <c:pt idx="48">
                  <c:v>810679.93109355599</c:v>
                </c:pt>
                <c:pt idx="49">
                  <c:v>783089.05186992302</c:v>
                </c:pt>
                <c:pt idx="50">
                  <c:v>764828.36505909497</c:v>
                </c:pt>
                <c:pt idx="51">
                  <c:v>763913.36861365498</c:v>
                </c:pt>
                <c:pt idx="52">
                  <c:v>448091.735259971</c:v>
                </c:pt>
                <c:pt idx="53">
                  <c:v>465272.82711472397</c:v>
                </c:pt>
                <c:pt idx="54">
                  <c:v>342034.81881654699</c:v>
                </c:pt>
                <c:pt idx="55">
                  <c:v>317346.15526320902</c:v>
                </c:pt>
                <c:pt idx="56">
                  <c:v>318407.807496436</c:v>
                </c:pt>
                <c:pt idx="57">
                  <c:v>318466.41449582198</c:v>
                </c:pt>
                <c:pt idx="58">
                  <c:v>366595.50637659902</c:v>
                </c:pt>
                <c:pt idx="59">
                  <c:v>376590.16234948102</c:v>
                </c:pt>
                <c:pt idx="60">
                  <c:v>330996.81767056999</c:v>
                </c:pt>
                <c:pt idx="61">
                  <c:v>271491.04303092201</c:v>
                </c:pt>
                <c:pt idx="62">
                  <c:v>235539.33946532401</c:v>
                </c:pt>
                <c:pt idx="63">
                  <c:v>233744.245945298</c:v>
                </c:pt>
                <c:pt idx="64">
                  <c:v>233703.96355373901</c:v>
                </c:pt>
              </c:numCache>
            </c:numRef>
          </c:yVal>
          <c:smooth val="0"/>
          <c:extLst>
            <c:ext xmlns:c16="http://schemas.microsoft.com/office/drawing/2014/chart" uri="{C3380CC4-5D6E-409C-BE32-E72D297353CC}">
              <c16:uniqueId val="{00000005-3B72-424F-9EC6-AB8A22BEB92D}"/>
            </c:ext>
          </c:extLst>
        </c:ser>
        <c:ser>
          <c:idx val="6"/>
          <c:order val="6"/>
          <c:tx>
            <c:v>Flow Trajectories 1_5_0</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Data'!$A$279:$A$330</c:f>
              <c:numCache>
                <c:formatCode>General</c:formatCode>
                <c:ptCount val="52"/>
                <c:pt idx="0">
                  <c:v>-5.8931152699900002E-5</c:v>
                </c:pt>
                <c:pt idx="1">
                  <c:v>5.2758582296689397E-3</c:v>
                </c:pt>
                <c:pt idx="2">
                  <c:v>1.0062448429960499E-2</c:v>
                </c:pt>
                <c:pt idx="3">
                  <c:v>1.5144880728106699E-2</c:v>
                </c:pt>
                <c:pt idx="4">
                  <c:v>2.07195415123177E-2</c:v>
                </c:pt>
                <c:pt idx="5">
                  <c:v>2.6302405058023198E-2</c:v>
                </c:pt>
                <c:pt idx="6">
                  <c:v>3.1889187751254301E-2</c:v>
                </c:pt>
                <c:pt idx="7">
                  <c:v>3.6969898303681699E-2</c:v>
                </c:pt>
                <c:pt idx="8">
                  <c:v>4.2557984561674402E-2</c:v>
                </c:pt>
                <c:pt idx="9">
                  <c:v>4.8147380076163503E-2</c:v>
                </c:pt>
                <c:pt idx="10">
                  <c:v>5.3227375130523599E-2</c:v>
                </c:pt>
                <c:pt idx="11">
                  <c:v>5.8302383985035101E-2</c:v>
                </c:pt>
                <c:pt idx="12">
                  <c:v>6.1856063327591103E-2</c:v>
                </c:pt>
                <c:pt idx="13">
                  <c:v>6.7147707441688007E-2</c:v>
                </c:pt>
                <c:pt idx="14">
                  <c:v>7.0192662104567205E-2</c:v>
                </c:pt>
                <c:pt idx="15">
                  <c:v>7.4484145663170506E-2</c:v>
                </c:pt>
                <c:pt idx="16">
                  <c:v>7.95711727627368E-2</c:v>
                </c:pt>
                <c:pt idx="17">
                  <c:v>8.3524230696593205E-2</c:v>
                </c:pt>
                <c:pt idx="18">
                  <c:v>8.4638382033026302E-2</c:v>
                </c:pt>
                <c:pt idx="19">
                  <c:v>8.7262581881847101E-2</c:v>
                </c:pt>
                <c:pt idx="20">
                  <c:v>8.8270568394130403E-2</c:v>
                </c:pt>
                <c:pt idx="21">
                  <c:v>9.1804265065908705E-2</c:v>
                </c:pt>
                <c:pt idx="22">
                  <c:v>9.5350840417062793E-2</c:v>
                </c:pt>
                <c:pt idx="23">
                  <c:v>9.8901284634885206E-2</c:v>
                </c:pt>
                <c:pt idx="24">
                  <c:v>0.102044804636027</c:v>
                </c:pt>
                <c:pt idx="25">
                  <c:v>0.10508697751573499</c:v>
                </c:pt>
                <c:pt idx="26">
                  <c:v>0.107117271685925</c:v>
                </c:pt>
                <c:pt idx="27">
                  <c:v>0.109752517754625</c:v>
                </c:pt>
                <c:pt idx="28">
                  <c:v>0.111778252628673</c:v>
                </c:pt>
                <c:pt idx="29">
                  <c:v>0.113808696537232</c:v>
                </c:pt>
                <c:pt idx="30">
                  <c:v>0.11553784595284899</c:v>
                </c:pt>
                <c:pt idx="31">
                  <c:v>0.117571009549181</c:v>
                </c:pt>
                <c:pt idx="32">
                  <c:v>0.119605458689762</c:v>
                </c:pt>
                <c:pt idx="33">
                  <c:v>0.121134804174899</c:v>
                </c:pt>
                <c:pt idx="34">
                  <c:v>0.122262017108975</c:v>
                </c:pt>
                <c:pt idx="35">
                  <c:v>0.123303752295141</c:v>
                </c:pt>
                <c:pt idx="36">
                  <c:v>0.124350318872261</c:v>
                </c:pt>
                <c:pt idx="37">
                  <c:v>0.124657804843924</c:v>
                </c:pt>
                <c:pt idx="38">
                  <c:v>0.12469851780015</c:v>
                </c:pt>
                <c:pt idx="39">
                  <c:v>0.12470232869322</c:v>
                </c:pt>
                <c:pt idx="40">
                  <c:v>0.124703598741014</c:v>
                </c:pt>
                <c:pt idx="41">
                  <c:v>0.12584335179994099</c:v>
                </c:pt>
                <c:pt idx="42">
                  <c:v>0.126879202289853</c:v>
                </c:pt>
                <c:pt idx="43">
                  <c:v>0.12738746144969201</c:v>
                </c:pt>
                <c:pt idx="44">
                  <c:v>0.127893070613604</c:v>
                </c:pt>
                <c:pt idx="45">
                  <c:v>0.12870597817935001</c:v>
                </c:pt>
                <c:pt idx="46">
                  <c:v>0.12945989171896399</c:v>
                </c:pt>
                <c:pt idx="47">
                  <c:v>0.130484909746408</c:v>
                </c:pt>
                <c:pt idx="48">
                  <c:v>0.13323415383897699</c:v>
                </c:pt>
                <c:pt idx="49">
                  <c:v>0.13393358735286401</c:v>
                </c:pt>
                <c:pt idx="50">
                  <c:v>0.13418286046760999</c:v>
                </c:pt>
                <c:pt idx="51">
                  <c:v>0.1342705501101</c:v>
                </c:pt>
              </c:numCache>
            </c:numRef>
          </c:xVal>
          <c:yVal>
            <c:numRef>
              <c:f>'Plot Data'!$B$279:$B$330</c:f>
              <c:numCache>
                <c:formatCode>General</c:formatCode>
                <c:ptCount val="52"/>
                <c:pt idx="0">
                  <c:v>2498312.8082292601</c:v>
                </c:pt>
                <c:pt idx="1">
                  <c:v>2477512.7272000602</c:v>
                </c:pt>
                <c:pt idx="2">
                  <c:v>2080152.4281121099</c:v>
                </c:pt>
                <c:pt idx="3">
                  <c:v>2036084.00935127</c:v>
                </c:pt>
                <c:pt idx="4">
                  <c:v>2082048.2311300701</c:v>
                </c:pt>
                <c:pt idx="5">
                  <c:v>2096581.7115189</c:v>
                </c:pt>
                <c:pt idx="6">
                  <c:v>2096336.97898941</c:v>
                </c:pt>
                <c:pt idx="7">
                  <c:v>2090046.1363257901</c:v>
                </c:pt>
                <c:pt idx="8">
                  <c:v>2081006.19414895</c:v>
                </c:pt>
                <c:pt idx="9">
                  <c:v>2071665.4017113999</c:v>
                </c:pt>
                <c:pt idx="10">
                  <c:v>2068756.3517805799</c:v>
                </c:pt>
                <c:pt idx="11">
                  <c:v>2083903.73205317</c:v>
                </c:pt>
                <c:pt idx="12">
                  <c:v>2092678.8266116199</c:v>
                </c:pt>
                <c:pt idx="13">
                  <c:v>2065969.63167948</c:v>
                </c:pt>
                <c:pt idx="14">
                  <c:v>2059887.43650911</c:v>
                </c:pt>
                <c:pt idx="15">
                  <c:v>1895532.5602238399</c:v>
                </c:pt>
                <c:pt idx="16">
                  <c:v>1893914.5619410099</c:v>
                </c:pt>
                <c:pt idx="17">
                  <c:v>1925490.17346159</c:v>
                </c:pt>
                <c:pt idx="18">
                  <c:v>1940054.0698756699</c:v>
                </c:pt>
                <c:pt idx="19">
                  <c:v>1976083.0658470599</c:v>
                </c:pt>
                <c:pt idx="20">
                  <c:v>1987648.98332444</c:v>
                </c:pt>
                <c:pt idx="21">
                  <c:v>2000878.32812794</c:v>
                </c:pt>
                <c:pt idx="22">
                  <c:v>1984316.60080662</c:v>
                </c:pt>
                <c:pt idx="23">
                  <c:v>1954742.5622924501</c:v>
                </c:pt>
                <c:pt idx="24">
                  <c:v>1924996.6762490899</c:v>
                </c:pt>
                <c:pt idx="25">
                  <c:v>1893651.8673203699</c:v>
                </c:pt>
                <c:pt idx="26">
                  <c:v>1870970.3321658</c:v>
                </c:pt>
                <c:pt idx="27">
                  <c:v>1840836.52912889</c:v>
                </c:pt>
                <c:pt idx="28">
                  <c:v>1818166.7527770801</c:v>
                </c:pt>
                <c:pt idx="29">
                  <c:v>1793071.1152748701</c:v>
                </c:pt>
                <c:pt idx="30">
                  <c:v>1764217.2408921099</c:v>
                </c:pt>
                <c:pt idx="31">
                  <c:v>1726603.67737963</c:v>
                </c:pt>
                <c:pt idx="32">
                  <c:v>1684204.7220159201</c:v>
                </c:pt>
                <c:pt idx="33">
                  <c:v>1642447.2024542999</c:v>
                </c:pt>
                <c:pt idx="34">
                  <c:v>1582199.90507546</c:v>
                </c:pt>
                <c:pt idx="35">
                  <c:v>1500021.9134199801</c:v>
                </c:pt>
                <c:pt idx="36">
                  <c:v>1410019.5729970201</c:v>
                </c:pt>
                <c:pt idx="37">
                  <c:v>1374828.3322067</c:v>
                </c:pt>
                <c:pt idx="38">
                  <c:v>1369859.0364346399</c:v>
                </c:pt>
                <c:pt idx="39">
                  <c:v>1369390.18126538</c:v>
                </c:pt>
                <c:pt idx="40">
                  <c:v>1061015.1596061599</c:v>
                </c:pt>
                <c:pt idx="41">
                  <c:v>923899.10242287104</c:v>
                </c:pt>
                <c:pt idx="42">
                  <c:v>826671.99955355597</c:v>
                </c:pt>
                <c:pt idx="43">
                  <c:v>804908.314385921</c:v>
                </c:pt>
                <c:pt idx="44">
                  <c:v>783292.55983060203</c:v>
                </c:pt>
                <c:pt idx="45">
                  <c:v>767555.60955307505</c:v>
                </c:pt>
                <c:pt idx="46">
                  <c:v>762741.21238010598</c:v>
                </c:pt>
                <c:pt idx="47">
                  <c:v>738185.21599674202</c:v>
                </c:pt>
                <c:pt idx="48">
                  <c:v>556838.52477387199</c:v>
                </c:pt>
                <c:pt idx="49">
                  <c:v>506297.09835266002</c:v>
                </c:pt>
                <c:pt idx="50">
                  <c:v>487898.64304282499</c:v>
                </c:pt>
                <c:pt idx="51">
                  <c:v>481760.198427114</c:v>
                </c:pt>
              </c:numCache>
            </c:numRef>
          </c:yVal>
          <c:smooth val="0"/>
          <c:extLst>
            <c:ext xmlns:c16="http://schemas.microsoft.com/office/drawing/2014/chart" uri="{C3380CC4-5D6E-409C-BE32-E72D297353CC}">
              <c16:uniqueId val="{00000006-3B72-424F-9EC6-AB8A22BEB92D}"/>
            </c:ext>
          </c:extLst>
        </c:ser>
        <c:ser>
          <c:idx val="7"/>
          <c:order val="7"/>
          <c:tx>
            <c:v>Flow Trajectories 1_5_1</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Data'!$A$333:$A$345</c:f>
              <c:numCache>
                <c:formatCode>General</c:formatCode>
                <c:ptCount val="13"/>
                <c:pt idx="0">
                  <c:v>0.1342705501101</c:v>
                </c:pt>
                <c:pt idx="1">
                  <c:v>0.137312876874635</c:v>
                </c:pt>
                <c:pt idx="2">
                  <c:v>0.137516209517413</c:v>
                </c:pt>
                <c:pt idx="3">
                  <c:v>0.14166998742074799</c:v>
                </c:pt>
                <c:pt idx="4">
                  <c:v>0.14197534673189</c:v>
                </c:pt>
                <c:pt idx="5">
                  <c:v>0.142056658711991</c:v>
                </c:pt>
                <c:pt idx="6">
                  <c:v>0.14613025782248401</c:v>
                </c:pt>
                <c:pt idx="7">
                  <c:v>0.146231825754845</c:v>
                </c:pt>
                <c:pt idx="8">
                  <c:v>0.146238175993817</c:v>
                </c:pt>
                <c:pt idx="9">
                  <c:v>0.14977566258386699</c:v>
                </c:pt>
                <c:pt idx="10">
                  <c:v>0.15489651204992799</c:v>
                </c:pt>
                <c:pt idx="11">
                  <c:v>0.15546085423646999</c:v>
                </c:pt>
                <c:pt idx="12">
                  <c:v>0.155462441652927</c:v>
                </c:pt>
              </c:numCache>
            </c:numRef>
          </c:xVal>
          <c:yVal>
            <c:numRef>
              <c:f>'Plot Data'!$B$333:$B$345</c:f>
              <c:numCache>
                <c:formatCode>General</c:formatCode>
                <c:ptCount val="13"/>
                <c:pt idx="0">
                  <c:v>478116.70075401099</c:v>
                </c:pt>
                <c:pt idx="1">
                  <c:v>427429.72672956903</c:v>
                </c:pt>
                <c:pt idx="2">
                  <c:v>429109.91341393703</c:v>
                </c:pt>
                <c:pt idx="3">
                  <c:v>362901.35351404001</c:v>
                </c:pt>
                <c:pt idx="4">
                  <c:v>357295.63213159499</c:v>
                </c:pt>
                <c:pt idx="5">
                  <c:v>355801.32273454597</c:v>
                </c:pt>
                <c:pt idx="6">
                  <c:v>335973.55231225298</c:v>
                </c:pt>
                <c:pt idx="7">
                  <c:v>336178.771224558</c:v>
                </c:pt>
                <c:pt idx="8">
                  <c:v>407484.948504442</c:v>
                </c:pt>
                <c:pt idx="9">
                  <c:v>394413.023820234</c:v>
                </c:pt>
                <c:pt idx="10">
                  <c:v>281138.75228532398</c:v>
                </c:pt>
                <c:pt idx="11">
                  <c:v>279967.72880601499</c:v>
                </c:pt>
                <c:pt idx="12">
                  <c:v>279964.72320011997</c:v>
                </c:pt>
              </c:numCache>
            </c:numRef>
          </c:yVal>
          <c:smooth val="0"/>
          <c:extLst>
            <c:ext xmlns:c16="http://schemas.microsoft.com/office/drawing/2014/chart" uri="{C3380CC4-5D6E-409C-BE32-E72D297353CC}">
              <c16:uniqueId val="{00000007-3B72-424F-9EC6-AB8A22BEB92D}"/>
            </c:ext>
          </c:extLst>
        </c:ser>
        <c:ser>
          <c:idx val="8"/>
          <c:order val="8"/>
          <c:tx>
            <c:v>Flow Trajectories 1_6_0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Data'!$A$348:$A$403</c:f>
              <c:numCache>
                <c:formatCode>General</c:formatCode>
                <c:ptCount val="56"/>
                <c:pt idx="0">
                  <c:v>-5.8934421065636299E-5</c:v>
                </c:pt>
                <c:pt idx="1">
                  <c:v>5.27596896362702E-3</c:v>
                </c:pt>
                <c:pt idx="2">
                  <c:v>1.00622659851943E-2</c:v>
                </c:pt>
                <c:pt idx="3">
                  <c:v>1.5143944019640599E-2</c:v>
                </c:pt>
                <c:pt idx="4">
                  <c:v>2.0718596678432798E-2</c:v>
                </c:pt>
                <c:pt idx="5">
                  <c:v>2.6301493089510901E-2</c:v>
                </c:pt>
                <c:pt idx="6">
                  <c:v>3.1888480806080699E-2</c:v>
                </c:pt>
                <c:pt idx="7">
                  <c:v>3.6969989877892503E-2</c:v>
                </c:pt>
                <c:pt idx="8">
                  <c:v>4.2557659664033902E-2</c:v>
                </c:pt>
                <c:pt idx="9">
                  <c:v>4.8146619407920803E-2</c:v>
                </c:pt>
                <c:pt idx="10">
                  <c:v>5.3226709747765097E-2</c:v>
                </c:pt>
                <c:pt idx="11">
                  <c:v>5.8303255108166203E-2</c:v>
                </c:pt>
                <c:pt idx="12">
                  <c:v>6.3888451052829795E-2</c:v>
                </c:pt>
                <c:pt idx="13">
                  <c:v>6.7950490008001393E-2</c:v>
                </c:pt>
                <c:pt idx="14">
                  <c:v>7.1101403910799402E-2</c:v>
                </c:pt>
                <c:pt idx="15">
                  <c:v>7.62282909386921E-2</c:v>
                </c:pt>
                <c:pt idx="16">
                  <c:v>8.1296054934989107E-2</c:v>
                </c:pt>
                <c:pt idx="17">
                  <c:v>8.4840011854859093E-2</c:v>
                </c:pt>
                <c:pt idx="18">
                  <c:v>8.7863815041582097E-2</c:v>
                </c:pt>
                <c:pt idx="19">
                  <c:v>8.9372593404800096E-2</c:v>
                </c:pt>
                <c:pt idx="20">
                  <c:v>9.3005545020955899E-2</c:v>
                </c:pt>
                <c:pt idx="21">
                  <c:v>9.3511689156321701E-2</c:v>
                </c:pt>
                <c:pt idx="22">
                  <c:v>9.5537967548429303E-2</c:v>
                </c:pt>
                <c:pt idx="23">
                  <c:v>9.9292186029177207E-2</c:v>
                </c:pt>
                <c:pt idx="24">
                  <c:v>0.100814197797593</c:v>
                </c:pt>
                <c:pt idx="25">
                  <c:v>0.10446304608005499</c:v>
                </c:pt>
                <c:pt idx="26">
                  <c:v>0.10760323018859499</c:v>
                </c:pt>
                <c:pt idx="27">
                  <c:v>0.110641889857561</c:v>
                </c:pt>
                <c:pt idx="28">
                  <c:v>0.11378134668451299</c:v>
                </c:pt>
                <c:pt idx="29">
                  <c:v>0.116821613373026</c:v>
                </c:pt>
                <c:pt idx="30">
                  <c:v>0.11986465875683899</c:v>
                </c:pt>
                <c:pt idx="31">
                  <c:v>0.122401624778342</c:v>
                </c:pt>
                <c:pt idx="32">
                  <c:v>0.124328891306906</c:v>
                </c:pt>
                <c:pt idx="33">
                  <c:v>0.12706575707377499</c:v>
                </c:pt>
                <c:pt idx="34">
                  <c:v>0.129093752188602</c:v>
                </c:pt>
                <c:pt idx="35">
                  <c:v>0.130617381279586</c:v>
                </c:pt>
                <c:pt idx="36">
                  <c:v>0.132341642216667</c:v>
                </c:pt>
                <c:pt idx="37">
                  <c:v>0.13437209058711699</c:v>
                </c:pt>
                <c:pt idx="38">
                  <c:v>0.13590092013730201</c:v>
                </c:pt>
                <c:pt idx="39">
                  <c:v>0.13692648784591199</c:v>
                </c:pt>
                <c:pt idx="40">
                  <c:v>0.13796079850562001</c:v>
                </c:pt>
                <c:pt idx="41">
                  <c:v>0.138485184316024</c:v>
                </c:pt>
                <c:pt idx="42">
                  <c:v>0.13901306753602299</c:v>
                </c:pt>
                <c:pt idx="43">
                  <c:v>0.14007105978054901</c:v>
                </c:pt>
                <c:pt idx="44">
                  <c:v>0.140958798516993</c:v>
                </c:pt>
                <c:pt idx="45">
                  <c:v>0.14100979790112</c:v>
                </c:pt>
                <c:pt idx="46">
                  <c:v>0.141016148140092</c:v>
                </c:pt>
                <c:pt idx="47">
                  <c:v>0.142579143061529</c:v>
                </c:pt>
                <c:pt idx="48">
                  <c:v>0.14360029405601701</c:v>
                </c:pt>
                <c:pt idx="49">
                  <c:v>0.14460673037576699</c:v>
                </c:pt>
                <c:pt idx="50">
                  <c:v>0.14510729268259301</c:v>
                </c:pt>
                <c:pt idx="51">
                  <c:v>0.146121500293348</c:v>
                </c:pt>
                <c:pt idx="52">
                  <c:v>0.147143013363012</c:v>
                </c:pt>
                <c:pt idx="53">
                  <c:v>0.149131078913259</c:v>
                </c:pt>
                <c:pt idx="54">
                  <c:v>0.149900376626773</c:v>
                </c:pt>
                <c:pt idx="55">
                  <c:v>0.15002291078928201</c:v>
                </c:pt>
              </c:numCache>
            </c:numRef>
          </c:xVal>
          <c:yVal>
            <c:numRef>
              <c:f>'Plot Data'!$B$348:$B$403</c:f>
              <c:numCache>
                <c:formatCode>General</c:formatCode>
                <c:ptCount val="56"/>
                <c:pt idx="0">
                  <c:v>2498125.1450038501</c:v>
                </c:pt>
                <c:pt idx="1">
                  <c:v>2477824.1428240198</c:v>
                </c:pt>
                <c:pt idx="2">
                  <c:v>2077682.8683333199</c:v>
                </c:pt>
                <c:pt idx="3">
                  <c:v>2035857.08697353</c:v>
                </c:pt>
                <c:pt idx="4">
                  <c:v>2081479.9244862599</c:v>
                </c:pt>
                <c:pt idx="5">
                  <c:v>2096478.5062216599</c:v>
                </c:pt>
                <c:pt idx="6">
                  <c:v>2096460.8842702899</c:v>
                </c:pt>
                <c:pt idx="7">
                  <c:v>2090064.0273379199</c:v>
                </c:pt>
                <c:pt idx="8">
                  <c:v>2080842.6440497099</c:v>
                </c:pt>
                <c:pt idx="9">
                  <c:v>2071501.7044685199</c:v>
                </c:pt>
                <c:pt idx="10">
                  <c:v>2067929.9993238</c:v>
                </c:pt>
                <c:pt idx="11">
                  <c:v>2077309.9838215499</c:v>
                </c:pt>
                <c:pt idx="12">
                  <c:v>2089360.27111843</c:v>
                </c:pt>
                <c:pt idx="13">
                  <c:v>2101980.4050023002</c:v>
                </c:pt>
                <c:pt idx="14">
                  <c:v>2090254.05391956</c:v>
                </c:pt>
                <c:pt idx="15">
                  <c:v>1896500.66874649</c:v>
                </c:pt>
                <c:pt idx="16">
                  <c:v>1932566.1670222201</c:v>
                </c:pt>
                <c:pt idx="17">
                  <c:v>1978053.02890078</c:v>
                </c:pt>
                <c:pt idx="18">
                  <c:v>2021435.96292865</c:v>
                </c:pt>
                <c:pt idx="19">
                  <c:v>2036104.61055214</c:v>
                </c:pt>
                <c:pt idx="20">
                  <c:v>2040750.44606459</c:v>
                </c:pt>
                <c:pt idx="21">
                  <c:v>2039744.3518173001</c:v>
                </c:pt>
                <c:pt idx="22">
                  <c:v>2030440.6248832201</c:v>
                </c:pt>
                <c:pt idx="23">
                  <c:v>2003030.09953757</c:v>
                </c:pt>
                <c:pt idx="24">
                  <c:v>1990745.06633635</c:v>
                </c:pt>
                <c:pt idx="25">
                  <c:v>1961818.2749121201</c:v>
                </c:pt>
                <c:pt idx="26">
                  <c:v>1935538.5184442201</c:v>
                </c:pt>
                <c:pt idx="27">
                  <c:v>1909765.2041801801</c:v>
                </c:pt>
                <c:pt idx="28">
                  <c:v>1888484.44587723</c:v>
                </c:pt>
                <c:pt idx="29">
                  <c:v>1866054.27275222</c:v>
                </c:pt>
                <c:pt idx="30">
                  <c:v>1838866.6219705299</c:v>
                </c:pt>
                <c:pt idx="31">
                  <c:v>1814733.0758883001</c:v>
                </c:pt>
                <c:pt idx="32">
                  <c:v>1795585.82039949</c:v>
                </c:pt>
                <c:pt idx="33">
                  <c:v>1767721.58542046</c:v>
                </c:pt>
                <c:pt idx="34">
                  <c:v>1746207.8773163201</c:v>
                </c:pt>
                <c:pt idx="35">
                  <c:v>1729037.07680724</c:v>
                </c:pt>
                <c:pt idx="36">
                  <c:v>1706538.35451403</c:v>
                </c:pt>
                <c:pt idx="37">
                  <c:v>1676652.6450356999</c:v>
                </c:pt>
                <c:pt idx="38">
                  <c:v>1646914.24996743</c:v>
                </c:pt>
                <c:pt idx="39">
                  <c:v>1614492.3216233701</c:v>
                </c:pt>
                <c:pt idx="40">
                  <c:v>1560809.0589976001</c:v>
                </c:pt>
                <c:pt idx="41">
                  <c:v>1523321.64556211</c:v>
                </c:pt>
                <c:pt idx="42">
                  <c:v>1480656.7029712801</c:v>
                </c:pt>
                <c:pt idx="43">
                  <c:v>1373275.72201681</c:v>
                </c:pt>
                <c:pt idx="44">
                  <c:v>1266401.4420277299</c:v>
                </c:pt>
                <c:pt idx="45">
                  <c:v>1260026.4558320299</c:v>
                </c:pt>
                <c:pt idx="46">
                  <c:v>1072191.4947806499</c:v>
                </c:pt>
                <c:pt idx="47">
                  <c:v>731634.553028711</c:v>
                </c:pt>
                <c:pt idx="48">
                  <c:v>642550.70198488596</c:v>
                </c:pt>
                <c:pt idx="49">
                  <c:v>627999.23138376698</c:v>
                </c:pt>
                <c:pt idx="50">
                  <c:v>629882.37009769306</c:v>
                </c:pt>
                <c:pt idx="51">
                  <c:v>642770.90419837995</c:v>
                </c:pt>
                <c:pt idx="52">
                  <c:v>626963.47725981101</c:v>
                </c:pt>
                <c:pt idx="53">
                  <c:v>505526.16013590101</c:v>
                </c:pt>
                <c:pt idx="54">
                  <c:v>462749.25299003802</c:v>
                </c:pt>
                <c:pt idx="55">
                  <c:v>456878.77684415499</c:v>
                </c:pt>
              </c:numCache>
            </c:numRef>
          </c:yVal>
          <c:smooth val="0"/>
          <c:extLst>
            <c:ext xmlns:c16="http://schemas.microsoft.com/office/drawing/2014/chart" uri="{C3380CC4-5D6E-409C-BE32-E72D297353CC}">
              <c16:uniqueId val="{00000008-3B72-424F-9EC6-AB8A22BEB92D}"/>
            </c:ext>
          </c:extLst>
        </c:ser>
        <c:ser>
          <c:idx val="9"/>
          <c:order val="9"/>
          <c:tx>
            <c:v>Flow Trajectories 1_6_1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Data'!$A$406:$A$416</c:f>
              <c:numCache>
                <c:formatCode>General</c:formatCode>
                <c:ptCount val="11"/>
                <c:pt idx="0">
                  <c:v>0.15002291078928201</c:v>
                </c:pt>
                <c:pt idx="1">
                  <c:v>0.15362317462546299</c:v>
                </c:pt>
                <c:pt idx="2">
                  <c:v>0.15893052122649001</c:v>
                </c:pt>
                <c:pt idx="3">
                  <c:v>0.16070264167871801</c:v>
                </c:pt>
                <c:pt idx="4">
                  <c:v>0.160905712648584</c:v>
                </c:pt>
                <c:pt idx="5">
                  <c:v>0.16091841207042301</c:v>
                </c:pt>
                <c:pt idx="6">
                  <c:v>0.16092476230939501</c:v>
                </c:pt>
                <c:pt idx="7">
                  <c:v>0.16518908364187601</c:v>
                </c:pt>
                <c:pt idx="8">
                  <c:v>0.169813191311765</c:v>
                </c:pt>
                <c:pt idx="9">
                  <c:v>0.170077996697551</c:v>
                </c:pt>
                <c:pt idx="10">
                  <c:v>0.17008275914512599</c:v>
                </c:pt>
              </c:numCache>
            </c:numRef>
          </c:xVal>
          <c:yVal>
            <c:numRef>
              <c:f>'Plot Data'!$B$406:$B$416</c:f>
              <c:numCache>
                <c:formatCode>General</c:formatCode>
                <c:ptCount val="11"/>
                <c:pt idx="0">
                  <c:v>403178.26309351</c:v>
                </c:pt>
                <c:pt idx="1">
                  <c:v>389650.09845753299</c:v>
                </c:pt>
                <c:pt idx="2">
                  <c:v>322451.53148516302</c:v>
                </c:pt>
                <c:pt idx="3">
                  <c:v>325078.88730235398</c:v>
                </c:pt>
                <c:pt idx="4">
                  <c:v>325545.28511451598</c:v>
                </c:pt>
                <c:pt idx="5">
                  <c:v>325574.23013774899</c:v>
                </c:pt>
                <c:pt idx="6">
                  <c:v>397961.206884388</c:v>
                </c:pt>
                <c:pt idx="7">
                  <c:v>401121.43054525601</c:v>
                </c:pt>
                <c:pt idx="8">
                  <c:v>276023.01641431899</c:v>
                </c:pt>
                <c:pt idx="9">
                  <c:v>272530.32559064601</c:v>
                </c:pt>
                <c:pt idx="10">
                  <c:v>272467.62710412598</c:v>
                </c:pt>
              </c:numCache>
            </c:numRef>
          </c:yVal>
          <c:smooth val="0"/>
          <c:extLst>
            <c:ext xmlns:c16="http://schemas.microsoft.com/office/drawing/2014/chart" uri="{C3380CC4-5D6E-409C-BE32-E72D297353CC}">
              <c16:uniqueId val="{00000009-3B72-424F-9EC6-AB8A22BEB92D}"/>
            </c:ext>
          </c:extLst>
        </c:ser>
        <c:ser>
          <c:idx val="10"/>
          <c:order val="10"/>
          <c:tx>
            <c:v>Flow Trajectories 1_7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Data'!$A$419:$A$484</c:f>
              <c:numCache>
                <c:formatCode>General</c:formatCode>
                <c:ptCount val="66"/>
                <c:pt idx="0">
                  <c:v>-5.8934420019150098E-5</c:v>
                </c:pt>
                <c:pt idx="1">
                  <c:v>5.2719522843081602E-3</c:v>
                </c:pt>
                <c:pt idx="2">
                  <c:v>6.51394704272662E-3</c:v>
                </c:pt>
                <c:pt idx="3">
                  <c:v>9.3315969091418201E-3</c:v>
                </c:pt>
                <c:pt idx="4">
                  <c:v>1.44193434031485E-2</c:v>
                </c:pt>
                <c:pt idx="5">
                  <c:v>1.9998809710771299E-2</c:v>
                </c:pt>
                <c:pt idx="6">
                  <c:v>2.50788376554111E-2</c:v>
                </c:pt>
                <c:pt idx="7">
                  <c:v>3.0665366306929901E-2</c:v>
                </c:pt>
                <c:pt idx="8">
                  <c:v>3.5747577450847903E-2</c:v>
                </c:pt>
                <c:pt idx="9">
                  <c:v>4.1335584432337501E-2</c:v>
                </c:pt>
                <c:pt idx="10">
                  <c:v>4.6415737536677701E-2</c:v>
                </c:pt>
                <c:pt idx="11">
                  <c:v>5.2003531545934401E-2</c:v>
                </c:pt>
                <c:pt idx="12">
                  <c:v>5.7082858105190502E-2</c:v>
                </c:pt>
                <c:pt idx="13">
                  <c:v>6.21588111987426E-2</c:v>
                </c:pt>
                <c:pt idx="14">
                  <c:v>6.7229737016952104E-2</c:v>
                </c:pt>
                <c:pt idx="15">
                  <c:v>7.0774190451209404E-2</c:v>
                </c:pt>
                <c:pt idx="16">
                  <c:v>7.6004180732261201E-2</c:v>
                </c:pt>
                <c:pt idx="17">
                  <c:v>8.0675091759333406E-2</c:v>
                </c:pt>
                <c:pt idx="18">
                  <c:v>8.3705793910996903E-2</c:v>
                </c:pt>
                <c:pt idx="19">
                  <c:v>8.6728313340065505E-2</c:v>
                </c:pt>
                <c:pt idx="20">
                  <c:v>9.0556302888743001E-2</c:v>
                </c:pt>
                <c:pt idx="21">
                  <c:v>9.5108067895171594E-2</c:v>
                </c:pt>
                <c:pt idx="22">
                  <c:v>9.5514534111258001E-2</c:v>
                </c:pt>
                <c:pt idx="23">
                  <c:v>9.95910547060989E-2</c:v>
                </c:pt>
                <c:pt idx="24">
                  <c:v>0.103142430889374</c:v>
                </c:pt>
                <c:pt idx="25">
                  <c:v>0.10679330612580799</c:v>
                </c:pt>
                <c:pt idx="26">
                  <c:v>0.109328208592052</c:v>
                </c:pt>
                <c:pt idx="27">
                  <c:v>0.112569979207229</c:v>
                </c:pt>
                <c:pt idx="28">
                  <c:v>0.11621585216211899</c:v>
                </c:pt>
                <c:pt idx="29">
                  <c:v>0.119254120833651</c:v>
                </c:pt>
                <c:pt idx="30">
                  <c:v>0.122299081010644</c:v>
                </c:pt>
                <c:pt idx="31">
                  <c:v>0.12544573991810201</c:v>
                </c:pt>
                <c:pt idx="32">
                  <c:v>0.12706741020847601</c:v>
                </c:pt>
                <c:pt idx="33">
                  <c:v>0.13020436728929399</c:v>
                </c:pt>
                <c:pt idx="34">
                  <c:v>0.13323832317279899</c:v>
                </c:pt>
                <c:pt idx="35">
                  <c:v>0.13577134008884201</c:v>
                </c:pt>
                <c:pt idx="36">
                  <c:v>0.13779989988479699</c:v>
                </c:pt>
                <c:pt idx="37">
                  <c:v>0.13992428614257901</c:v>
                </c:pt>
                <c:pt idx="38">
                  <c:v>0.14195171526424599</c:v>
                </c:pt>
                <c:pt idx="39">
                  <c:v>0.14398060952654201</c:v>
                </c:pt>
                <c:pt idx="40">
                  <c:v>0.14570531674832399</c:v>
                </c:pt>
                <c:pt idx="41">
                  <c:v>0.14723324196840001</c:v>
                </c:pt>
                <c:pt idx="42">
                  <c:v>0.148259333406521</c:v>
                </c:pt>
                <c:pt idx="43">
                  <c:v>0.14877756608110701</c:v>
                </c:pt>
                <c:pt idx="44">
                  <c:v>0.14930222630452999</c:v>
                </c:pt>
                <c:pt idx="45">
                  <c:v>0.149835427343852</c:v>
                </c:pt>
                <c:pt idx="46">
                  <c:v>0.15058349622886999</c:v>
                </c:pt>
                <c:pt idx="47">
                  <c:v>0.15066500517850201</c:v>
                </c:pt>
                <c:pt idx="48">
                  <c:v>0.151986601726462</c:v>
                </c:pt>
                <c:pt idx="49">
                  <c:v>0.15214690343319101</c:v>
                </c:pt>
                <c:pt idx="50">
                  <c:v>0.15217865462805</c:v>
                </c:pt>
                <c:pt idx="51">
                  <c:v>0.153316253794719</c:v>
                </c:pt>
                <c:pt idx="52">
                  <c:v>0.15475841419549</c:v>
                </c:pt>
                <c:pt idx="53">
                  <c:v>0.15598328717301599</c:v>
                </c:pt>
                <c:pt idx="54">
                  <c:v>0.157515283866555</c:v>
                </c:pt>
                <c:pt idx="55">
                  <c:v>0.159044304391461</c:v>
                </c:pt>
                <c:pt idx="56">
                  <c:v>0.16313810746603499</c:v>
                </c:pt>
                <c:pt idx="57">
                  <c:v>0.16619939971582801</c:v>
                </c:pt>
                <c:pt idx="58">
                  <c:v>0.17077458355991201</c:v>
                </c:pt>
                <c:pt idx="59">
                  <c:v>0.171256549487529</c:v>
                </c:pt>
                <c:pt idx="60">
                  <c:v>0.1712628997265</c:v>
                </c:pt>
                <c:pt idx="61">
                  <c:v>0.17427109458704501</c:v>
                </c:pt>
                <c:pt idx="62">
                  <c:v>0.17703791292426099</c:v>
                </c:pt>
                <c:pt idx="63">
                  <c:v>0.180221443208398</c:v>
                </c:pt>
                <c:pt idx="64">
                  <c:v>0.18041651461856201</c:v>
                </c:pt>
                <c:pt idx="65">
                  <c:v>0.180419689624611</c:v>
                </c:pt>
              </c:numCache>
            </c:numRef>
          </c:xVal>
          <c:yVal>
            <c:numRef>
              <c:f>'Plot Data'!$B$419:$B$484</c:f>
              <c:numCache>
                <c:formatCode>General</c:formatCode>
                <c:ptCount val="66"/>
                <c:pt idx="0">
                  <c:v>2499141.4913726998</c:v>
                </c:pt>
                <c:pt idx="1">
                  <c:v>2490806.0279808701</c:v>
                </c:pt>
                <c:pt idx="2">
                  <c:v>2445176.6259829402</c:v>
                </c:pt>
                <c:pt idx="3">
                  <c:v>2118778.3106266698</c:v>
                </c:pt>
                <c:pt idx="4">
                  <c:v>2026836.24387229</c:v>
                </c:pt>
                <c:pt idx="5">
                  <c:v>2078491.26345224</c:v>
                </c:pt>
                <c:pt idx="6">
                  <c:v>2094058.47369146</c:v>
                </c:pt>
                <c:pt idx="7">
                  <c:v>2098422.1191173098</c:v>
                </c:pt>
                <c:pt idx="8">
                  <c:v>2092243.08074622</c:v>
                </c:pt>
                <c:pt idx="9">
                  <c:v>2083029.4398328401</c:v>
                </c:pt>
                <c:pt idx="10">
                  <c:v>2073494.6196184601</c:v>
                </c:pt>
                <c:pt idx="11">
                  <c:v>2067512.0762860901</c:v>
                </c:pt>
                <c:pt idx="12">
                  <c:v>2070367.5199157801</c:v>
                </c:pt>
                <c:pt idx="13">
                  <c:v>2086793.37686002</c:v>
                </c:pt>
                <c:pt idx="14">
                  <c:v>2120839.3522151499</c:v>
                </c:pt>
                <c:pt idx="15">
                  <c:v>2138453.1525967</c:v>
                </c:pt>
                <c:pt idx="16">
                  <c:v>1911089.8964470101</c:v>
                </c:pt>
                <c:pt idx="17">
                  <c:v>1948695.3635883401</c:v>
                </c:pt>
                <c:pt idx="18">
                  <c:v>1979673.02505589</c:v>
                </c:pt>
                <c:pt idx="19">
                  <c:v>2022950.2073051401</c:v>
                </c:pt>
                <c:pt idx="20">
                  <c:v>2058011.3903491299</c:v>
                </c:pt>
                <c:pt idx="21">
                  <c:v>2052949.1513456099</c:v>
                </c:pt>
                <c:pt idx="22">
                  <c:v>2051344.8578496301</c:v>
                </c:pt>
                <c:pt idx="23">
                  <c:v>2020011.3581957</c:v>
                </c:pt>
                <c:pt idx="24">
                  <c:v>1990298.4500646701</c:v>
                </c:pt>
                <c:pt idx="25">
                  <c:v>1961552.19493002</c:v>
                </c:pt>
                <c:pt idx="26">
                  <c:v>1941047.9780025</c:v>
                </c:pt>
                <c:pt idx="27">
                  <c:v>1917934.0682759399</c:v>
                </c:pt>
                <c:pt idx="28">
                  <c:v>1895330.72363027</c:v>
                </c:pt>
                <c:pt idx="29">
                  <c:v>1873104.5133410201</c:v>
                </c:pt>
                <c:pt idx="30">
                  <c:v>1845930.5773827799</c:v>
                </c:pt>
                <c:pt idx="31">
                  <c:v>1817550.1771918801</c:v>
                </c:pt>
                <c:pt idx="32">
                  <c:v>1804098.8617235599</c:v>
                </c:pt>
                <c:pt idx="33">
                  <c:v>1779496.8161639699</c:v>
                </c:pt>
                <c:pt idx="34">
                  <c:v>1755803.2588905301</c:v>
                </c:pt>
                <c:pt idx="35">
                  <c:v>1734694.91907748</c:v>
                </c:pt>
                <c:pt idx="36">
                  <c:v>1717873.5344841001</c:v>
                </c:pt>
                <c:pt idx="37">
                  <c:v>1700493.4271781701</c:v>
                </c:pt>
                <c:pt idx="38">
                  <c:v>1684274.2735765199</c:v>
                </c:pt>
                <c:pt idx="39">
                  <c:v>1670155.2923441599</c:v>
                </c:pt>
                <c:pt idx="40">
                  <c:v>1655540.3296281099</c:v>
                </c:pt>
                <c:pt idx="41">
                  <c:v>1633811.24231922</c:v>
                </c:pt>
                <c:pt idx="42">
                  <c:v>1607912.2866578</c:v>
                </c:pt>
                <c:pt idx="43">
                  <c:v>1584805.8476173701</c:v>
                </c:pt>
                <c:pt idx="44">
                  <c:v>1554645.3936070199</c:v>
                </c:pt>
                <c:pt idx="45">
                  <c:v>1515353.8245287901</c:v>
                </c:pt>
                <c:pt idx="46">
                  <c:v>1443378.3498251799</c:v>
                </c:pt>
                <c:pt idx="47">
                  <c:v>1434319.69973337</c:v>
                </c:pt>
                <c:pt idx="48">
                  <c:v>1283044.11712038</c:v>
                </c:pt>
                <c:pt idx="49">
                  <c:v>1260366.0793929601</c:v>
                </c:pt>
                <c:pt idx="50">
                  <c:v>1114400.0201075601</c:v>
                </c:pt>
                <c:pt idx="51">
                  <c:v>998316.60202870297</c:v>
                </c:pt>
                <c:pt idx="52">
                  <c:v>780981.41996011499</c:v>
                </c:pt>
                <c:pt idx="53">
                  <c:v>601811.87161613803</c:v>
                </c:pt>
                <c:pt idx="54">
                  <c:v>487545.87386926502</c:v>
                </c:pt>
                <c:pt idx="55">
                  <c:v>455907.78433634201</c:v>
                </c:pt>
                <c:pt idx="56">
                  <c:v>403717.54793525202</c:v>
                </c:pt>
                <c:pt idx="57">
                  <c:v>364426.66886555299</c:v>
                </c:pt>
                <c:pt idx="58">
                  <c:v>335778.12387485901</c:v>
                </c:pt>
                <c:pt idx="59">
                  <c:v>336547.56851562398</c:v>
                </c:pt>
                <c:pt idx="60">
                  <c:v>386042.05340820999</c:v>
                </c:pt>
                <c:pt idx="61">
                  <c:v>435714.33116250898</c:v>
                </c:pt>
                <c:pt idx="62">
                  <c:v>345666.95138561999</c:v>
                </c:pt>
                <c:pt idx="63">
                  <c:v>274973.26777088898</c:v>
                </c:pt>
                <c:pt idx="64">
                  <c:v>272239.27233216801</c:v>
                </c:pt>
                <c:pt idx="65">
                  <c:v>272194.68685913499</c:v>
                </c:pt>
              </c:numCache>
            </c:numRef>
          </c:yVal>
          <c:smooth val="0"/>
          <c:extLst>
            <c:ext xmlns:c16="http://schemas.microsoft.com/office/drawing/2014/chart" uri="{C3380CC4-5D6E-409C-BE32-E72D297353CC}">
              <c16:uniqueId val="{0000000A-3B72-424F-9EC6-AB8A22BEB92D}"/>
            </c:ext>
          </c:extLst>
        </c:ser>
        <c:ser>
          <c:idx val="11"/>
          <c:order val="11"/>
          <c:tx>
            <c:v>Flow Trajectories 1_8_0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Data'!$A$487:$A$546</c:f>
              <c:numCache>
                <c:formatCode>General</c:formatCode>
                <c:ptCount val="60"/>
                <c:pt idx="0">
                  <c:v>-5.8712281158880801E-5</c:v>
                </c:pt>
                <c:pt idx="1">
                  <c:v>5.2610751785362999E-3</c:v>
                </c:pt>
                <c:pt idx="2">
                  <c:v>6.2795386551580696E-3</c:v>
                </c:pt>
                <c:pt idx="3">
                  <c:v>8.9014283178864093E-3</c:v>
                </c:pt>
                <c:pt idx="4">
                  <c:v>1.39937931888448E-2</c:v>
                </c:pt>
                <c:pt idx="5">
                  <c:v>1.9584700292445099E-2</c:v>
                </c:pt>
                <c:pt idx="6">
                  <c:v>2.5183245815253202E-2</c:v>
                </c:pt>
                <c:pt idx="7">
                  <c:v>3.02703471472111E-2</c:v>
                </c:pt>
                <c:pt idx="8">
                  <c:v>3.53488391518526E-2</c:v>
                </c:pt>
                <c:pt idx="9">
                  <c:v>4.04255971739063E-2</c:v>
                </c:pt>
                <c:pt idx="10">
                  <c:v>4.6008502676488899E-2</c:v>
                </c:pt>
                <c:pt idx="11">
                  <c:v>5.159408706403E-2</c:v>
                </c:pt>
                <c:pt idx="12">
                  <c:v>5.6671782072885299E-2</c:v>
                </c:pt>
                <c:pt idx="13">
                  <c:v>6.1744180390646303E-2</c:v>
                </c:pt>
                <c:pt idx="14">
                  <c:v>6.6803161183360896E-2</c:v>
                </c:pt>
                <c:pt idx="15">
                  <c:v>7.0843587724999296E-2</c:v>
                </c:pt>
                <c:pt idx="16">
                  <c:v>7.1865651851376805E-2</c:v>
                </c:pt>
                <c:pt idx="17">
                  <c:v>7.2273381592180705E-2</c:v>
                </c:pt>
                <c:pt idx="18">
                  <c:v>7.2297782777956898E-2</c:v>
                </c:pt>
                <c:pt idx="19">
                  <c:v>7.6905090989165495E-2</c:v>
                </c:pt>
                <c:pt idx="20">
                  <c:v>8.0454562925996703E-2</c:v>
                </c:pt>
                <c:pt idx="21">
                  <c:v>8.3489824749158406E-2</c:v>
                </c:pt>
                <c:pt idx="22">
                  <c:v>8.60107476615109E-2</c:v>
                </c:pt>
                <c:pt idx="23">
                  <c:v>8.9635670461172906E-2</c:v>
                </c:pt>
                <c:pt idx="24">
                  <c:v>9.4702690742658496E-2</c:v>
                </c:pt>
                <c:pt idx="25">
                  <c:v>9.8757149225325094E-2</c:v>
                </c:pt>
                <c:pt idx="26">
                  <c:v>0.10230413184096999</c:v>
                </c:pt>
                <c:pt idx="27">
                  <c:v>0.103318633643898</c:v>
                </c:pt>
                <c:pt idx="28">
                  <c:v>0.106872503245642</c:v>
                </c:pt>
                <c:pt idx="29">
                  <c:v>0.108395620467337</c:v>
                </c:pt>
                <c:pt idx="30">
                  <c:v>0.10861913990768</c:v>
                </c:pt>
                <c:pt idx="31">
                  <c:v>0.11223162357258699</c:v>
                </c:pt>
                <c:pt idx="32">
                  <c:v>0.115783500792875</c:v>
                </c:pt>
                <c:pt idx="33">
                  <c:v>0.119322094221308</c:v>
                </c:pt>
                <c:pt idx="34">
                  <c:v>0.1213486969566</c:v>
                </c:pt>
                <c:pt idx="35">
                  <c:v>0.124007848240341</c:v>
                </c:pt>
                <c:pt idx="36">
                  <c:v>0.126947086872987</c:v>
                </c:pt>
                <c:pt idx="37">
                  <c:v>0.12775994565467599</c:v>
                </c:pt>
                <c:pt idx="38">
                  <c:v>0.13083659419829999</c:v>
                </c:pt>
                <c:pt idx="39">
                  <c:v>0.133874342970631</c:v>
                </c:pt>
                <c:pt idx="40">
                  <c:v>0.13539227284070801</c:v>
                </c:pt>
                <c:pt idx="41">
                  <c:v>0.13579877971724499</c:v>
                </c:pt>
                <c:pt idx="42">
                  <c:v>0.135880071494798</c:v>
                </c:pt>
                <c:pt idx="43">
                  <c:v>0.13841559354167299</c:v>
                </c:pt>
                <c:pt idx="44">
                  <c:v>0.14094886412752999</c:v>
                </c:pt>
                <c:pt idx="45">
                  <c:v>0.143482597256234</c:v>
                </c:pt>
                <c:pt idx="46">
                  <c:v>0.146517895977782</c:v>
                </c:pt>
                <c:pt idx="47">
                  <c:v>0.148550457769034</c:v>
                </c:pt>
                <c:pt idx="48">
                  <c:v>0.14957219004839101</c:v>
                </c:pt>
                <c:pt idx="49">
                  <c:v>0.150599065789082</c:v>
                </c:pt>
                <c:pt idx="50">
                  <c:v>0.15111662897490999</c:v>
                </c:pt>
                <c:pt idx="51">
                  <c:v>0.15164140683902699</c:v>
                </c:pt>
                <c:pt idx="52">
                  <c:v>0.152175586114978</c:v>
                </c:pt>
                <c:pt idx="53">
                  <c:v>0.152718543554026</c:v>
                </c:pt>
                <c:pt idx="54">
                  <c:v>0.153791889772083</c:v>
                </c:pt>
                <c:pt idx="55">
                  <c:v>0.15425653902614</c:v>
                </c:pt>
                <c:pt idx="56">
                  <c:v>0.15428706723871499</c:v>
                </c:pt>
                <c:pt idx="57">
                  <c:v>0.15428833728650901</c:v>
                </c:pt>
                <c:pt idx="58">
                  <c:v>0.15481705570444501</c:v>
                </c:pt>
                <c:pt idx="59">
                  <c:v>0.15484835426358001</c:v>
                </c:pt>
              </c:numCache>
            </c:numRef>
          </c:xVal>
          <c:yVal>
            <c:numRef>
              <c:f>'Plot Data'!$B$487:$B$546</c:f>
              <c:numCache>
                <c:formatCode>General</c:formatCode>
                <c:ptCount val="60"/>
                <c:pt idx="0">
                  <c:v>2500993.32266984</c:v>
                </c:pt>
                <c:pt idx="1">
                  <c:v>2511280.1031567198</c:v>
                </c:pt>
                <c:pt idx="2">
                  <c:v>2497154.2596767698</c:v>
                </c:pt>
                <c:pt idx="3">
                  <c:v>2149062.8507580701</c:v>
                </c:pt>
                <c:pt idx="4">
                  <c:v>2018280.55909864</c:v>
                </c:pt>
                <c:pt idx="5">
                  <c:v>2078190.26204921</c:v>
                </c:pt>
                <c:pt idx="6">
                  <c:v>2094782.1800484101</c:v>
                </c:pt>
                <c:pt idx="7">
                  <c:v>2100296.6468829899</c:v>
                </c:pt>
                <c:pt idx="8">
                  <c:v>2093070.3510673901</c:v>
                </c:pt>
                <c:pt idx="9">
                  <c:v>2085043.97903073</c:v>
                </c:pt>
                <c:pt idx="10">
                  <c:v>2073936.9067085399</c:v>
                </c:pt>
                <c:pt idx="11">
                  <c:v>2067868.5407901199</c:v>
                </c:pt>
                <c:pt idx="12">
                  <c:v>2067571.3036656501</c:v>
                </c:pt>
                <c:pt idx="13">
                  <c:v>2085883.9858077299</c:v>
                </c:pt>
                <c:pt idx="14">
                  <c:v>2135961.2884913301</c:v>
                </c:pt>
                <c:pt idx="15">
                  <c:v>2167382.99980684</c:v>
                </c:pt>
                <c:pt idx="16">
                  <c:v>2145606.16838639</c:v>
                </c:pt>
                <c:pt idx="17">
                  <c:v>2132212.4163323799</c:v>
                </c:pt>
                <c:pt idx="18">
                  <c:v>2131310.6839932199</c:v>
                </c:pt>
                <c:pt idx="19">
                  <c:v>1928509.7820951799</c:v>
                </c:pt>
                <c:pt idx="20">
                  <c:v>1966513.4054606</c:v>
                </c:pt>
                <c:pt idx="21">
                  <c:v>1991877.8269032</c:v>
                </c:pt>
                <c:pt idx="22">
                  <c:v>2018107.9729474699</c:v>
                </c:pt>
                <c:pt idx="23">
                  <c:v>2055571.48644522</c:v>
                </c:pt>
                <c:pt idx="24">
                  <c:v>2060506.78384425</c:v>
                </c:pt>
                <c:pt idx="25">
                  <c:v>2034650.7920152301</c:v>
                </c:pt>
                <c:pt idx="26">
                  <c:v>2000485.59836978</c:v>
                </c:pt>
                <c:pt idx="27">
                  <c:v>1991246.02978541</c:v>
                </c:pt>
                <c:pt idx="28">
                  <c:v>1961020.3660329101</c:v>
                </c:pt>
                <c:pt idx="29">
                  <c:v>1948450.4404027399</c:v>
                </c:pt>
                <c:pt idx="30">
                  <c:v>1946566.62081536</c:v>
                </c:pt>
                <c:pt idx="31">
                  <c:v>1919209.25515664</c:v>
                </c:pt>
                <c:pt idx="32">
                  <c:v>1897328.08464019</c:v>
                </c:pt>
                <c:pt idx="33">
                  <c:v>1872865.48521574</c:v>
                </c:pt>
                <c:pt idx="34">
                  <c:v>1855452.54146734</c:v>
                </c:pt>
                <c:pt idx="35">
                  <c:v>1828932.0910002</c:v>
                </c:pt>
                <c:pt idx="36">
                  <c:v>1802572.4385655001</c:v>
                </c:pt>
                <c:pt idx="37">
                  <c:v>1796099.4505604301</c:v>
                </c:pt>
                <c:pt idx="38">
                  <c:v>1773185.44632564</c:v>
                </c:pt>
                <c:pt idx="39">
                  <c:v>1750958.3902702201</c:v>
                </c:pt>
                <c:pt idx="40">
                  <c:v>1738539.4602526899</c:v>
                </c:pt>
                <c:pt idx="41">
                  <c:v>1735044.5164929</c:v>
                </c:pt>
                <c:pt idx="42">
                  <c:v>1734339.6803311501</c:v>
                </c:pt>
                <c:pt idx="43">
                  <c:v>1714658.4865939999</c:v>
                </c:pt>
                <c:pt idx="44">
                  <c:v>1695396.2732476301</c:v>
                </c:pt>
                <c:pt idx="45">
                  <c:v>1678882.33147587</c:v>
                </c:pt>
                <c:pt idx="46">
                  <c:v>1666183.23228531</c:v>
                </c:pt>
                <c:pt idx="47">
                  <c:v>1652175.4308308801</c:v>
                </c:pt>
                <c:pt idx="48">
                  <c:v>1635617.9169111799</c:v>
                </c:pt>
                <c:pt idx="49">
                  <c:v>1609512.4569524501</c:v>
                </c:pt>
                <c:pt idx="50">
                  <c:v>1586223.5870677601</c:v>
                </c:pt>
                <c:pt idx="51">
                  <c:v>1554079.1597536299</c:v>
                </c:pt>
                <c:pt idx="52">
                  <c:v>1514067.5438397401</c:v>
                </c:pt>
                <c:pt idx="53">
                  <c:v>1463943.23762378</c:v>
                </c:pt>
                <c:pt idx="54">
                  <c:v>1354185.6535149</c:v>
                </c:pt>
                <c:pt idx="55">
                  <c:v>1296950.27877322</c:v>
                </c:pt>
                <c:pt idx="56">
                  <c:v>1292908.4974263001</c:v>
                </c:pt>
                <c:pt idx="57">
                  <c:v>1301148.91811396</c:v>
                </c:pt>
                <c:pt idx="58">
                  <c:v>1216321.04476717</c:v>
                </c:pt>
                <c:pt idx="59">
                  <c:v>1210923.68754507</c:v>
                </c:pt>
              </c:numCache>
            </c:numRef>
          </c:yVal>
          <c:smooth val="0"/>
          <c:extLst>
            <c:ext xmlns:c16="http://schemas.microsoft.com/office/drawing/2014/chart" uri="{C3380CC4-5D6E-409C-BE32-E72D297353CC}">
              <c16:uniqueId val="{0000000B-3B72-424F-9EC6-AB8A22BEB92D}"/>
            </c:ext>
          </c:extLst>
        </c:ser>
        <c:ser>
          <c:idx val="12"/>
          <c:order val="12"/>
          <c:tx>
            <c:v>Flow Trajectories 1_8_1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Data'!$A$549:$A$559</c:f>
              <c:numCache>
                <c:formatCode>General</c:formatCode>
                <c:ptCount val="11"/>
                <c:pt idx="0">
                  <c:v>0.15484835426358001</c:v>
                </c:pt>
                <c:pt idx="1">
                  <c:v>0.15590727438839799</c:v>
                </c:pt>
                <c:pt idx="2">
                  <c:v>0.15692258475444801</c:v>
                </c:pt>
                <c:pt idx="3">
                  <c:v>0.157432069237363</c:v>
                </c:pt>
                <c:pt idx="4">
                  <c:v>0.157939611162844</c:v>
                </c:pt>
                <c:pt idx="5">
                  <c:v>0.15844432126187599</c:v>
                </c:pt>
                <c:pt idx="6">
                  <c:v>0.158951520389149</c:v>
                </c:pt>
                <c:pt idx="7">
                  <c:v>0.15997182155591599</c:v>
                </c:pt>
                <c:pt idx="8">
                  <c:v>0.16180261291762699</c:v>
                </c:pt>
                <c:pt idx="9">
                  <c:v>0.16207086634279499</c:v>
                </c:pt>
                <c:pt idx="10">
                  <c:v>0.162105104416054</c:v>
                </c:pt>
              </c:numCache>
            </c:numRef>
          </c:xVal>
          <c:yVal>
            <c:numRef>
              <c:f>'Plot Data'!$B$549:$B$559</c:f>
              <c:numCache>
                <c:formatCode>General</c:formatCode>
                <c:ptCount val="11"/>
                <c:pt idx="0">
                  <c:v>917922.87249697803</c:v>
                </c:pt>
                <c:pt idx="1">
                  <c:v>809971.01924427401</c:v>
                </c:pt>
                <c:pt idx="2">
                  <c:v>729913.53617820796</c:v>
                </c:pt>
                <c:pt idx="3">
                  <c:v>706263.37117267901</c:v>
                </c:pt>
                <c:pt idx="4">
                  <c:v>692404.45652217395</c:v>
                </c:pt>
                <c:pt idx="5">
                  <c:v>687173.62274003297</c:v>
                </c:pt>
                <c:pt idx="6">
                  <c:v>682995.06913581199</c:v>
                </c:pt>
                <c:pt idx="7">
                  <c:v>655997.917639644</c:v>
                </c:pt>
                <c:pt idx="8">
                  <c:v>533720.99940664496</c:v>
                </c:pt>
                <c:pt idx="9">
                  <c:v>512404.14899664797</c:v>
                </c:pt>
                <c:pt idx="10">
                  <c:v>509706.36881139298</c:v>
                </c:pt>
              </c:numCache>
            </c:numRef>
          </c:yVal>
          <c:smooth val="0"/>
          <c:extLst>
            <c:ext xmlns:c16="http://schemas.microsoft.com/office/drawing/2014/chart" uri="{C3380CC4-5D6E-409C-BE32-E72D297353CC}">
              <c16:uniqueId val="{0000000C-3B72-424F-9EC6-AB8A22BEB92D}"/>
            </c:ext>
          </c:extLst>
        </c:ser>
        <c:ser>
          <c:idx val="13"/>
          <c:order val="13"/>
          <c:tx>
            <c:v>Flow Trajectories 1_8_2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Data'!$A$562:$A$575</c:f>
              <c:numCache>
                <c:formatCode>General</c:formatCode>
                <c:ptCount val="14"/>
                <c:pt idx="0">
                  <c:v>0.162105104416054</c:v>
                </c:pt>
                <c:pt idx="1">
                  <c:v>0.16520396626300299</c:v>
                </c:pt>
                <c:pt idx="2">
                  <c:v>0.170516443498204</c:v>
                </c:pt>
                <c:pt idx="3">
                  <c:v>0.17355695422616399</c:v>
                </c:pt>
                <c:pt idx="4">
                  <c:v>0.173861575958141</c:v>
                </c:pt>
                <c:pt idx="5">
                  <c:v>0.173958068946474</c:v>
                </c:pt>
                <c:pt idx="6">
                  <c:v>0.173964419185446</c:v>
                </c:pt>
                <c:pt idx="7">
                  <c:v>0.175465156603962</c:v>
                </c:pt>
                <c:pt idx="8">
                  <c:v>0.17576901568355099</c:v>
                </c:pt>
                <c:pt idx="9">
                  <c:v>0.178838573471229</c:v>
                </c:pt>
                <c:pt idx="10">
                  <c:v>0.179868048269296</c:v>
                </c:pt>
                <c:pt idx="11">
                  <c:v>0.182945300860863</c:v>
                </c:pt>
                <c:pt idx="12">
                  <c:v>0.183109395022965</c:v>
                </c:pt>
                <c:pt idx="13">
                  <c:v>0.18311177618107</c:v>
                </c:pt>
              </c:numCache>
            </c:numRef>
          </c:xVal>
          <c:yVal>
            <c:numRef>
              <c:f>'Plot Data'!$B$562:$B$575</c:f>
              <c:numCache>
                <c:formatCode>General</c:formatCode>
                <c:ptCount val="14"/>
                <c:pt idx="0">
                  <c:v>415334.360007337</c:v>
                </c:pt>
                <c:pt idx="1">
                  <c:v>387775.00689786801</c:v>
                </c:pt>
                <c:pt idx="2">
                  <c:v>326671.96216717002</c:v>
                </c:pt>
                <c:pt idx="3">
                  <c:v>332178.79239323002</c:v>
                </c:pt>
                <c:pt idx="4">
                  <c:v>333391.43812213402</c:v>
                </c:pt>
                <c:pt idx="5">
                  <c:v>333759.30384968902</c:v>
                </c:pt>
                <c:pt idx="6">
                  <c:v>396959.50984846498</c:v>
                </c:pt>
                <c:pt idx="7">
                  <c:v>433599.35683399101</c:v>
                </c:pt>
                <c:pt idx="8">
                  <c:v>440222.64533436298</c:v>
                </c:pt>
                <c:pt idx="9">
                  <c:v>390771.39736607001</c:v>
                </c:pt>
                <c:pt idx="10">
                  <c:v>356465.99826235202</c:v>
                </c:pt>
                <c:pt idx="11">
                  <c:v>284448.97902770102</c:v>
                </c:pt>
                <c:pt idx="12">
                  <c:v>282678.67214657197</c:v>
                </c:pt>
                <c:pt idx="13">
                  <c:v>282653.07527403801</c:v>
                </c:pt>
              </c:numCache>
            </c:numRef>
          </c:yVal>
          <c:smooth val="0"/>
          <c:extLst>
            <c:ext xmlns:c16="http://schemas.microsoft.com/office/drawing/2014/chart" uri="{C3380CC4-5D6E-409C-BE32-E72D297353CC}">
              <c16:uniqueId val="{0000000D-3B72-424F-9EC6-AB8A22BEB92D}"/>
            </c:ext>
          </c:extLst>
        </c:ser>
        <c:ser>
          <c:idx val="14"/>
          <c:order val="14"/>
          <c:tx>
            <c:v>Flow Trajectories 1_9_0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Data'!$A$578:$A$661</c:f>
              <c:numCache>
                <c:formatCode>General</c:formatCode>
                <c:ptCount val="84"/>
                <c:pt idx="0">
                  <c:v>-5.8715904289927102E-5</c:v>
                </c:pt>
                <c:pt idx="1">
                  <c:v>5.0715808113463304E-3</c:v>
                </c:pt>
                <c:pt idx="2">
                  <c:v>6.0611161828530401E-3</c:v>
                </c:pt>
                <c:pt idx="3">
                  <c:v>8.1248558084467404E-3</c:v>
                </c:pt>
                <c:pt idx="4">
                  <c:v>8.3541123911475695E-3</c:v>
                </c:pt>
                <c:pt idx="5">
                  <c:v>9.2341347109867293E-3</c:v>
                </c:pt>
                <c:pt idx="6">
                  <c:v>1.3847915554558299E-2</c:v>
                </c:pt>
                <c:pt idx="7">
                  <c:v>1.7526238699296599E-2</c:v>
                </c:pt>
                <c:pt idx="8">
                  <c:v>2.0723678896896299E-2</c:v>
                </c:pt>
                <c:pt idx="9">
                  <c:v>2.34770933966198E-2</c:v>
                </c:pt>
                <c:pt idx="10">
                  <c:v>2.59784260636578E-2</c:v>
                </c:pt>
                <c:pt idx="11">
                  <c:v>2.66826811846765E-2</c:v>
                </c:pt>
                <c:pt idx="12">
                  <c:v>2.88367403069681E-2</c:v>
                </c:pt>
                <c:pt idx="13">
                  <c:v>3.0857924026555999E-2</c:v>
                </c:pt>
                <c:pt idx="14">
                  <c:v>3.2800466848782399E-2</c:v>
                </c:pt>
                <c:pt idx="15">
                  <c:v>3.4937249395071299E-2</c:v>
                </c:pt>
                <c:pt idx="16">
                  <c:v>3.70987514281923E-2</c:v>
                </c:pt>
                <c:pt idx="17">
                  <c:v>3.9265790891769098E-2</c:v>
                </c:pt>
                <c:pt idx="18">
                  <c:v>4.1440918132975298E-2</c:v>
                </c:pt>
                <c:pt idx="19">
                  <c:v>4.36365819797409E-2</c:v>
                </c:pt>
                <c:pt idx="20">
                  <c:v>4.58502319061199E-2</c:v>
                </c:pt>
                <c:pt idx="21">
                  <c:v>4.7871728029774997E-2</c:v>
                </c:pt>
                <c:pt idx="22">
                  <c:v>4.9881287494439E-2</c:v>
                </c:pt>
                <c:pt idx="23">
                  <c:v>5.20852081708503E-2</c:v>
                </c:pt>
                <c:pt idx="24">
                  <c:v>5.4340810069859601E-2</c:v>
                </c:pt>
                <c:pt idx="25">
                  <c:v>5.6702868721954701E-2</c:v>
                </c:pt>
                <c:pt idx="26">
                  <c:v>5.9222718575768503E-2</c:v>
                </c:pt>
                <c:pt idx="27">
                  <c:v>6.2046711099108802E-2</c:v>
                </c:pt>
                <c:pt idx="28">
                  <c:v>6.6831847146905501E-2</c:v>
                </c:pt>
                <c:pt idx="29">
                  <c:v>7.1311955363725005E-2</c:v>
                </c:pt>
                <c:pt idx="30">
                  <c:v>7.34104564313032E-2</c:v>
                </c:pt>
                <c:pt idx="31">
                  <c:v>7.6586689255665502E-2</c:v>
                </c:pt>
                <c:pt idx="32">
                  <c:v>7.8594620501025295E-2</c:v>
                </c:pt>
                <c:pt idx="33">
                  <c:v>8.1118380554845104E-2</c:v>
                </c:pt>
                <c:pt idx="34">
                  <c:v>8.2637730863645606E-2</c:v>
                </c:pt>
                <c:pt idx="35">
                  <c:v>8.2942448030375399E-2</c:v>
                </c:pt>
                <c:pt idx="36">
                  <c:v>8.5599359133397099E-2</c:v>
                </c:pt>
                <c:pt idx="37">
                  <c:v>8.8128768148862599E-2</c:v>
                </c:pt>
                <c:pt idx="38">
                  <c:v>9.0657889963222299E-2</c:v>
                </c:pt>
                <c:pt idx="39">
                  <c:v>9.4088379123749996E-2</c:v>
                </c:pt>
                <c:pt idx="40">
                  <c:v>9.7094670653445306E-2</c:v>
                </c:pt>
                <c:pt idx="41">
                  <c:v>0.100010243695052</c:v>
                </c:pt>
                <c:pt idx="42">
                  <c:v>0.102492667387499</c:v>
                </c:pt>
                <c:pt idx="43">
                  <c:v>0.107535410667085</c:v>
                </c:pt>
                <c:pt idx="44">
                  <c:v>0.11162475169417101</c:v>
                </c:pt>
                <c:pt idx="45">
                  <c:v>0.11517239722196999</c:v>
                </c:pt>
                <c:pt idx="46">
                  <c:v>0.118199689579812</c:v>
                </c:pt>
                <c:pt idx="47">
                  <c:v>0.1197161501867</c:v>
                </c:pt>
                <c:pt idx="48">
                  <c:v>0.11993953671588301</c:v>
                </c:pt>
                <c:pt idx="49">
                  <c:v>0.122995818767534</c:v>
                </c:pt>
                <c:pt idx="50">
                  <c:v>0.124521053789743</c:v>
                </c:pt>
                <c:pt idx="51">
                  <c:v>0.126147533989905</c:v>
                </c:pt>
                <c:pt idx="52">
                  <c:v>0.12888542437335401</c:v>
                </c:pt>
                <c:pt idx="53">
                  <c:v>0.130913980377555</c:v>
                </c:pt>
                <c:pt idx="54">
                  <c:v>0.13301700634503399</c:v>
                </c:pt>
                <c:pt idx="55">
                  <c:v>0.135486328417878</c:v>
                </c:pt>
                <c:pt idx="56">
                  <c:v>0.13641739128797101</c:v>
                </c:pt>
                <c:pt idx="57">
                  <c:v>0.13679811624603599</c:v>
                </c:pt>
                <c:pt idx="58">
                  <c:v>0.13695663395188001</c:v>
                </c:pt>
                <c:pt idx="59">
                  <c:v>0.13706097580350901</c:v>
                </c:pt>
                <c:pt idx="60">
                  <c:v>0.13718701775530401</c:v>
                </c:pt>
                <c:pt idx="61">
                  <c:v>0.13731295131555099</c:v>
                </c:pt>
                <c:pt idx="62">
                  <c:v>0.13743876113411199</c:v>
                </c:pt>
                <c:pt idx="63">
                  <c:v>0.13756460306100499</c:v>
                </c:pt>
                <c:pt idx="64">
                  <c:v>0.137690342349368</c:v>
                </c:pt>
                <c:pt idx="65">
                  <c:v>0.13770290757595599</c:v>
                </c:pt>
                <c:pt idx="66">
                  <c:v>0.14111796623912001</c:v>
                </c:pt>
                <c:pt idx="67">
                  <c:v>0.142137091732152</c:v>
                </c:pt>
                <c:pt idx="68">
                  <c:v>0.143161143863691</c:v>
                </c:pt>
                <c:pt idx="69">
                  <c:v>0.143674631252209</c:v>
                </c:pt>
                <c:pt idx="70">
                  <c:v>0.14418951736938501</c:v>
                </c:pt>
                <c:pt idx="71">
                  <c:v>0.144710826088012</c:v>
                </c:pt>
                <c:pt idx="72">
                  <c:v>0.14524331102952301</c:v>
                </c:pt>
                <c:pt idx="73">
                  <c:v>0.145784566499782</c:v>
                </c:pt>
                <c:pt idx="74">
                  <c:v>0.14654000133293599</c:v>
                </c:pt>
                <c:pt idx="75">
                  <c:v>0.14654635157190801</c:v>
                </c:pt>
                <c:pt idx="76">
                  <c:v>0.14778956245748101</c:v>
                </c:pt>
                <c:pt idx="77">
                  <c:v>0.14882375098631101</c:v>
                </c:pt>
                <c:pt idx="78">
                  <c:v>0.14933430972634601</c:v>
                </c:pt>
                <c:pt idx="79">
                  <c:v>0.149845053358242</c:v>
                </c:pt>
                <c:pt idx="80">
                  <c:v>0.150357614617014</c:v>
                </c:pt>
                <c:pt idx="81">
                  <c:v>0.150871433402648</c:v>
                </c:pt>
                <c:pt idx="82">
                  <c:v>0.15187138946420001</c:v>
                </c:pt>
                <c:pt idx="83">
                  <c:v>0.15196245481922999</c:v>
                </c:pt>
              </c:numCache>
            </c:numRef>
          </c:xVal>
          <c:yVal>
            <c:numRef>
              <c:f>'Plot Data'!$B$578:$B$661</c:f>
              <c:numCache>
                <c:formatCode>General</c:formatCode>
                <c:ptCount val="84"/>
                <c:pt idx="0">
                  <c:v>2502016.9360368499</c:v>
                </c:pt>
                <c:pt idx="1">
                  <c:v>2527752.1807518099</c:v>
                </c:pt>
                <c:pt idx="2">
                  <c:v>2542048.3884757599</c:v>
                </c:pt>
                <c:pt idx="3">
                  <c:v>2315071.0986023</c:v>
                </c:pt>
                <c:pt idx="4">
                  <c:v>2269336.8413740802</c:v>
                </c:pt>
                <c:pt idx="5">
                  <c:v>2074129.10282603</c:v>
                </c:pt>
                <c:pt idx="6">
                  <c:v>2014164.8459504</c:v>
                </c:pt>
                <c:pt idx="7">
                  <c:v>2063315.99521865</c:v>
                </c:pt>
                <c:pt idx="8">
                  <c:v>2086374.47836415</c:v>
                </c:pt>
                <c:pt idx="9">
                  <c:v>2093328.9671410399</c:v>
                </c:pt>
                <c:pt idx="10">
                  <c:v>2096424.5403291101</c:v>
                </c:pt>
                <c:pt idx="11">
                  <c:v>2097454.2875331398</c:v>
                </c:pt>
                <c:pt idx="12">
                  <c:v>2100674.9583020099</c:v>
                </c:pt>
                <c:pt idx="13">
                  <c:v>2101310.4557078602</c:v>
                </c:pt>
                <c:pt idx="14">
                  <c:v>2098591.3871510699</c:v>
                </c:pt>
                <c:pt idx="15">
                  <c:v>2094172.8177882701</c:v>
                </c:pt>
                <c:pt idx="16">
                  <c:v>2089906.32860647</c:v>
                </c:pt>
                <c:pt idx="17">
                  <c:v>2087147.5868527</c:v>
                </c:pt>
                <c:pt idx="18">
                  <c:v>2083236.8245512201</c:v>
                </c:pt>
                <c:pt idx="19">
                  <c:v>2078523.99833307</c:v>
                </c:pt>
                <c:pt idx="20">
                  <c:v>2074078.4735317701</c:v>
                </c:pt>
                <c:pt idx="21">
                  <c:v>2069950.3785612299</c:v>
                </c:pt>
                <c:pt idx="22">
                  <c:v>2068586.0723701101</c:v>
                </c:pt>
                <c:pt idx="23">
                  <c:v>2067750.4538338799</c:v>
                </c:pt>
                <c:pt idx="24">
                  <c:v>2065366.5767187299</c:v>
                </c:pt>
                <c:pt idx="25">
                  <c:v>2066074.5814626401</c:v>
                </c:pt>
                <c:pt idx="26">
                  <c:v>2073272.14490557</c:v>
                </c:pt>
                <c:pt idx="27">
                  <c:v>2089251.3334914399</c:v>
                </c:pt>
                <c:pt idx="28">
                  <c:v>2153683.8077225001</c:v>
                </c:pt>
                <c:pt idx="29">
                  <c:v>2188263.29853098</c:v>
                </c:pt>
                <c:pt idx="30">
                  <c:v>2076305.2385193999</c:v>
                </c:pt>
                <c:pt idx="31">
                  <c:v>1950396.3243835301</c:v>
                </c:pt>
                <c:pt idx="32">
                  <c:v>1971273.4809335801</c:v>
                </c:pt>
                <c:pt idx="33">
                  <c:v>1985587.59240661</c:v>
                </c:pt>
                <c:pt idx="34">
                  <c:v>1992239.41966842</c:v>
                </c:pt>
                <c:pt idx="35">
                  <c:v>1993683.9692800101</c:v>
                </c:pt>
                <c:pt idx="36">
                  <c:v>2005921.9430335099</c:v>
                </c:pt>
                <c:pt idx="37">
                  <c:v>2024139.2616509299</c:v>
                </c:pt>
                <c:pt idx="38">
                  <c:v>2040887.58332163</c:v>
                </c:pt>
                <c:pt idx="39">
                  <c:v>2049764.03897544</c:v>
                </c:pt>
                <c:pt idx="40">
                  <c:v>2039985.7151921201</c:v>
                </c:pt>
                <c:pt idx="41">
                  <c:v>2014878.34922481</c:v>
                </c:pt>
                <c:pt idx="42">
                  <c:v>1986518.8178550999</c:v>
                </c:pt>
                <c:pt idx="43">
                  <c:v>1935547.70867134</c:v>
                </c:pt>
                <c:pt idx="44">
                  <c:v>1901214.9839927901</c:v>
                </c:pt>
                <c:pt idx="45">
                  <c:v>1881068.59482851</c:v>
                </c:pt>
                <c:pt idx="46">
                  <c:v>1861502.4172911099</c:v>
                </c:pt>
                <c:pt idx="47">
                  <c:v>1850604.1564527</c:v>
                </c:pt>
                <c:pt idx="48">
                  <c:v>1848871.0721803</c:v>
                </c:pt>
                <c:pt idx="49">
                  <c:v>1812507.4523080101</c:v>
                </c:pt>
                <c:pt idx="50">
                  <c:v>1796849.0544306999</c:v>
                </c:pt>
                <c:pt idx="51">
                  <c:v>1781228.1996218299</c:v>
                </c:pt>
                <c:pt idx="52">
                  <c:v>1758168.3517728001</c:v>
                </c:pt>
                <c:pt idx="53">
                  <c:v>1741858.88092739</c:v>
                </c:pt>
                <c:pt idx="54">
                  <c:v>1723641.9240502999</c:v>
                </c:pt>
                <c:pt idx="55">
                  <c:v>1697382.34817704</c:v>
                </c:pt>
                <c:pt idx="56">
                  <c:v>1688034.0425601399</c:v>
                </c:pt>
                <c:pt idx="57">
                  <c:v>1685118.1727517301</c:v>
                </c:pt>
                <c:pt idx="58">
                  <c:v>1684044.8884590301</c:v>
                </c:pt>
                <c:pt idx="59">
                  <c:v>1683333.9582306901</c:v>
                </c:pt>
                <c:pt idx="60">
                  <c:v>1682622.7193277299</c:v>
                </c:pt>
                <c:pt idx="61">
                  <c:v>1681907.5128935699</c:v>
                </c:pt>
                <c:pt idx="62">
                  <c:v>1681184.1489492899</c:v>
                </c:pt>
                <c:pt idx="63">
                  <c:v>1680433.09150385</c:v>
                </c:pt>
                <c:pt idx="64">
                  <c:v>1679662.8266718199</c:v>
                </c:pt>
                <c:pt idx="65">
                  <c:v>1679584.87987376</c:v>
                </c:pt>
                <c:pt idx="66">
                  <c:v>1659407.1606906799</c:v>
                </c:pt>
                <c:pt idx="67">
                  <c:v>1645241.22718924</c:v>
                </c:pt>
                <c:pt idx="68">
                  <c:v>1623774.1474086901</c:v>
                </c:pt>
                <c:pt idx="69">
                  <c:v>1611002.50234921</c:v>
                </c:pt>
                <c:pt idx="70">
                  <c:v>1595563.36014274</c:v>
                </c:pt>
                <c:pt idx="71">
                  <c:v>1571724.9947626099</c:v>
                </c:pt>
                <c:pt idx="72">
                  <c:v>1535306.43873949</c:v>
                </c:pt>
                <c:pt idx="73">
                  <c:v>1489540.9627163201</c:v>
                </c:pt>
                <c:pt idx="74">
                  <c:v>1405888.08957372</c:v>
                </c:pt>
                <c:pt idx="75">
                  <c:v>1126185.15256367</c:v>
                </c:pt>
                <c:pt idx="76">
                  <c:v>1007718.21817115</c:v>
                </c:pt>
                <c:pt idx="77">
                  <c:v>937127.13720541901</c:v>
                </c:pt>
                <c:pt idx="78">
                  <c:v>912678.02869001601</c:v>
                </c:pt>
                <c:pt idx="79">
                  <c:v>881871.59971812903</c:v>
                </c:pt>
                <c:pt idx="80">
                  <c:v>853168.33945734997</c:v>
                </c:pt>
                <c:pt idx="81">
                  <c:v>826037.41971835401</c:v>
                </c:pt>
                <c:pt idx="82">
                  <c:v>723856.64715479803</c:v>
                </c:pt>
                <c:pt idx="83">
                  <c:v>714288.49967086397</c:v>
                </c:pt>
              </c:numCache>
            </c:numRef>
          </c:yVal>
          <c:smooth val="0"/>
          <c:extLst>
            <c:ext xmlns:c16="http://schemas.microsoft.com/office/drawing/2014/chart" uri="{C3380CC4-5D6E-409C-BE32-E72D297353CC}">
              <c16:uniqueId val="{0000000E-3B72-424F-9EC6-AB8A22BEB92D}"/>
            </c:ext>
          </c:extLst>
        </c:ser>
        <c:ser>
          <c:idx val="15"/>
          <c:order val="15"/>
          <c:tx>
            <c:v>Flow Trajectories 1_9_1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Data'!$A$664:$A$679</c:f>
              <c:numCache>
                <c:formatCode>General</c:formatCode>
                <c:ptCount val="16"/>
                <c:pt idx="0">
                  <c:v>0.15196245481922999</c:v>
                </c:pt>
                <c:pt idx="1">
                  <c:v>0.15344640384782801</c:v>
                </c:pt>
                <c:pt idx="2">
                  <c:v>0.155610148124186</c:v>
                </c:pt>
                <c:pt idx="3">
                  <c:v>0.157146818803438</c:v>
                </c:pt>
                <c:pt idx="4">
                  <c:v>0.15877365775284399</c:v>
                </c:pt>
                <c:pt idx="5">
                  <c:v>0.16398874183461301</c:v>
                </c:pt>
                <c:pt idx="6">
                  <c:v>0.16702987576141701</c:v>
                </c:pt>
                <c:pt idx="7">
                  <c:v>0.167486551549548</c:v>
                </c:pt>
                <c:pt idx="8">
                  <c:v>0.16753099812026501</c:v>
                </c:pt>
                <c:pt idx="9">
                  <c:v>0.167537348359237</c:v>
                </c:pt>
                <c:pt idx="10">
                  <c:v>0.17055108089081</c:v>
                </c:pt>
                <c:pt idx="11">
                  <c:v>0.17085585206672199</c:v>
                </c:pt>
                <c:pt idx="12">
                  <c:v>0.17350080521932101</c:v>
                </c:pt>
                <c:pt idx="13">
                  <c:v>0.17658481032119</c:v>
                </c:pt>
                <c:pt idx="14">
                  <c:v>0.176725330544757</c:v>
                </c:pt>
                <c:pt idx="15">
                  <c:v>0.176727711722894</c:v>
                </c:pt>
              </c:numCache>
            </c:numRef>
          </c:xVal>
          <c:yVal>
            <c:numRef>
              <c:f>'Plot Data'!$B$664:$B$679</c:f>
              <c:numCache>
                <c:formatCode>General</c:formatCode>
                <c:ptCount val="16"/>
                <c:pt idx="0">
                  <c:v>627915.04303090298</c:v>
                </c:pt>
                <c:pt idx="1">
                  <c:v>520761.16139559</c:v>
                </c:pt>
                <c:pt idx="2">
                  <c:v>427875.05226184102</c:v>
                </c:pt>
                <c:pt idx="3">
                  <c:v>409745.05887774099</c:v>
                </c:pt>
                <c:pt idx="4">
                  <c:v>403162.17590542499</c:v>
                </c:pt>
                <c:pt idx="5">
                  <c:v>330621.47795270197</c:v>
                </c:pt>
                <c:pt idx="6">
                  <c:v>323737.27131523698</c:v>
                </c:pt>
                <c:pt idx="7">
                  <c:v>325624.43820261298</c:v>
                </c:pt>
                <c:pt idx="8">
                  <c:v>325822.088893515</c:v>
                </c:pt>
                <c:pt idx="9">
                  <c:v>394219.16946262401</c:v>
                </c:pt>
                <c:pt idx="10">
                  <c:v>432952.22165372397</c:v>
                </c:pt>
                <c:pt idx="11">
                  <c:v>428262.87065007398</c:v>
                </c:pt>
                <c:pt idx="12">
                  <c:v>342906.899687342</c:v>
                </c:pt>
                <c:pt idx="13">
                  <c:v>273333.64013593801</c:v>
                </c:pt>
                <c:pt idx="14">
                  <c:v>271340.397097443</c:v>
                </c:pt>
                <c:pt idx="15">
                  <c:v>271306.55274411599</c:v>
                </c:pt>
              </c:numCache>
            </c:numRef>
          </c:yVal>
          <c:smooth val="0"/>
          <c:extLst>
            <c:ext xmlns:c16="http://schemas.microsoft.com/office/drawing/2014/chart" uri="{C3380CC4-5D6E-409C-BE32-E72D297353CC}">
              <c16:uniqueId val="{0000000F-3B72-424F-9EC6-AB8A22BEB92D}"/>
            </c:ext>
          </c:extLst>
        </c:ser>
        <c:ser>
          <c:idx val="16"/>
          <c:order val="16"/>
          <c:tx>
            <c:v>Flow Trajectories 1_10_0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Data'!$A$682:$A$727</c:f>
              <c:numCache>
                <c:formatCode>General</c:formatCode>
                <c:ptCount val="46"/>
                <c:pt idx="0">
                  <c:v>-5.8934480350342397E-5</c:v>
                </c:pt>
                <c:pt idx="1">
                  <c:v>5.2682562534145296E-3</c:v>
                </c:pt>
                <c:pt idx="2">
                  <c:v>9.64823205559486E-3</c:v>
                </c:pt>
                <c:pt idx="3">
                  <c:v>1.4730602140870399E-2</c:v>
                </c:pt>
                <c:pt idx="4">
                  <c:v>2.0310139018668301E-2</c:v>
                </c:pt>
                <c:pt idx="5">
                  <c:v>2.53892255632935E-2</c:v>
                </c:pt>
                <c:pt idx="6">
                  <c:v>3.0976830452805901E-2</c:v>
                </c:pt>
                <c:pt idx="7">
                  <c:v>3.6057586249689903E-2</c:v>
                </c:pt>
                <c:pt idx="8">
                  <c:v>4.1646094893009397E-2</c:v>
                </c:pt>
                <c:pt idx="9">
                  <c:v>4.67268581334747E-2</c:v>
                </c:pt>
                <c:pt idx="10">
                  <c:v>5.1806770173589201E-2</c:v>
                </c:pt>
                <c:pt idx="11">
                  <c:v>5.6881591295030003E-2</c:v>
                </c:pt>
                <c:pt idx="12">
                  <c:v>6.24651892537628E-2</c:v>
                </c:pt>
                <c:pt idx="13">
                  <c:v>6.5016277979975307E-2</c:v>
                </c:pt>
                <c:pt idx="14">
                  <c:v>6.8225122435059501E-2</c:v>
                </c:pt>
                <c:pt idx="15">
                  <c:v>7.1247975483702097E-2</c:v>
                </c:pt>
                <c:pt idx="16">
                  <c:v>7.2337122222059597E-2</c:v>
                </c:pt>
                <c:pt idx="17">
                  <c:v>7.7521683860226398E-2</c:v>
                </c:pt>
                <c:pt idx="18">
                  <c:v>7.9558658293070003E-2</c:v>
                </c:pt>
                <c:pt idx="19">
                  <c:v>8.0979472147092196E-2</c:v>
                </c:pt>
                <c:pt idx="20">
                  <c:v>8.3610587564918196E-2</c:v>
                </c:pt>
                <c:pt idx="21">
                  <c:v>8.4725914530281804E-2</c:v>
                </c:pt>
                <c:pt idx="22">
                  <c:v>8.7291545108131904E-2</c:v>
                </c:pt>
                <c:pt idx="23">
                  <c:v>9.0325711889130897E-2</c:v>
                </c:pt>
                <c:pt idx="24">
                  <c:v>9.2353269519466E-2</c:v>
                </c:pt>
                <c:pt idx="25">
                  <c:v>9.2759947581131097E-2</c:v>
                </c:pt>
                <c:pt idx="26">
                  <c:v>9.2841242340639105E-2</c:v>
                </c:pt>
                <c:pt idx="27">
                  <c:v>9.5886948288795806E-2</c:v>
                </c:pt>
                <c:pt idx="28">
                  <c:v>9.8423189273580805E-2</c:v>
                </c:pt>
                <c:pt idx="29">
                  <c:v>0.100959961587756</c:v>
                </c:pt>
                <c:pt idx="30">
                  <c:v>0.102990297232243</c:v>
                </c:pt>
                <c:pt idx="31">
                  <c:v>0.104516630878306</c:v>
                </c:pt>
                <c:pt idx="32">
                  <c:v>0.106045535868119</c:v>
                </c:pt>
                <c:pt idx="33">
                  <c:v>0.10645233614001701</c:v>
                </c:pt>
                <c:pt idx="34">
                  <c:v>0.109113389198296</c:v>
                </c:pt>
                <c:pt idx="35">
                  <c:v>0.111647332095291</c:v>
                </c:pt>
                <c:pt idx="36">
                  <c:v>0.11316718274085</c:v>
                </c:pt>
                <c:pt idx="37">
                  <c:v>0.114172439663388</c:v>
                </c:pt>
                <c:pt idx="38">
                  <c:v>0.11473292169537901</c:v>
                </c:pt>
                <c:pt idx="39">
                  <c:v>0.114757775725395</c:v>
                </c:pt>
                <c:pt idx="40">
                  <c:v>0.11552076841480401</c:v>
                </c:pt>
                <c:pt idx="41">
                  <c:v>0.116223528480996</c:v>
                </c:pt>
                <c:pt idx="42">
                  <c:v>0.117798841235685</c:v>
                </c:pt>
                <c:pt idx="43">
                  <c:v>0.11862109921119</c:v>
                </c:pt>
                <c:pt idx="44">
                  <c:v>0.118751488878395</c:v>
                </c:pt>
                <c:pt idx="45">
                  <c:v>0.118776800142466</c:v>
                </c:pt>
              </c:numCache>
            </c:numRef>
          </c:xVal>
          <c:yVal>
            <c:numRef>
              <c:f>'Plot Data'!$B$682:$B$727</c:f>
              <c:numCache>
                <c:formatCode>General</c:formatCode>
                <c:ptCount val="46"/>
                <c:pt idx="0">
                  <c:v>2499487.6583038298</c:v>
                </c:pt>
                <c:pt idx="1">
                  <c:v>2491364.9733464001</c:v>
                </c:pt>
                <c:pt idx="2">
                  <c:v>2084843.32055832</c:v>
                </c:pt>
                <c:pt idx="3">
                  <c:v>2030255.0693764801</c:v>
                </c:pt>
                <c:pt idx="4">
                  <c:v>2080779.9071553601</c:v>
                </c:pt>
                <c:pt idx="5">
                  <c:v>2095375.0719568799</c:v>
                </c:pt>
                <c:pt idx="6">
                  <c:v>2097057.32444247</c:v>
                </c:pt>
                <c:pt idx="7">
                  <c:v>2091352.8028257</c:v>
                </c:pt>
                <c:pt idx="8">
                  <c:v>2082902.502815</c:v>
                </c:pt>
                <c:pt idx="9">
                  <c:v>2074040.7806528399</c:v>
                </c:pt>
                <c:pt idx="10">
                  <c:v>2067761.37517586</c:v>
                </c:pt>
                <c:pt idx="11">
                  <c:v>2084914.2852008999</c:v>
                </c:pt>
                <c:pt idx="12">
                  <c:v>2097401.0456892699</c:v>
                </c:pt>
                <c:pt idx="13">
                  <c:v>2051460.9846765499</c:v>
                </c:pt>
                <c:pt idx="14">
                  <c:v>2018936.78826945</c:v>
                </c:pt>
                <c:pt idx="15">
                  <c:v>1946749.9431469201</c:v>
                </c:pt>
                <c:pt idx="16">
                  <c:v>1894536.41259751</c:v>
                </c:pt>
                <c:pt idx="17">
                  <c:v>1864990.1500298399</c:v>
                </c:pt>
                <c:pt idx="18">
                  <c:v>1865354.01092991</c:v>
                </c:pt>
                <c:pt idx="19">
                  <c:v>1868645.3985431299</c:v>
                </c:pt>
                <c:pt idx="20">
                  <c:v>1892402.8959081301</c:v>
                </c:pt>
                <c:pt idx="21">
                  <c:v>1906283.40931338</c:v>
                </c:pt>
                <c:pt idx="22">
                  <c:v>1940097.73556002</c:v>
                </c:pt>
                <c:pt idx="23">
                  <c:v>1958825.2367896501</c:v>
                </c:pt>
                <c:pt idx="24">
                  <c:v>1952853.8113774899</c:v>
                </c:pt>
                <c:pt idx="25">
                  <c:v>1950891.31423285</c:v>
                </c:pt>
                <c:pt idx="26">
                  <c:v>1950496.0939784199</c:v>
                </c:pt>
                <c:pt idx="27">
                  <c:v>1924982.6965298499</c:v>
                </c:pt>
                <c:pt idx="28">
                  <c:v>1894477.84180989</c:v>
                </c:pt>
                <c:pt idx="29">
                  <c:v>1862392.6859503901</c:v>
                </c:pt>
                <c:pt idx="30">
                  <c:v>1821423.70105353</c:v>
                </c:pt>
                <c:pt idx="31">
                  <c:v>1784996.5069877701</c:v>
                </c:pt>
                <c:pt idx="32">
                  <c:v>1741701.9146018501</c:v>
                </c:pt>
                <c:pt idx="33">
                  <c:v>1728662.72957821</c:v>
                </c:pt>
                <c:pt idx="34">
                  <c:v>1683028.20482829</c:v>
                </c:pt>
                <c:pt idx="35">
                  <c:v>1651865.7223545499</c:v>
                </c:pt>
                <c:pt idx="36">
                  <c:v>1626791.59582365</c:v>
                </c:pt>
                <c:pt idx="37">
                  <c:v>1608728.9422673299</c:v>
                </c:pt>
                <c:pt idx="38">
                  <c:v>1586922.31207812</c:v>
                </c:pt>
                <c:pt idx="39">
                  <c:v>1366950.5158921301</c:v>
                </c:pt>
                <c:pt idx="40">
                  <c:v>1297942.6704307799</c:v>
                </c:pt>
                <c:pt idx="41">
                  <c:v>1214780.2146842901</c:v>
                </c:pt>
                <c:pt idx="42">
                  <c:v>1026528.61277969</c:v>
                </c:pt>
                <c:pt idx="43">
                  <c:v>932822.49081162899</c:v>
                </c:pt>
                <c:pt idx="44">
                  <c:v>920469.27939033206</c:v>
                </c:pt>
                <c:pt idx="45">
                  <c:v>899207.33263744204</c:v>
                </c:pt>
              </c:numCache>
            </c:numRef>
          </c:yVal>
          <c:smooth val="0"/>
          <c:extLst>
            <c:ext xmlns:c16="http://schemas.microsoft.com/office/drawing/2014/chart" uri="{C3380CC4-5D6E-409C-BE32-E72D297353CC}">
              <c16:uniqueId val="{00000010-3B72-424F-9EC6-AB8A22BEB92D}"/>
            </c:ext>
          </c:extLst>
        </c:ser>
        <c:ser>
          <c:idx val="17"/>
          <c:order val="17"/>
          <c:tx>
            <c:v>Flow Trajectories 1_10_1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Data'!$A$730:$A$747</c:f>
              <c:numCache>
                <c:formatCode>General</c:formatCode>
                <c:ptCount val="18"/>
                <c:pt idx="0">
                  <c:v>0.118776800142466</c:v>
                </c:pt>
                <c:pt idx="1">
                  <c:v>0.119344794647072</c:v>
                </c:pt>
                <c:pt idx="2">
                  <c:v>0.119824778014751</c:v>
                </c:pt>
                <c:pt idx="3">
                  <c:v>0.12033372388916</c:v>
                </c:pt>
                <c:pt idx="4">
                  <c:v>0.120843994791293</c:v>
                </c:pt>
                <c:pt idx="5">
                  <c:v>0.12240201635077699</c:v>
                </c:pt>
                <c:pt idx="6">
                  <c:v>0.124475137006897</c:v>
                </c:pt>
                <c:pt idx="7">
                  <c:v>0.12742853151376601</c:v>
                </c:pt>
                <c:pt idx="8">
                  <c:v>0.132639011097406</c:v>
                </c:pt>
                <c:pt idx="9">
                  <c:v>0.13417503403813499</c:v>
                </c:pt>
                <c:pt idx="10">
                  <c:v>0.13825557054019799</c:v>
                </c:pt>
                <c:pt idx="11">
                  <c:v>0.13848399577864901</c:v>
                </c:pt>
                <c:pt idx="12">
                  <c:v>0.13849669516691701</c:v>
                </c:pt>
                <c:pt idx="13">
                  <c:v>0.13850304540588901</c:v>
                </c:pt>
                <c:pt idx="14">
                  <c:v>0.14152508538480499</c:v>
                </c:pt>
                <c:pt idx="15">
                  <c:v>0.14428221044527401</c:v>
                </c:pt>
                <c:pt idx="16">
                  <c:v>0.14781019948048599</c:v>
                </c:pt>
                <c:pt idx="17">
                  <c:v>0.147819724248233</c:v>
                </c:pt>
              </c:numCache>
            </c:numRef>
          </c:xVal>
          <c:yVal>
            <c:numRef>
              <c:f>'Plot Data'!$B$730:$B$747</c:f>
              <c:numCache>
                <c:formatCode>General</c:formatCode>
                <c:ptCount val="18"/>
                <c:pt idx="0">
                  <c:v>577494.17171362101</c:v>
                </c:pt>
                <c:pt idx="1">
                  <c:v>606425.25890977704</c:v>
                </c:pt>
                <c:pt idx="2">
                  <c:v>620707.77995082096</c:v>
                </c:pt>
                <c:pt idx="3">
                  <c:v>625989.30293163098</c:v>
                </c:pt>
                <c:pt idx="4">
                  <c:v>591139.62379832205</c:v>
                </c:pt>
                <c:pt idx="5">
                  <c:v>542096.32523685903</c:v>
                </c:pt>
                <c:pt idx="6">
                  <c:v>478049.48806835798</c:v>
                </c:pt>
                <c:pt idx="7">
                  <c:v>452043.20960111299</c:v>
                </c:pt>
                <c:pt idx="8">
                  <c:v>381182.06475308101</c:v>
                </c:pt>
                <c:pt idx="9">
                  <c:v>346557.04897739098</c:v>
                </c:pt>
                <c:pt idx="10">
                  <c:v>327153.87877873902</c:v>
                </c:pt>
                <c:pt idx="11">
                  <c:v>328153.190148842</c:v>
                </c:pt>
                <c:pt idx="12">
                  <c:v>328208.74419738399</c:v>
                </c:pt>
                <c:pt idx="13">
                  <c:v>390373.10240902897</c:v>
                </c:pt>
                <c:pt idx="14">
                  <c:v>401144.00991495902</c:v>
                </c:pt>
                <c:pt idx="15">
                  <c:v>333542.83115329198</c:v>
                </c:pt>
                <c:pt idx="16">
                  <c:v>258370.02429764299</c:v>
                </c:pt>
                <c:pt idx="17">
                  <c:v>258300.09333906599</c:v>
                </c:pt>
              </c:numCache>
            </c:numRef>
          </c:yVal>
          <c:smooth val="0"/>
          <c:extLst>
            <c:ext xmlns:c16="http://schemas.microsoft.com/office/drawing/2014/chart" uri="{C3380CC4-5D6E-409C-BE32-E72D297353CC}">
              <c16:uniqueId val="{00000011-3B72-424F-9EC6-AB8A22BEB92D}"/>
            </c:ext>
          </c:extLst>
        </c:ser>
        <c:ser>
          <c:idx val="18"/>
          <c:order val="18"/>
          <c:tx>
            <c:v>Flow Trajectories 1_11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Data'!$A$750:$A$801</c:f>
              <c:numCache>
                <c:formatCode>General</c:formatCode>
                <c:ptCount val="52"/>
                <c:pt idx="0">
                  <c:v>-5.8712298510093302E-5</c:v>
                </c:pt>
                <c:pt idx="1">
                  <c:v>5.2588619678747102E-3</c:v>
                </c:pt>
                <c:pt idx="2">
                  <c:v>6.2759592615267302E-3</c:v>
                </c:pt>
                <c:pt idx="3">
                  <c:v>8.9025110632586692E-3</c:v>
                </c:pt>
                <c:pt idx="4">
                  <c:v>1.3998711390545201E-2</c:v>
                </c:pt>
                <c:pt idx="5">
                  <c:v>1.9589991140685398E-2</c:v>
                </c:pt>
                <c:pt idx="6">
                  <c:v>2.4674907728650299E-2</c:v>
                </c:pt>
                <c:pt idx="7">
                  <c:v>2.9758490142591101E-2</c:v>
                </c:pt>
                <c:pt idx="8">
                  <c:v>3.5350054792589999E-2</c:v>
                </c:pt>
                <c:pt idx="9">
                  <c:v>4.0432141556470798E-2</c:v>
                </c:pt>
                <c:pt idx="10">
                  <c:v>4.5510546058729701E-2</c:v>
                </c:pt>
                <c:pt idx="11">
                  <c:v>5.1094613304686197E-2</c:v>
                </c:pt>
                <c:pt idx="12">
                  <c:v>5.61665278118188E-2</c:v>
                </c:pt>
                <c:pt idx="13">
                  <c:v>5.9201756242931003E-2</c:v>
                </c:pt>
                <c:pt idx="14">
                  <c:v>6.4610162974403904E-2</c:v>
                </c:pt>
                <c:pt idx="15">
                  <c:v>6.6998391033259802E-2</c:v>
                </c:pt>
                <c:pt idx="16">
                  <c:v>6.7648769347174995E-2</c:v>
                </c:pt>
                <c:pt idx="17">
                  <c:v>6.7884392937331395E-2</c:v>
                </c:pt>
                <c:pt idx="18">
                  <c:v>6.7980957795022404E-2</c:v>
                </c:pt>
                <c:pt idx="19">
                  <c:v>6.8105562146280704E-2</c:v>
                </c:pt>
                <c:pt idx="20">
                  <c:v>6.8230031724083304E-2</c:v>
                </c:pt>
                <c:pt idx="21">
                  <c:v>6.8354352422240097E-2</c:v>
                </c:pt>
                <c:pt idx="22">
                  <c:v>6.8404037664823697E-2</c:v>
                </c:pt>
                <c:pt idx="23">
                  <c:v>6.8528140848020003E-2</c:v>
                </c:pt>
                <c:pt idx="24">
                  <c:v>6.8652083690630902E-2</c:v>
                </c:pt>
                <c:pt idx="25">
                  <c:v>6.8775862089838699E-2</c:v>
                </c:pt>
                <c:pt idx="26">
                  <c:v>6.8899471982116406E-2</c:v>
                </c:pt>
                <c:pt idx="27">
                  <c:v>6.90229093458751E-2</c:v>
                </c:pt>
                <c:pt idx="28">
                  <c:v>6.9159125928847404E-2</c:v>
                </c:pt>
                <c:pt idx="29">
                  <c:v>6.9283682198407096E-2</c:v>
                </c:pt>
                <c:pt idx="30">
                  <c:v>6.9333463287056196E-2</c:v>
                </c:pt>
                <c:pt idx="31">
                  <c:v>7.1087412743799594E-2</c:v>
                </c:pt>
                <c:pt idx="32">
                  <c:v>7.4584396125041405E-2</c:v>
                </c:pt>
                <c:pt idx="33">
                  <c:v>7.9876755414298201E-2</c:v>
                </c:pt>
                <c:pt idx="34">
                  <c:v>8.2617841859173702E-2</c:v>
                </c:pt>
                <c:pt idx="35">
                  <c:v>8.4743756723246799E-2</c:v>
                </c:pt>
                <c:pt idx="36">
                  <c:v>8.7274004221984502E-2</c:v>
                </c:pt>
                <c:pt idx="37">
                  <c:v>9.0317706539122494E-2</c:v>
                </c:pt>
                <c:pt idx="38">
                  <c:v>9.3366778475495807E-2</c:v>
                </c:pt>
                <c:pt idx="39">
                  <c:v>9.59051813689491E-2</c:v>
                </c:pt>
                <c:pt idx="40">
                  <c:v>9.8140356249239696E-2</c:v>
                </c:pt>
                <c:pt idx="41">
                  <c:v>9.9867642845393206E-2</c:v>
                </c:pt>
                <c:pt idx="42">
                  <c:v>0.101392620107622</c:v>
                </c:pt>
                <c:pt idx="43">
                  <c:v>0.102920305103768</c:v>
                </c:pt>
                <c:pt idx="44">
                  <c:v>0.104955849100826</c:v>
                </c:pt>
                <c:pt idx="45">
                  <c:v>0.10900246404313101</c:v>
                </c:pt>
                <c:pt idx="46">
                  <c:v>0.11110851506731299</c:v>
                </c:pt>
                <c:pt idx="47">
                  <c:v>0.11179440621146</c:v>
                </c:pt>
                <c:pt idx="48">
                  <c:v>0.11181977613861201</c:v>
                </c:pt>
                <c:pt idx="49">
                  <c:v>0.111844439264874</c:v>
                </c:pt>
                <c:pt idx="50">
                  <c:v>0.112449382850424</c:v>
                </c:pt>
                <c:pt idx="51">
                  <c:v>0.112468915163479</c:v>
                </c:pt>
              </c:numCache>
            </c:numRef>
          </c:xVal>
          <c:yVal>
            <c:numRef>
              <c:f>'Plot Data'!$B$750:$B$801</c:f>
              <c:numCache>
                <c:formatCode>General</c:formatCode>
                <c:ptCount val="52"/>
                <c:pt idx="0">
                  <c:v>2501043.8211781601</c:v>
                </c:pt>
                <c:pt idx="1">
                  <c:v>2511865.12435458</c:v>
                </c:pt>
                <c:pt idx="2">
                  <c:v>2494104.7927502701</c:v>
                </c:pt>
                <c:pt idx="3">
                  <c:v>2142581.9835506501</c:v>
                </c:pt>
                <c:pt idx="4">
                  <c:v>2018023.30434854</c:v>
                </c:pt>
                <c:pt idx="5">
                  <c:v>2078306.86174449</c:v>
                </c:pt>
                <c:pt idx="6">
                  <c:v>2095239.9188201099</c:v>
                </c:pt>
                <c:pt idx="7">
                  <c:v>2097754.28121664</c:v>
                </c:pt>
                <c:pt idx="8">
                  <c:v>2092234.25993503</c:v>
                </c:pt>
                <c:pt idx="9">
                  <c:v>2085033.66029278</c:v>
                </c:pt>
                <c:pt idx="10">
                  <c:v>2076439.88290646</c:v>
                </c:pt>
                <c:pt idx="11">
                  <c:v>2067203.48388921</c:v>
                </c:pt>
                <c:pt idx="12">
                  <c:v>2087880.92164652</c:v>
                </c:pt>
                <c:pt idx="13">
                  <c:v>2122018.6283639502</c:v>
                </c:pt>
                <c:pt idx="14">
                  <c:v>2014859.3828807101</c:v>
                </c:pt>
                <c:pt idx="15">
                  <c:v>1972319.80034706</c:v>
                </c:pt>
                <c:pt idx="16">
                  <c:v>1971778.98855033</c:v>
                </c:pt>
                <c:pt idx="17">
                  <c:v>1971158.2635935601</c:v>
                </c:pt>
                <c:pt idx="18">
                  <c:v>1970847.57378183</c:v>
                </c:pt>
                <c:pt idx="19">
                  <c:v>1971628.0565321301</c:v>
                </c:pt>
                <c:pt idx="20">
                  <c:v>1971790.8820223601</c:v>
                </c:pt>
                <c:pt idx="21">
                  <c:v>1971616.4241454899</c:v>
                </c:pt>
                <c:pt idx="22">
                  <c:v>1971546.04897065</c:v>
                </c:pt>
                <c:pt idx="23">
                  <c:v>1971366.5845021501</c:v>
                </c:pt>
                <c:pt idx="24">
                  <c:v>1971179.1430601999</c:v>
                </c:pt>
                <c:pt idx="25">
                  <c:v>1970980.03272616</c:v>
                </c:pt>
                <c:pt idx="26">
                  <c:v>1970765.54214093</c:v>
                </c:pt>
                <c:pt idx="27">
                  <c:v>1970531.9428521399</c:v>
                </c:pt>
                <c:pt idx="28">
                  <c:v>1970127.53485983</c:v>
                </c:pt>
                <c:pt idx="29">
                  <c:v>1969507.7106062099</c:v>
                </c:pt>
                <c:pt idx="30">
                  <c:v>1969252.6396592399</c:v>
                </c:pt>
                <c:pt idx="31">
                  <c:v>1918356.4007766801</c:v>
                </c:pt>
                <c:pt idx="32">
                  <c:v>1838601.2062973699</c:v>
                </c:pt>
                <c:pt idx="33">
                  <c:v>1853530.04651972</c:v>
                </c:pt>
                <c:pt idx="34">
                  <c:v>1866295.8838583599</c:v>
                </c:pt>
                <c:pt idx="35">
                  <c:v>1891680.1020472101</c:v>
                </c:pt>
                <c:pt idx="36">
                  <c:v>1925000.86384578</c:v>
                </c:pt>
                <c:pt idx="37">
                  <c:v>1939416.54602677</c:v>
                </c:pt>
                <c:pt idx="38">
                  <c:v>1922044.3246396901</c:v>
                </c:pt>
                <c:pt idx="39">
                  <c:v>1894520.05458136</c:v>
                </c:pt>
                <c:pt idx="40">
                  <c:v>1855423.6040383501</c:v>
                </c:pt>
                <c:pt idx="41">
                  <c:v>1824315.14075732</c:v>
                </c:pt>
                <c:pt idx="42">
                  <c:v>1790066.9339495299</c:v>
                </c:pt>
                <c:pt idx="43">
                  <c:v>1746983.3380684401</c:v>
                </c:pt>
                <c:pt idx="44">
                  <c:v>1692226.76983344</c:v>
                </c:pt>
                <c:pt idx="45">
                  <c:v>1664933.2838366099</c:v>
                </c:pt>
                <c:pt idx="46">
                  <c:v>1654489.9372118299</c:v>
                </c:pt>
                <c:pt idx="47">
                  <c:v>1652384.6931324401</c:v>
                </c:pt>
                <c:pt idx="48">
                  <c:v>1652341.86104333</c:v>
                </c:pt>
                <c:pt idx="49">
                  <c:v>1451074.92549528</c:v>
                </c:pt>
                <c:pt idx="50">
                  <c:v>1358648.1751210501</c:v>
                </c:pt>
                <c:pt idx="51">
                  <c:v>1355686.3168999001</c:v>
                </c:pt>
              </c:numCache>
            </c:numRef>
          </c:yVal>
          <c:smooth val="0"/>
          <c:extLst>
            <c:ext xmlns:c16="http://schemas.microsoft.com/office/drawing/2014/chart" uri="{C3380CC4-5D6E-409C-BE32-E72D297353CC}">
              <c16:uniqueId val="{00000012-3B72-424F-9EC6-AB8A22BEB92D}"/>
            </c:ext>
          </c:extLst>
        </c:ser>
        <c:ser>
          <c:idx val="19"/>
          <c:order val="19"/>
          <c:tx>
            <c:v>Flow Trajectories 1_12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Data'!$A$804:$A$919</c:f>
              <c:numCache>
                <c:formatCode>General</c:formatCode>
                <c:ptCount val="116"/>
                <c:pt idx="0">
                  <c:v>-5.8712200269774901E-5</c:v>
                </c:pt>
                <c:pt idx="1">
                  <c:v>5.0663325297475503E-3</c:v>
                </c:pt>
                <c:pt idx="2">
                  <c:v>6.05764687876511E-3</c:v>
                </c:pt>
                <c:pt idx="3">
                  <c:v>8.3832213090826706E-3</c:v>
                </c:pt>
                <c:pt idx="4">
                  <c:v>9.1809711449219195E-3</c:v>
                </c:pt>
                <c:pt idx="5">
                  <c:v>1.42726356806369E-2</c:v>
                </c:pt>
                <c:pt idx="6">
                  <c:v>1.8009914059800701E-2</c:v>
                </c:pt>
                <c:pt idx="7">
                  <c:v>2.12214776469184E-2</c:v>
                </c:pt>
                <c:pt idx="8">
                  <c:v>2.39984590918134E-2</c:v>
                </c:pt>
                <c:pt idx="9">
                  <c:v>2.6585372021256399E-2</c:v>
                </c:pt>
                <c:pt idx="10">
                  <c:v>2.9055454382829499E-2</c:v>
                </c:pt>
                <c:pt idx="11">
                  <c:v>3.14443428009906E-2</c:v>
                </c:pt>
                <c:pt idx="12">
                  <c:v>3.3797881622565099E-2</c:v>
                </c:pt>
                <c:pt idx="13">
                  <c:v>3.6128019754952903E-2</c:v>
                </c:pt>
                <c:pt idx="14">
                  <c:v>3.8431622855015203E-2</c:v>
                </c:pt>
                <c:pt idx="15">
                  <c:v>4.0713543069502499E-2</c:v>
                </c:pt>
                <c:pt idx="16">
                  <c:v>4.3218474827343499E-2</c:v>
                </c:pt>
                <c:pt idx="17">
                  <c:v>4.5746065995638498E-2</c:v>
                </c:pt>
                <c:pt idx="18">
                  <c:v>4.8313309852130899E-2</c:v>
                </c:pt>
                <c:pt idx="19">
                  <c:v>5.0911745354886698E-2</c:v>
                </c:pt>
                <c:pt idx="20">
                  <c:v>5.35125275313924E-2</c:v>
                </c:pt>
                <c:pt idx="21">
                  <c:v>5.6162274150103997E-2</c:v>
                </c:pt>
                <c:pt idx="22">
                  <c:v>5.9423646325870702E-2</c:v>
                </c:pt>
                <c:pt idx="23">
                  <c:v>6.1419491538339303E-2</c:v>
                </c:pt>
                <c:pt idx="24">
                  <c:v>6.1936622424573998E-2</c:v>
                </c:pt>
                <c:pt idx="25">
                  <c:v>6.2084004394946601E-2</c:v>
                </c:pt>
                <c:pt idx="26">
                  <c:v>6.2148811105541601E-2</c:v>
                </c:pt>
                <c:pt idx="27">
                  <c:v>6.22856754231014E-2</c:v>
                </c:pt>
                <c:pt idx="28">
                  <c:v>6.2410131408474297E-2</c:v>
                </c:pt>
                <c:pt idx="29">
                  <c:v>6.25340759857997E-2</c:v>
                </c:pt>
                <c:pt idx="30">
                  <c:v>6.2670500326334297E-2</c:v>
                </c:pt>
                <c:pt idx="31">
                  <c:v>6.2794593609129104E-2</c:v>
                </c:pt>
                <c:pt idx="32">
                  <c:v>6.2918632461232707E-2</c:v>
                </c:pt>
                <c:pt idx="33">
                  <c:v>6.3055536693155903E-2</c:v>
                </c:pt>
                <c:pt idx="34">
                  <c:v>6.3179995496343302E-2</c:v>
                </c:pt>
                <c:pt idx="35">
                  <c:v>6.3317178381865194E-2</c:v>
                </c:pt>
                <c:pt idx="36">
                  <c:v>6.3454991478495107E-2</c:v>
                </c:pt>
                <c:pt idx="37">
                  <c:v>6.3580327275067003E-2</c:v>
                </c:pt>
                <c:pt idx="38">
                  <c:v>6.3705637613138494E-2</c:v>
                </c:pt>
                <c:pt idx="39">
                  <c:v>6.3830925328124302E-2</c:v>
                </c:pt>
                <c:pt idx="40">
                  <c:v>6.3956187665124703E-2</c:v>
                </c:pt>
                <c:pt idx="41">
                  <c:v>6.4081366391681993E-2</c:v>
                </c:pt>
                <c:pt idx="42">
                  <c:v>6.4206449217466002E-2</c:v>
                </c:pt>
                <c:pt idx="43">
                  <c:v>6.4331068309933195E-2</c:v>
                </c:pt>
                <c:pt idx="44">
                  <c:v>6.4468192653827694E-2</c:v>
                </c:pt>
                <c:pt idx="45">
                  <c:v>6.4593072682006702E-2</c:v>
                </c:pt>
                <c:pt idx="46">
                  <c:v>6.4730501549277605E-2</c:v>
                </c:pt>
                <c:pt idx="47">
                  <c:v>6.4855722728719103E-2</c:v>
                </c:pt>
                <c:pt idx="48">
                  <c:v>6.4993555614398693E-2</c:v>
                </c:pt>
                <c:pt idx="49">
                  <c:v>6.5119100806702093E-2</c:v>
                </c:pt>
                <c:pt idx="50">
                  <c:v>6.5244539530661699E-2</c:v>
                </c:pt>
                <c:pt idx="51">
                  <c:v>6.5369872932940901E-2</c:v>
                </c:pt>
                <c:pt idx="52">
                  <c:v>6.5495092614819506E-2</c:v>
                </c:pt>
                <c:pt idx="53">
                  <c:v>6.5557659222472905E-2</c:v>
                </c:pt>
                <c:pt idx="54">
                  <c:v>6.56827292025009E-2</c:v>
                </c:pt>
                <c:pt idx="55">
                  <c:v>6.58077154443098E-2</c:v>
                </c:pt>
                <c:pt idx="56">
                  <c:v>6.5932615651787194E-2</c:v>
                </c:pt>
                <c:pt idx="57">
                  <c:v>6.6057380535445201E-2</c:v>
                </c:pt>
                <c:pt idx="58">
                  <c:v>6.6181976547659796E-2</c:v>
                </c:pt>
                <c:pt idx="59">
                  <c:v>6.6319330622740896E-2</c:v>
                </c:pt>
                <c:pt idx="60">
                  <c:v>6.6457067443657994E-2</c:v>
                </c:pt>
                <c:pt idx="61">
                  <c:v>6.6582550577320904E-2</c:v>
                </c:pt>
                <c:pt idx="62">
                  <c:v>6.6707933510599907E-2</c:v>
                </c:pt>
                <c:pt idx="63">
                  <c:v>6.6833214207114994E-2</c:v>
                </c:pt>
                <c:pt idx="64">
                  <c:v>6.6958389834144594E-2</c:v>
                </c:pt>
                <c:pt idx="65">
                  <c:v>6.7083450141318501E-2</c:v>
                </c:pt>
                <c:pt idx="66">
                  <c:v>6.7208400333859997E-2</c:v>
                </c:pt>
                <c:pt idx="67">
                  <c:v>6.7333236299192398E-2</c:v>
                </c:pt>
                <c:pt idx="68">
                  <c:v>6.7457953839882304E-2</c:v>
                </c:pt>
                <c:pt idx="69">
                  <c:v>6.7582548674635798E-2</c:v>
                </c:pt>
                <c:pt idx="70">
                  <c:v>6.7706900847114698E-2</c:v>
                </c:pt>
                <c:pt idx="71">
                  <c:v>6.7843920785021994E-2</c:v>
                </c:pt>
                <c:pt idx="72">
                  <c:v>6.7981511428980707E-2</c:v>
                </c:pt>
                <c:pt idx="73">
                  <c:v>6.8106814785292E-2</c:v>
                </c:pt>
                <c:pt idx="74">
                  <c:v>6.8232025142012001E-2</c:v>
                </c:pt>
                <c:pt idx="75">
                  <c:v>6.8357118165231406E-2</c:v>
                </c:pt>
                <c:pt idx="76">
                  <c:v>6.8482088169632305E-2</c:v>
                </c:pt>
                <c:pt idx="77">
                  <c:v>6.8606919628090096E-2</c:v>
                </c:pt>
                <c:pt idx="78">
                  <c:v>6.8731605145530103E-2</c:v>
                </c:pt>
                <c:pt idx="79">
                  <c:v>6.8856140094789201E-2</c:v>
                </c:pt>
                <c:pt idx="80">
                  <c:v>6.8980519884566299E-2</c:v>
                </c:pt>
                <c:pt idx="81">
                  <c:v>6.9104739962827802E-2</c:v>
                </c:pt>
                <c:pt idx="82">
                  <c:v>6.9228795820203304E-2</c:v>
                </c:pt>
                <c:pt idx="83">
                  <c:v>6.9365150920285903E-2</c:v>
                </c:pt>
                <c:pt idx="84">
                  <c:v>6.9502523608837005E-2</c:v>
                </c:pt>
                <c:pt idx="85">
                  <c:v>6.9627422897176799E-2</c:v>
                </c:pt>
                <c:pt idx="86">
                  <c:v>6.9752177621214301E-2</c:v>
                </c:pt>
                <c:pt idx="87">
                  <c:v>6.9876783500222306E-2</c:v>
                </c:pt>
                <c:pt idx="88">
                  <c:v>7.0001238556350695E-2</c:v>
                </c:pt>
                <c:pt idx="89">
                  <c:v>7.0125523792264402E-2</c:v>
                </c:pt>
                <c:pt idx="90">
                  <c:v>7.0249632777871301E-2</c:v>
                </c:pt>
                <c:pt idx="91">
                  <c:v>7.0373561856726094E-2</c:v>
                </c:pt>
                <c:pt idx="92">
                  <c:v>7.0435457842203994E-2</c:v>
                </c:pt>
                <c:pt idx="93">
                  <c:v>7.0448617497376798E-2</c:v>
                </c:pt>
                <c:pt idx="94">
                  <c:v>7.2421434724753694E-2</c:v>
                </c:pt>
                <c:pt idx="95">
                  <c:v>7.7541249107735993E-2</c:v>
                </c:pt>
                <c:pt idx="96">
                  <c:v>8.1613021831135099E-2</c:v>
                </c:pt>
                <c:pt idx="97">
                  <c:v>8.4152565631798404E-2</c:v>
                </c:pt>
                <c:pt idx="98">
                  <c:v>8.6173520559104502E-2</c:v>
                </c:pt>
                <c:pt idx="99">
                  <c:v>8.8299694892082004E-2</c:v>
                </c:pt>
                <c:pt idx="100">
                  <c:v>8.8706224914443799E-2</c:v>
                </c:pt>
                <c:pt idx="101">
                  <c:v>9.1808215134960805E-2</c:v>
                </c:pt>
                <c:pt idx="102">
                  <c:v>9.3841869146963006E-2</c:v>
                </c:pt>
                <c:pt idx="103">
                  <c:v>9.6481719410556194E-2</c:v>
                </c:pt>
                <c:pt idx="104">
                  <c:v>9.9020255905527099E-2</c:v>
                </c:pt>
                <c:pt idx="105">
                  <c:v>0.10105160651631</c:v>
                </c:pt>
                <c:pt idx="106">
                  <c:v>0.10257691840357</c:v>
                </c:pt>
                <c:pt idx="107">
                  <c:v>0.10410544904987599</c:v>
                </c:pt>
                <c:pt idx="108">
                  <c:v>0.10563346183778601</c:v>
                </c:pt>
                <c:pt idx="109">
                  <c:v>0.108172086160874</c:v>
                </c:pt>
                <c:pt idx="110">
                  <c:v>0.11119970562361001</c:v>
                </c:pt>
                <c:pt idx="111">
                  <c:v>0.113198175559182</c:v>
                </c:pt>
                <c:pt idx="112">
                  <c:v>0.113250257835302</c:v>
                </c:pt>
                <c:pt idx="113">
                  <c:v>0.113274692923995</c:v>
                </c:pt>
                <c:pt idx="114">
                  <c:v>0.11379573531998401</c:v>
                </c:pt>
                <c:pt idx="115">
                  <c:v>0.11385132308306301</c:v>
                </c:pt>
              </c:numCache>
            </c:numRef>
          </c:xVal>
          <c:yVal>
            <c:numRef>
              <c:f>'Plot Data'!$B$804:$B$919</c:f>
              <c:numCache>
                <c:formatCode>General</c:formatCode>
                <c:ptCount val="116"/>
                <c:pt idx="0">
                  <c:v>2501729.5558313201</c:v>
                </c:pt>
                <c:pt idx="1">
                  <c:v>2526705.13419125</c:v>
                </c:pt>
                <c:pt idx="2">
                  <c:v>2540448.5352081801</c:v>
                </c:pt>
                <c:pt idx="3">
                  <c:v>2275308.72660005</c:v>
                </c:pt>
                <c:pt idx="4">
                  <c:v>2089390.92430547</c:v>
                </c:pt>
                <c:pt idx="5">
                  <c:v>2017291.6190530099</c:v>
                </c:pt>
                <c:pt idx="6">
                  <c:v>2066081.0840264701</c:v>
                </c:pt>
                <c:pt idx="7">
                  <c:v>2090501.4731149101</c:v>
                </c:pt>
                <c:pt idx="8">
                  <c:v>2095585.8461438599</c:v>
                </c:pt>
                <c:pt idx="9">
                  <c:v>2097485.5495238402</c:v>
                </c:pt>
                <c:pt idx="10">
                  <c:v>2098101.7990993401</c:v>
                </c:pt>
                <c:pt idx="11">
                  <c:v>2096269.1995163399</c:v>
                </c:pt>
                <c:pt idx="12">
                  <c:v>2093631.9638833699</c:v>
                </c:pt>
                <c:pt idx="13">
                  <c:v>2091134.68798703</c:v>
                </c:pt>
                <c:pt idx="14">
                  <c:v>2087957.1518693001</c:v>
                </c:pt>
                <c:pt idx="15">
                  <c:v>2084525.8468390601</c:v>
                </c:pt>
                <c:pt idx="16">
                  <c:v>2080778.5757574199</c:v>
                </c:pt>
                <c:pt idx="17">
                  <c:v>2076329.37704144</c:v>
                </c:pt>
                <c:pt idx="18">
                  <c:v>2070939.71925728</c:v>
                </c:pt>
                <c:pt idx="19">
                  <c:v>2066707.3968358601</c:v>
                </c:pt>
                <c:pt idx="20">
                  <c:v>2070893.32948589</c:v>
                </c:pt>
                <c:pt idx="21">
                  <c:v>2095566.77693586</c:v>
                </c:pt>
                <c:pt idx="22">
                  <c:v>2154421.9743310399</c:v>
                </c:pt>
                <c:pt idx="23">
                  <c:v>2126436.8768214802</c:v>
                </c:pt>
                <c:pt idx="24">
                  <c:v>2110494.6976144998</c:v>
                </c:pt>
                <c:pt idx="25">
                  <c:v>2105929.9984528301</c:v>
                </c:pt>
                <c:pt idx="26">
                  <c:v>2103926.2652057698</c:v>
                </c:pt>
                <c:pt idx="27">
                  <c:v>2100738.7850538199</c:v>
                </c:pt>
                <c:pt idx="28">
                  <c:v>2097388.4685008801</c:v>
                </c:pt>
                <c:pt idx="29">
                  <c:v>2092510.01611023</c:v>
                </c:pt>
                <c:pt idx="30">
                  <c:v>2087204.7881684301</c:v>
                </c:pt>
                <c:pt idx="31">
                  <c:v>2082417.4808614301</c:v>
                </c:pt>
                <c:pt idx="32">
                  <c:v>2077689.0526612401</c:v>
                </c:pt>
                <c:pt idx="33">
                  <c:v>2072413.4392253701</c:v>
                </c:pt>
                <c:pt idx="34">
                  <c:v>2067643.19939697</c:v>
                </c:pt>
                <c:pt idx="35">
                  <c:v>2062345.43178164</c:v>
                </c:pt>
                <c:pt idx="36">
                  <c:v>2056812.74371091</c:v>
                </c:pt>
                <c:pt idx="37">
                  <c:v>2051761.2944759999</c:v>
                </c:pt>
                <c:pt idx="38">
                  <c:v>2046718.4145619499</c:v>
                </c:pt>
                <c:pt idx="39">
                  <c:v>2041680.0533950201</c:v>
                </c:pt>
                <c:pt idx="40">
                  <c:v>2036216.7489962799</c:v>
                </c:pt>
                <c:pt idx="41">
                  <c:v>2029572.8102301499</c:v>
                </c:pt>
                <c:pt idx="42">
                  <c:v>2023010.9726843</c:v>
                </c:pt>
                <c:pt idx="43">
                  <c:v>2016696.80923221</c:v>
                </c:pt>
                <c:pt idx="44">
                  <c:v>2009827.63090558</c:v>
                </c:pt>
                <c:pt idx="45">
                  <c:v>2003546.08758675</c:v>
                </c:pt>
                <c:pt idx="46">
                  <c:v>1996716.6012490401</c:v>
                </c:pt>
                <c:pt idx="47">
                  <c:v>1989641.9166212501</c:v>
                </c:pt>
                <c:pt idx="48">
                  <c:v>1981710.96155867</c:v>
                </c:pt>
                <c:pt idx="49">
                  <c:v>1974606.9788784501</c:v>
                </c:pt>
                <c:pt idx="50">
                  <c:v>1967782.47829654</c:v>
                </c:pt>
                <c:pt idx="51">
                  <c:v>1961244.8328446101</c:v>
                </c:pt>
                <c:pt idx="52">
                  <c:v>1957204.53322529</c:v>
                </c:pt>
                <c:pt idx="53">
                  <c:v>1957134.1138446899</c:v>
                </c:pt>
                <c:pt idx="54">
                  <c:v>1957093.2889950301</c:v>
                </c:pt>
                <c:pt idx="55">
                  <c:v>1957178.49507187</c:v>
                </c:pt>
                <c:pt idx="56">
                  <c:v>1957543.3602910801</c:v>
                </c:pt>
                <c:pt idx="57">
                  <c:v>1958357.6769155799</c:v>
                </c:pt>
                <c:pt idx="58">
                  <c:v>1959163.36411419</c:v>
                </c:pt>
                <c:pt idx="59">
                  <c:v>1959872.17288539</c:v>
                </c:pt>
                <c:pt idx="60">
                  <c:v>1960368.6724848</c:v>
                </c:pt>
                <c:pt idx="61">
                  <c:v>1960614.5372502999</c:v>
                </c:pt>
                <c:pt idx="62">
                  <c:v>1960838.3603204701</c:v>
                </c:pt>
                <c:pt idx="63">
                  <c:v>1961038.56731314</c:v>
                </c:pt>
                <c:pt idx="64">
                  <c:v>1961405.9138525</c:v>
                </c:pt>
                <c:pt idx="65">
                  <c:v>1963641.12276146</c:v>
                </c:pt>
                <c:pt idx="66">
                  <c:v>1965774.9401324899</c:v>
                </c:pt>
                <c:pt idx="67">
                  <c:v>1967806.0509814499</c:v>
                </c:pt>
                <c:pt idx="68">
                  <c:v>1969733.1366504801</c:v>
                </c:pt>
                <c:pt idx="69">
                  <c:v>1971554.87543002</c:v>
                </c:pt>
                <c:pt idx="70">
                  <c:v>1973292.5966995901</c:v>
                </c:pt>
                <c:pt idx="71">
                  <c:v>1975004.11536761</c:v>
                </c:pt>
                <c:pt idx="72">
                  <c:v>1976388.7999871301</c:v>
                </c:pt>
                <c:pt idx="73">
                  <c:v>1977436.7155996701</c:v>
                </c:pt>
                <c:pt idx="74">
                  <c:v>1978381.6160132701</c:v>
                </c:pt>
                <c:pt idx="75">
                  <c:v>1979232.2942518201</c:v>
                </c:pt>
                <c:pt idx="76">
                  <c:v>1979612.97490795</c:v>
                </c:pt>
                <c:pt idx="77">
                  <c:v>1979448.27674945</c:v>
                </c:pt>
                <c:pt idx="78">
                  <c:v>1979289.3057794</c:v>
                </c:pt>
                <c:pt idx="79">
                  <c:v>1979132.29888706</c:v>
                </c:pt>
                <c:pt idx="80">
                  <c:v>1978973.46315541</c:v>
                </c:pt>
                <c:pt idx="81">
                  <c:v>1978808.97770208</c:v>
                </c:pt>
                <c:pt idx="82">
                  <c:v>1978634.9958695599</c:v>
                </c:pt>
                <c:pt idx="83">
                  <c:v>1978412.3014797601</c:v>
                </c:pt>
                <c:pt idx="84">
                  <c:v>1977865.19009163</c:v>
                </c:pt>
                <c:pt idx="85">
                  <c:v>1977293.9247765399</c:v>
                </c:pt>
                <c:pt idx="86">
                  <c:v>1976700.0001504801</c:v>
                </c:pt>
                <c:pt idx="87">
                  <c:v>1976080.6453171601</c:v>
                </c:pt>
                <c:pt idx="88">
                  <c:v>1974095.1692536999</c:v>
                </c:pt>
                <c:pt idx="89">
                  <c:v>1971676.3372271699</c:v>
                </c:pt>
                <c:pt idx="90">
                  <c:v>1969248.1845668801</c:v>
                </c:pt>
                <c:pt idx="91">
                  <c:v>1966806.9592894299</c:v>
                </c:pt>
                <c:pt idx="92">
                  <c:v>1965580.27551176</c:v>
                </c:pt>
                <c:pt idx="93">
                  <c:v>1965106.8216536799</c:v>
                </c:pt>
                <c:pt idx="94">
                  <c:v>1880561.5917734101</c:v>
                </c:pt>
                <c:pt idx="95">
                  <c:v>1855121.46908915</c:v>
                </c:pt>
                <c:pt idx="96">
                  <c:v>1860777.4102673801</c:v>
                </c:pt>
                <c:pt idx="97">
                  <c:v>1883864.8239415199</c:v>
                </c:pt>
                <c:pt idx="98">
                  <c:v>1911537.20516463</c:v>
                </c:pt>
                <c:pt idx="99">
                  <c:v>1937126.9633890099</c:v>
                </c:pt>
                <c:pt idx="100">
                  <c:v>1940503.5773805201</c:v>
                </c:pt>
                <c:pt idx="101">
                  <c:v>1942810.88356501</c:v>
                </c:pt>
                <c:pt idx="102">
                  <c:v>1929031.35715814</c:v>
                </c:pt>
                <c:pt idx="103">
                  <c:v>1902758.6233409999</c:v>
                </c:pt>
                <c:pt idx="104">
                  <c:v>1864182.4822935001</c:v>
                </c:pt>
                <c:pt idx="105">
                  <c:v>1833290.6911738</c:v>
                </c:pt>
                <c:pt idx="106">
                  <c:v>1798731.14521714</c:v>
                </c:pt>
                <c:pt idx="107">
                  <c:v>1753826.27387722</c:v>
                </c:pt>
                <c:pt idx="108">
                  <c:v>1710427.00922449</c:v>
                </c:pt>
                <c:pt idx="109">
                  <c:v>1667123.43733868</c:v>
                </c:pt>
                <c:pt idx="110">
                  <c:v>1655655.74048301</c:v>
                </c:pt>
                <c:pt idx="111">
                  <c:v>1643018.74617781</c:v>
                </c:pt>
                <c:pt idx="112">
                  <c:v>1642943.72076385</c:v>
                </c:pt>
                <c:pt idx="113">
                  <c:v>1423333.53472805</c:v>
                </c:pt>
                <c:pt idx="114">
                  <c:v>1353898.2205514901</c:v>
                </c:pt>
                <c:pt idx="115">
                  <c:v>1346995.5304481999</c:v>
                </c:pt>
              </c:numCache>
            </c:numRef>
          </c:yVal>
          <c:smooth val="0"/>
          <c:extLst>
            <c:ext xmlns:c16="http://schemas.microsoft.com/office/drawing/2014/chart" uri="{C3380CC4-5D6E-409C-BE32-E72D297353CC}">
              <c16:uniqueId val="{00000013-3B72-424F-9EC6-AB8A22BEB92D}"/>
            </c:ext>
          </c:extLst>
        </c:ser>
        <c:ser>
          <c:idx val="20"/>
          <c:order val="20"/>
          <c:tx>
            <c:v>Flow Trajectories 1_13_0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Data'!$A$922:$A$967</c:f>
              <c:numCache>
                <c:formatCode>General</c:formatCode>
                <c:ptCount val="46"/>
                <c:pt idx="0">
                  <c:v>-5.89322172118369E-5</c:v>
                </c:pt>
                <c:pt idx="1">
                  <c:v>5.2921171128242801E-3</c:v>
                </c:pt>
                <c:pt idx="2">
                  <c:v>1.0471936762411999E-2</c:v>
                </c:pt>
                <c:pt idx="3">
                  <c:v>1.55631370954398E-2</c:v>
                </c:pt>
                <c:pt idx="4">
                  <c:v>2.1134559462948999E-2</c:v>
                </c:pt>
                <c:pt idx="5">
                  <c:v>2.6714135899173701E-2</c:v>
                </c:pt>
                <c:pt idx="6">
                  <c:v>3.2298625019348402E-2</c:v>
                </c:pt>
                <c:pt idx="7">
                  <c:v>3.7887353360147397E-2</c:v>
                </c:pt>
                <c:pt idx="8">
                  <c:v>4.3476904899485802E-2</c:v>
                </c:pt>
                <c:pt idx="9">
                  <c:v>4.90675750950555E-2</c:v>
                </c:pt>
                <c:pt idx="10">
                  <c:v>5.4147907924343201E-2</c:v>
                </c:pt>
                <c:pt idx="11">
                  <c:v>5.9733258896506401E-2</c:v>
                </c:pt>
                <c:pt idx="12">
                  <c:v>6.1766326775887503E-2</c:v>
                </c:pt>
                <c:pt idx="13">
                  <c:v>6.21728337637385E-2</c:v>
                </c:pt>
                <c:pt idx="14">
                  <c:v>6.2233798963966802E-2</c:v>
                </c:pt>
                <c:pt idx="15">
                  <c:v>6.5296501208648994E-2</c:v>
                </c:pt>
                <c:pt idx="16">
                  <c:v>6.9262458907043897E-2</c:v>
                </c:pt>
                <c:pt idx="17">
                  <c:v>7.2327138286139597E-2</c:v>
                </c:pt>
                <c:pt idx="18">
                  <c:v>7.7515323235163094E-2</c:v>
                </c:pt>
                <c:pt idx="19">
                  <c:v>7.9955677957765106E-2</c:v>
                </c:pt>
                <c:pt idx="20">
                  <c:v>8.3502637385024198E-2</c:v>
                </c:pt>
                <c:pt idx="21">
                  <c:v>8.4615939770622095E-2</c:v>
                </c:pt>
                <c:pt idx="22">
                  <c:v>8.7441988614287397E-2</c:v>
                </c:pt>
                <c:pt idx="23">
                  <c:v>9.0472268036549702E-2</c:v>
                </c:pt>
                <c:pt idx="24">
                  <c:v>9.3511691470831798E-2</c:v>
                </c:pt>
                <c:pt idx="25">
                  <c:v>9.6047977548697094E-2</c:v>
                </c:pt>
                <c:pt idx="26">
                  <c:v>9.8138082660629206E-2</c:v>
                </c:pt>
                <c:pt idx="27">
                  <c:v>0.10017063960153599</c:v>
                </c:pt>
                <c:pt idx="28">
                  <c:v>0.10220406494768799</c:v>
                </c:pt>
                <c:pt idx="29">
                  <c:v>0.104237489413795</c:v>
                </c:pt>
                <c:pt idx="30">
                  <c:v>0.106275377382323</c:v>
                </c:pt>
                <c:pt idx="31">
                  <c:v>0.108314047009551</c:v>
                </c:pt>
                <c:pt idx="32">
                  <c:v>0.109330894329009</c:v>
                </c:pt>
                <c:pt idx="33">
                  <c:v>0.110879334582085</c:v>
                </c:pt>
                <c:pt idx="34">
                  <c:v>0.112102419446273</c:v>
                </c:pt>
                <c:pt idx="35">
                  <c:v>0.112485091319675</c:v>
                </c:pt>
                <c:pt idx="36">
                  <c:v>0.112516842514534</c:v>
                </c:pt>
                <c:pt idx="37">
                  <c:v>0.113552789730029</c:v>
                </c:pt>
                <c:pt idx="38">
                  <c:v>0.114066045937167</c:v>
                </c:pt>
                <c:pt idx="39">
                  <c:v>0.114580191320551</c:v>
                </c:pt>
                <c:pt idx="40">
                  <c:v>0.115095433496768</c:v>
                </c:pt>
                <c:pt idx="41">
                  <c:v>0.115609371803634</c:v>
                </c:pt>
                <c:pt idx="42">
                  <c:v>0.11612167748032</c:v>
                </c:pt>
                <c:pt idx="43">
                  <c:v>0.11714963970537499</c:v>
                </c:pt>
                <c:pt idx="44">
                  <c:v>0.11774420698377901</c:v>
                </c:pt>
                <c:pt idx="45">
                  <c:v>0.117846253576641</c:v>
                </c:pt>
              </c:numCache>
            </c:numRef>
          </c:xVal>
          <c:yVal>
            <c:numRef>
              <c:f>'Plot Data'!$B$922:$B$967</c:f>
              <c:numCache>
                <c:formatCode>General</c:formatCode>
                <c:ptCount val="46"/>
                <c:pt idx="0">
                  <c:v>2492909.7203995199</c:v>
                </c:pt>
                <c:pt idx="1">
                  <c:v>2442026.04322305</c:v>
                </c:pt>
                <c:pt idx="2">
                  <c:v>2116554.1736418302</c:v>
                </c:pt>
                <c:pt idx="3">
                  <c:v>2044636.5417081399</c:v>
                </c:pt>
                <c:pt idx="4">
                  <c:v>2083419.7108982201</c:v>
                </c:pt>
                <c:pt idx="5">
                  <c:v>2095935.14707025</c:v>
                </c:pt>
                <c:pt idx="6">
                  <c:v>2095494.2309061501</c:v>
                </c:pt>
                <c:pt idx="7">
                  <c:v>2088528.4990452901</c:v>
                </c:pt>
                <c:pt idx="8">
                  <c:v>2079329.43070899</c:v>
                </c:pt>
                <c:pt idx="9">
                  <c:v>2069913.1762200701</c:v>
                </c:pt>
                <c:pt idx="10">
                  <c:v>2066139.08026835</c:v>
                </c:pt>
                <c:pt idx="11">
                  <c:v>2072281.41439951</c:v>
                </c:pt>
                <c:pt idx="12">
                  <c:v>2067751.0238179399</c:v>
                </c:pt>
                <c:pt idx="13">
                  <c:v>2065995.09085415</c:v>
                </c:pt>
                <c:pt idx="14">
                  <c:v>2065723.4331971901</c:v>
                </c:pt>
                <c:pt idx="15">
                  <c:v>2038849.8703091401</c:v>
                </c:pt>
                <c:pt idx="16">
                  <c:v>2005906.2855936501</c:v>
                </c:pt>
                <c:pt idx="17">
                  <c:v>1932362.37951785</c:v>
                </c:pt>
                <c:pt idx="18">
                  <c:v>1882686.92708316</c:v>
                </c:pt>
                <c:pt idx="19">
                  <c:v>1875106.05140415</c:v>
                </c:pt>
                <c:pt idx="20">
                  <c:v>1900743.2947964801</c:v>
                </c:pt>
                <c:pt idx="21">
                  <c:v>1913863.8231215701</c:v>
                </c:pt>
                <c:pt idx="22">
                  <c:v>1943066.09187947</c:v>
                </c:pt>
                <c:pt idx="23">
                  <c:v>1953230.5758261101</c:v>
                </c:pt>
                <c:pt idx="24">
                  <c:v>1937089.2234609399</c:v>
                </c:pt>
                <c:pt idx="25">
                  <c:v>1913878.7907847799</c:v>
                </c:pt>
                <c:pt idx="26">
                  <c:v>1881079.71759877</c:v>
                </c:pt>
                <c:pt idx="27">
                  <c:v>1847848.56861343</c:v>
                </c:pt>
                <c:pt idx="28">
                  <c:v>1803373.70212258</c:v>
                </c:pt>
                <c:pt idx="29">
                  <c:v>1746844.24463151</c:v>
                </c:pt>
                <c:pt idx="30">
                  <c:v>1692186.0684064301</c:v>
                </c:pt>
                <c:pt idx="31">
                  <c:v>1648301.5658059199</c:v>
                </c:pt>
                <c:pt idx="32">
                  <c:v>1631490.6317097901</c:v>
                </c:pt>
                <c:pt idx="33">
                  <c:v>1569331.8334526401</c:v>
                </c:pt>
                <c:pt idx="34">
                  <c:v>1506369.7422863301</c:v>
                </c:pt>
                <c:pt idx="35">
                  <c:v>1482533.89833179</c:v>
                </c:pt>
                <c:pt idx="36">
                  <c:v>1214688.74134343</c:v>
                </c:pt>
                <c:pt idx="37">
                  <c:v>1071014.7349349</c:v>
                </c:pt>
                <c:pt idx="38">
                  <c:v>1030535.81031313</c:v>
                </c:pt>
                <c:pt idx="39">
                  <c:v>999399.14938479604</c:v>
                </c:pt>
                <c:pt idx="40">
                  <c:v>977455.52711249702</c:v>
                </c:pt>
                <c:pt idx="41">
                  <c:v>968107.91554181196</c:v>
                </c:pt>
                <c:pt idx="42">
                  <c:v>936930.006278535</c:v>
                </c:pt>
                <c:pt idx="43">
                  <c:v>862498.44670513703</c:v>
                </c:pt>
                <c:pt idx="44">
                  <c:v>821432.80835435796</c:v>
                </c:pt>
                <c:pt idx="45">
                  <c:v>808291.10553461302</c:v>
                </c:pt>
              </c:numCache>
            </c:numRef>
          </c:yVal>
          <c:smooth val="0"/>
          <c:extLst>
            <c:ext xmlns:c16="http://schemas.microsoft.com/office/drawing/2014/chart" uri="{C3380CC4-5D6E-409C-BE32-E72D297353CC}">
              <c16:uniqueId val="{00000014-3B72-424F-9EC6-AB8A22BEB92D}"/>
            </c:ext>
          </c:extLst>
        </c:ser>
        <c:ser>
          <c:idx val="21"/>
          <c:order val="21"/>
          <c:tx>
            <c:v>Flow Trajectories 1_13_1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Data'!$A$970:$A$989</c:f>
              <c:numCache>
                <c:formatCode>General</c:formatCode>
                <c:ptCount val="20"/>
                <c:pt idx="0">
                  <c:v>0.117846253576641</c:v>
                </c:pt>
                <c:pt idx="1">
                  <c:v>0.11841510802937601</c:v>
                </c:pt>
                <c:pt idx="2">
                  <c:v>0.119520487883246</c:v>
                </c:pt>
                <c:pt idx="3">
                  <c:v>0.12108542901382301</c:v>
                </c:pt>
                <c:pt idx="4">
                  <c:v>0.121126113022027</c:v>
                </c:pt>
                <c:pt idx="5">
                  <c:v>0.122677834819356</c:v>
                </c:pt>
                <c:pt idx="6">
                  <c:v>0.12551734036904799</c:v>
                </c:pt>
                <c:pt idx="7">
                  <c:v>0.13063180354346199</c:v>
                </c:pt>
                <c:pt idx="8">
                  <c:v>0.133681563792344</c:v>
                </c:pt>
                <c:pt idx="9">
                  <c:v>0.133986191488488</c:v>
                </c:pt>
                <c:pt idx="10">
                  <c:v>0.13514559070888099</c:v>
                </c:pt>
                <c:pt idx="11">
                  <c:v>0.13524711864408301</c:v>
                </c:pt>
                <c:pt idx="12">
                  <c:v>0.135253468588723</c:v>
                </c:pt>
                <c:pt idx="13">
                  <c:v>0.135259818827694</c:v>
                </c:pt>
                <c:pt idx="14">
                  <c:v>0.138788384798475</c:v>
                </c:pt>
                <c:pt idx="15">
                  <c:v>0.14134348515664399</c:v>
                </c:pt>
                <c:pt idx="16">
                  <c:v>0.14175058056020701</c:v>
                </c:pt>
                <c:pt idx="17">
                  <c:v>0.14438047594814399</c:v>
                </c:pt>
                <c:pt idx="18">
                  <c:v>0.14459824151161799</c:v>
                </c:pt>
                <c:pt idx="19">
                  <c:v>0.14460221018290401</c:v>
                </c:pt>
              </c:numCache>
            </c:numRef>
          </c:xVal>
          <c:yVal>
            <c:numRef>
              <c:f>'Plot Data'!$B$970:$B$989</c:f>
              <c:numCache>
                <c:formatCode>General</c:formatCode>
                <c:ptCount val="20"/>
                <c:pt idx="0">
                  <c:v>595834.22430565802</c:v>
                </c:pt>
                <c:pt idx="1">
                  <c:v>595697.64479483594</c:v>
                </c:pt>
                <c:pt idx="2">
                  <c:v>569209.51934898598</c:v>
                </c:pt>
                <c:pt idx="3">
                  <c:v>498023.09146349598</c:v>
                </c:pt>
                <c:pt idx="4">
                  <c:v>495986.90795463201</c:v>
                </c:pt>
                <c:pt idx="5">
                  <c:v>450044.95740924898</c:v>
                </c:pt>
                <c:pt idx="6">
                  <c:v>438802.37117916398</c:v>
                </c:pt>
                <c:pt idx="7">
                  <c:v>348094.33630785998</c:v>
                </c:pt>
                <c:pt idx="8">
                  <c:v>320154.35254952702</c:v>
                </c:pt>
                <c:pt idx="9">
                  <c:v>319754.98801980098</c:v>
                </c:pt>
                <c:pt idx="10">
                  <c:v>324512.08751378302</c:v>
                </c:pt>
                <c:pt idx="11">
                  <c:v>324923.95634627802</c:v>
                </c:pt>
                <c:pt idx="12">
                  <c:v>324949.68493939802</c:v>
                </c:pt>
                <c:pt idx="13">
                  <c:v>381216.37072209001</c:v>
                </c:pt>
                <c:pt idx="14">
                  <c:v>386010.94503857399</c:v>
                </c:pt>
                <c:pt idx="15">
                  <c:v>319297.35509536101</c:v>
                </c:pt>
                <c:pt idx="16">
                  <c:v>307049.71083623997</c:v>
                </c:pt>
                <c:pt idx="17">
                  <c:v>248587.13308956099</c:v>
                </c:pt>
                <c:pt idx="18">
                  <c:v>246047.049912805</c:v>
                </c:pt>
                <c:pt idx="19">
                  <c:v>246001.067988845</c:v>
                </c:pt>
              </c:numCache>
            </c:numRef>
          </c:yVal>
          <c:smooth val="0"/>
          <c:extLst>
            <c:ext xmlns:c16="http://schemas.microsoft.com/office/drawing/2014/chart" uri="{C3380CC4-5D6E-409C-BE32-E72D297353CC}">
              <c16:uniqueId val="{00000015-3B72-424F-9EC6-AB8A22BEB92D}"/>
            </c:ext>
          </c:extLst>
        </c:ser>
        <c:ser>
          <c:idx val="22"/>
          <c:order val="22"/>
          <c:tx>
            <c:v>Flow Trajectories 1_14_0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Data'!$A$992:$A$1043</c:f>
              <c:numCache>
                <c:formatCode>General</c:formatCode>
                <c:ptCount val="52"/>
                <c:pt idx="0">
                  <c:v>-5.8932105615656402E-5</c:v>
                </c:pt>
                <c:pt idx="1">
                  <c:v>5.2921592590213203E-3</c:v>
                </c:pt>
                <c:pt idx="2">
                  <c:v>1.04720947534227E-2</c:v>
                </c:pt>
                <c:pt idx="3">
                  <c:v>1.55632602744048E-2</c:v>
                </c:pt>
                <c:pt idx="4">
                  <c:v>2.1134560592110101E-2</c:v>
                </c:pt>
                <c:pt idx="5">
                  <c:v>2.6714175841310001E-2</c:v>
                </c:pt>
                <c:pt idx="6">
                  <c:v>3.2298819173933201E-2</c:v>
                </c:pt>
                <c:pt idx="7">
                  <c:v>3.78881861411932E-2</c:v>
                </c:pt>
                <c:pt idx="8">
                  <c:v>4.3477751386482001E-2</c:v>
                </c:pt>
                <c:pt idx="9">
                  <c:v>4.8559174406912098E-2</c:v>
                </c:pt>
                <c:pt idx="10">
                  <c:v>5.3639798509447001E-2</c:v>
                </c:pt>
                <c:pt idx="11">
                  <c:v>5.8718230727490599E-2</c:v>
                </c:pt>
                <c:pt idx="12">
                  <c:v>6.4305204597493199E-2</c:v>
                </c:pt>
                <c:pt idx="13">
                  <c:v>6.8877247228983501E-2</c:v>
                </c:pt>
                <c:pt idx="14">
                  <c:v>7.4498067261138598E-2</c:v>
                </c:pt>
                <c:pt idx="15">
                  <c:v>7.9783298801413702E-2</c:v>
                </c:pt>
                <c:pt idx="16">
                  <c:v>8.2827054404185502E-2</c:v>
                </c:pt>
                <c:pt idx="17">
                  <c:v>8.6061627310410602E-2</c:v>
                </c:pt>
                <c:pt idx="18">
                  <c:v>8.6163083778139193E-2</c:v>
                </c:pt>
                <c:pt idx="19">
                  <c:v>8.9184550841737001E-2</c:v>
                </c:pt>
                <c:pt idx="20">
                  <c:v>9.2717954310335596E-2</c:v>
                </c:pt>
                <c:pt idx="21">
                  <c:v>9.6262809321053799E-2</c:v>
                </c:pt>
                <c:pt idx="22">
                  <c:v>9.9812842577994706E-2</c:v>
                </c:pt>
                <c:pt idx="23">
                  <c:v>0.102855010564163</c:v>
                </c:pt>
                <c:pt idx="24">
                  <c:v>0.103666879226619</c:v>
                </c:pt>
                <c:pt idx="25">
                  <c:v>0.103727839669011</c:v>
                </c:pt>
                <c:pt idx="26">
                  <c:v>0.106773496873172</c:v>
                </c:pt>
                <c:pt idx="27">
                  <c:v>0.10930828731895</c:v>
                </c:pt>
                <c:pt idx="28">
                  <c:v>0.11184498894064999</c:v>
                </c:pt>
                <c:pt idx="29">
                  <c:v>0.113368150759348</c:v>
                </c:pt>
                <c:pt idx="30">
                  <c:v>0.11529622446763001</c:v>
                </c:pt>
                <c:pt idx="31">
                  <c:v>0.117329853650049</c:v>
                </c:pt>
                <c:pt idx="32">
                  <c:v>0.11936569676132899</c:v>
                </c:pt>
                <c:pt idx="33">
                  <c:v>0.120893629510842</c:v>
                </c:pt>
                <c:pt idx="34">
                  <c:v>0.12242394634541599</c:v>
                </c:pt>
                <c:pt idx="35">
                  <c:v>0.123452560380767</c:v>
                </c:pt>
                <c:pt idx="36">
                  <c:v>0.124491098547129</c:v>
                </c:pt>
                <c:pt idx="37">
                  <c:v>0.125541807431128</c:v>
                </c:pt>
                <c:pt idx="38">
                  <c:v>0.12658159051227399</c:v>
                </c:pt>
                <c:pt idx="39">
                  <c:v>0.12659988651265999</c:v>
                </c:pt>
                <c:pt idx="40">
                  <c:v>0.126600902591397</c:v>
                </c:pt>
                <c:pt idx="41">
                  <c:v>0.12660105499787699</c:v>
                </c:pt>
                <c:pt idx="42">
                  <c:v>0.12660110579978801</c:v>
                </c:pt>
                <c:pt idx="43">
                  <c:v>0.12815783384007701</c:v>
                </c:pt>
                <c:pt idx="44">
                  <c:v>0.12876675308438201</c:v>
                </c:pt>
                <c:pt idx="45">
                  <c:v>0.12927482404816401</c:v>
                </c:pt>
                <c:pt idx="46">
                  <c:v>0.129785956915838</c:v>
                </c:pt>
                <c:pt idx="47">
                  <c:v>0.13029736220864499</c:v>
                </c:pt>
                <c:pt idx="48">
                  <c:v>0.13080754285564</c:v>
                </c:pt>
                <c:pt idx="49">
                  <c:v>0.131832088518999</c:v>
                </c:pt>
                <c:pt idx="50">
                  <c:v>0.132780637331332</c:v>
                </c:pt>
                <c:pt idx="51">
                  <c:v>0.132861420328279</c:v>
                </c:pt>
              </c:numCache>
            </c:numRef>
          </c:xVal>
          <c:yVal>
            <c:numRef>
              <c:f>'Plot Data'!$B$992:$B$1043</c:f>
              <c:numCache>
                <c:formatCode>General</c:formatCode>
                <c:ptCount val="52"/>
                <c:pt idx="0">
                  <c:v>2492805.1150955101</c:v>
                </c:pt>
                <c:pt idx="1">
                  <c:v>2441850.9489124101</c:v>
                </c:pt>
                <c:pt idx="2">
                  <c:v>2114305.7937479299</c:v>
                </c:pt>
                <c:pt idx="3">
                  <c:v>2043784.7797071501</c:v>
                </c:pt>
                <c:pt idx="4">
                  <c:v>2082783.1630139099</c:v>
                </c:pt>
                <c:pt idx="5">
                  <c:v>2095987.5514880801</c:v>
                </c:pt>
                <c:pt idx="6">
                  <c:v>2095792.75098596</c:v>
                </c:pt>
                <c:pt idx="7">
                  <c:v>2088517.8776265499</c:v>
                </c:pt>
                <c:pt idx="8">
                  <c:v>2079189.45970239</c:v>
                </c:pt>
                <c:pt idx="9">
                  <c:v>2070569.8672030801</c:v>
                </c:pt>
                <c:pt idx="10">
                  <c:v>2065266.7780718701</c:v>
                </c:pt>
                <c:pt idx="11">
                  <c:v>2068432.8168589801</c:v>
                </c:pt>
                <c:pt idx="12">
                  <c:v>2070961.89147508</c:v>
                </c:pt>
                <c:pt idx="13">
                  <c:v>2065819.7573301599</c:v>
                </c:pt>
                <c:pt idx="14">
                  <c:v>1936368.43501308</c:v>
                </c:pt>
                <c:pt idx="15">
                  <c:v>1921790.2905095301</c:v>
                </c:pt>
                <c:pt idx="16">
                  <c:v>1946188.0054291999</c:v>
                </c:pt>
                <c:pt idx="17">
                  <c:v>1986823.4700070301</c:v>
                </c:pt>
                <c:pt idx="18">
                  <c:v>1988028.6992909899</c:v>
                </c:pt>
                <c:pt idx="19">
                  <c:v>2013301.18731859</c:v>
                </c:pt>
                <c:pt idx="20">
                  <c:v>2014564.9729375299</c:v>
                </c:pt>
                <c:pt idx="21">
                  <c:v>1995787.1989996701</c:v>
                </c:pt>
                <c:pt idx="22">
                  <c:v>1966545.6279760699</c:v>
                </c:pt>
                <c:pt idx="23">
                  <c:v>1938363.2768704901</c:v>
                </c:pt>
                <c:pt idx="24">
                  <c:v>1931501.4878885199</c:v>
                </c:pt>
                <c:pt idx="25">
                  <c:v>1930991.51839008</c:v>
                </c:pt>
                <c:pt idx="26">
                  <c:v>1896733.3180873599</c:v>
                </c:pt>
                <c:pt idx="27">
                  <c:v>1868178.4607460401</c:v>
                </c:pt>
                <c:pt idx="28">
                  <c:v>1841464.9473043201</c:v>
                </c:pt>
                <c:pt idx="29">
                  <c:v>1825941.72877022</c:v>
                </c:pt>
                <c:pt idx="30">
                  <c:v>1800810.8533441301</c:v>
                </c:pt>
                <c:pt idx="31">
                  <c:v>1770800.52415901</c:v>
                </c:pt>
                <c:pt idx="32">
                  <c:v>1733341.05091951</c:v>
                </c:pt>
                <c:pt idx="33">
                  <c:v>1699246.0422022899</c:v>
                </c:pt>
                <c:pt idx="34">
                  <c:v>1649651.23996945</c:v>
                </c:pt>
                <c:pt idx="35">
                  <c:v>1600889.21144619</c:v>
                </c:pt>
                <c:pt idx="36">
                  <c:v>1523691.6784840401</c:v>
                </c:pt>
                <c:pt idx="37">
                  <c:v>1424966.74401909</c:v>
                </c:pt>
                <c:pt idx="38">
                  <c:v>1297000.37216617</c:v>
                </c:pt>
                <c:pt idx="39">
                  <c:v>1294378.7198576401</c:v>
                </c:pt>
                <c:pt idx="40">
                  <c:v>1294232.7457797499</c:v>
                </c:pt>
                <c:pt idx="41">
                  <c:v>1294210.84700592</c:v>
                </c:pt>
                <c:pt idx="42">
                  <c:v>1010682.32505352</c:v>
                </c:pt>
                <c:pt idx="43">
                  <c:v>846649.42759301804</c:v>
                </c:pt>
                <c:pt idx="44">
                  <c:v>795265.96732858999</c:v>
                </c:pt>
                <c:pt idx="45">
                  <c:v>766898.80665984098</c:v>
                </c:pt>
                <c:pt idx="46">
                  <c:v>746784.87233140494</c:v>
                </c:pt>
                <c:pt idx="47">
                  <c:v>733729.556077266</c:v>
                </c:pt>
                <c:pt idx="48">
                  <c:v>723366.39222389203</c:v>
                </c:pt>
                <c:pt idx="49">
                  <c:v>692522.14547570096</c:v>
                </c:pt>
                <c:pt idx="50">
                  <c:v>614775.68859900697</c:v>
                </c:pt>
                <c:pt idx="51">
                  <c:v>607585.82643658097</c:v>
                </c:pt>
              </c:numCache>
            </c:numRef>
          </c:yVal>
          <c:smooth val="0"/>
          <c:extLst>
            <c:ext xmlns:c16="http://schemas.microsoft.com/office/drawing/2014/chart" uri="{C3380CC4-5D6E-409C-BE32-E72D297353CC}">
              <c16:uniqueId val="{00000016-3B72-424F-9EC6-AB8A22BEB92D}"/>
            </c:ext>
          </c:extLst>
        </c:ser>
        <c:ser>
          <c:idx val="23"/>
          <c:order val="23"/>
          <c:tx>
            <c:v>Flow Trajectories 1_14_1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Data'!$A$1046:$A$1059</c:f>
              <c:numCache>
                <c:formatCode>General</c:formatCode>
                <c:ptCount val="14"/>
                <c:pt idx="0">
                  <c:v>0.132861420328279</c:v>
                </c:pt>
                <c:pt idx="1">
                  <c:v>0.13523100511369801</c:v>
                </c:pt>
                <c:pt idx="2">
                  <c:v>0.138803947650779</c:v>
                </c:pt>
                <c:pt idx="3">
                  <c:v>0.14391351863830401</c:v>
                </c:pt>
                <c:pt idx="4">
                  <c:v>0.14594250935428399</c:v>
                </c:pt>
                <c:pt idx="5">
                  <c:v>0.146120278056761</c:v>
                </c:pt>
                <c:pt idx="6">
                  <c:v>0.146126628184757</c:v>
                </c:pt>
                <c:pt idx="7">
                  <c:v>0.14613297842372899</c:v>
                </c:pt>
                <c:pt idx="8">
                  <c:v>0.149149180959747</c:v>
                </c:pt>
                <c:pt idx="9">
                  <c:v>0.149454056527698</c:v>
                </c:pt>
                <c:pt idx="10">
                  <c:v>0.150490403650758</c:v>
                </c:pt>
                <c:pt idx="11">
                  <c:v>0.15480351519285701</c:v>
                </c:pt>
                <c:pt idx="12">
                  <c:v>0.155188360972742</c:v>
                </c:pt>
                <c:pt idx="13">
                  <c:v>0.15519471103702401</c:v>
                </c:pt>
              </c:numCache>
            </c:numRef>
          </c:xVal>
          <c:yVal>
            <c:numRef>
              <c:f>'Plot Data'!$B$1046:$B$1059</c:f>
              <c:numCache>
                <c:formatCode>General</c:formatCode>
                <c:ptCount val="14"/>
                <c:pt idx="0">
                  <c:v>555283.64042934601</c:v>
                </c:pt>
                <c:pt idx="1">
                  <c:v>410476.10437968199</c:v>
                </c:pt>
                <c:pt idx="2">
                  <c:v>382338.42344151298</c:v>
                </c:pt>
                <c:pt idx="3">
                  <c:v>329090.90956042602</c:v>
                </c:pt>
                <c:pt idx="4">
                  <c:v>335444.68726712401</c:v>
                </c:pt>
                <c:pt idx="5">
                  <c:v>335953.40676138102</c:v>
                </c:pt>
                <c:pt idx="6">
                  <c:v>335971.32438305602</c:v>
                </c:pt>
                <c:pt idx="7">
                  <c:v>416709.43122494803</c:v>
                </c:pt>
                <c:pt idx="8">
                  <c:v>456628.545141462</c:v>
                </c:pt>
                <c:pt idx="9">
                  <c:v>452084.90532571502</c:v>
                </c:pt>
                <c:pt idx="10">
                  <c:v>405444.798453897</c:v>
                </c:pt>
                <c:pt idx="11">
                  <c:v>285745.65085916599</c:v>
                </c:pt>
                <c:pt idx="12">
                  <c:v>282722.35132554098</c:v>
                </c:pt>
                <c:pt idx="13">
                  <c:v>282673.19160328101</c:v>
                </c:pt>
              </c:numCache>
            </c:numRef>
          </c:yVal>
          <c:smooth val="0"/>
          <c:extLst>
            <c:ext xmlns:c16="http://schemas.microsoft.com/office/drawing/2014/chart" uri="{C3380CC4-5D6E-409C-BE32-E72D297353CC}">
              <c16:uniqueId val="{00000017-3B72-424F-9EC6-AB8A22BEB92D}"/>
            </c:ext>
          </c:extLst>
        </c:ser>
        <c:ser>
          <c:idx val="24"/>
          <c:order val="24"/>
          <c:tx>
            <c:v>Flow Trajectories 1_15</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Data'!$A$1062:$A$1124</c:f>
              <c:numCache>
                <c:formatCode>General</c:formatCode>
                <c:ptCount val="63"/>
                <c:pt idx="0">
                  <c:v>-5.8933006303406798E-5</c:v>
                </c:pt>
                <c:pt idx="1">
                  <c:v>5.2883963819737902E-3</c:v>
                </c:pt>
                <c:pt idx="2">
                  <c:v>1.04751171806622E-2</c:v>
                </c:pt>
                <c:pt idx="3">
                  <c:v>1.5562994288544E-2</c:v>
                </c:pt>
                <c:pt idx="4">
                  <c:v>2.1136526835174401E-2</c:v>
                </c:pt>
                <c:pt idx="5">
                  <c:v>2.6208450088123399E-2</c:v>
                </c:pt>
                <c:pt idx="6">
                  <c:v>3.1791176678780703E-2</c:v>
                </c:pt>
                <c:pt idx="7">
                  <c:v>3.7381229891206402E-2</c:v>
                </c:pt>
                <c:pt idx="8">
                  <c:v>4.2463095550871403E-2</c:v>
                </c:pt>
                <c:pt idx="9">
                  <c:v>4.7543586406489403E-2</c:v>
                </c:pt>
                <c:pt idx="10">
                  <c:v>5.3131475437001099E-2</c:v>
                </c:pt>
                <c:pt idx="11">
                  <c:v>5.8211047609186398E-2</c:v>
                </c:pt>
                <c:pt idx="12">
                  <c:v>6.3287141468185398E-2</c:v>
                </c:pt>
                <c:pt idx="13">
                  <c:v>6.88679886185216E-2</c:v>
                </c:pt>
                <c:pt idx="14">
                  <c:v>7.4491967726175695E-2</c:v>
                </c:pt>
                <c:pt idx="15">
                  <c:v>7.9578651967418298E-2</c:v>
                </c:pt>
                <c:pt idx="16">
                  <c:v>8.41370609889696E-2</c:v>
                </c:pt>
                <c:pt idx="17">
                  <c:v>8.76617286603327E-2</c:v>
                </c:pt>
                <c:pt idx="18">
                  <c:v>8.9170358958448895E-2</c:v>
                </c:pt>
                <c:pt idx="19">
                  <c:v>9.29025612454146E-2</c:v>
                </c:pt>
                <c:pt idx="20">
                  <c:v>9.4926222703738003E-2</c:v>
                </c:pt>
                <c:pt idx="21">
                  <c:v>9.8981214176953602E-2</c:v>
                </c:pt>
                <c:pt idx="22">
                  <c:v>0.10303667793108701</c:v>
                </c:pt>
                <c:pt idx="23">
                  <c:v>0.106583362118122</c:v>
                </c:pt>
                <c:pt idx="24">
                  <c:v>0.10769755803893</c:v>
                </c:pt>
                <c:pt idx="25">
                  <c:v>0.111041331233249</c:v>
                </c:pt>
                <c:pt idx="26">
                  <c:v>0.11458655963974999</c:v>
                </c:pt>
                <c:pt idx="27">
                  <c:v>0.117626511915789</c:v>
                </c:pt>
                <c:pt idx="28">
                  <c:v>0.11793119655689099</c:v>
                </c:pt>
                <c:pt idx="29">
                  <c:v>0.121035322077736</c:v>
                </c:pt>
                <c:pt idx="30">
                  <c:v>0.12215143418117901</c:v>
                </c:pt>
                <c:pt idx="31">
                  <c:v>0.124992437467509</c:v>
                </c:pt>
                <c:pt idx="32">
                  <c:v>0.12752731137013501</c:v>
                </c:pt>
                <c:pt idx="33">
                  <c:v>0.12904836934005201</c:v>
                </c:pt>
                <c:pt idx="34">
                  <c:v>0.13128059373196699</c:v>
                </c:pt>
                <c:pt idx="35">
                  <c:v>0.13351521902871399</c:v>
                </c:pt>
                <c:pt idx="36">
                  <c:v>0.13554742118093899</c:v>
                </c:pt>
                <c:pt idx="37">
                  <c:v>0.13758419068920799</c:v>
                </c:pt>
                <c:pt idx="38">
                  <c:v>0.139116125911348</c:v>
                </c:pt>
                <c:pt idx="39">
                  <c:v>0.140146044007987</c:v>
                </c:pt>
                <c:pt idx="40">
                  <c:v>0.14118985970049899</c:v>
                </c:pt>
                <c:pt idx="41">
                  <c:v>0.14181865827649601</c:v>
                </c:pt>
                <c:pt idx="42">
                  <c:v>0.142886155232233</c:v>
                </c:pt>
                <c:pt idx="43">
                  <c:v>0.144200670471263</c:v>
                </c:pt>
                <c:pt idx="44">
                  <c:v>0.144379704837544</c:v>
                </c:pt>
                <c:pt idx="45">
                  <c:v>0.144398773994251</c:v>
                </c:pt>
                <c:pt idx="46">
                  <c:v>0.14440512423322199</c:v>
                </c:pt>
                <c:pt idx="47">
                  <c:v>0.14573740579507299</c:v>
                </c:pt>
                <c:pt idx="48">
                  <c:v>0.14676054214088299</c:v>
                </c:pt>
                <c:pt idx="49">
                  <c:v>0.14726339315347001</c:v>
                </c:pt>
                <c:pt idx="50">
                  <c:v>0.14797140108927101</c:v>
                </c:pt>
                <c:pt idx="51">
                  <c:v>0.14847788460297301</c:v>
                </c:pt>
                <c:pt idx="52">
                  <c:v>0.14949059328426501</c:v>
                </c:pt>
                <c:pt idx="53">
                  <c:v>0.15134437650493501</c:v>
                </c:pt>
                <c:pt idx="54">
                  <c:v>0.15283195084138501</c:v>
                </c:pt>
                <c:pt idx="55">
                  <c:v>0.15599908592196199</c:v>
                </c:pt>
                <c:pt idx="56">
                  <c:v>0.16109773521172399</c:v>
                </c:pt>
                <c:pt idx="57">
                  <c:v>0.162618388888218</c:v>
                </c:pt>
                <c:pt idx="58">
                  <c:v>0.16265013761488201</c:v>
                </c:pt>
                <c:pt idx="59">
                  <c:v>0.162656487853853</c:v>
                </c:pt>
                <c:pt idx="60">
                  <c:v>0.16720790229189</c:v>
                </c:pt>
                <c:pt idx="61">
                  <c:v>0.171530668378062</c:v>
                </c:pt>
                <c:pt idx="62">
                  <c:v>0.17154990614139701</c:v>
                </c:pt>
              </c:numCache>
            </c:numRef>
          </c:xVal>
          <c:yVal>
            <c:numRef>
              <c:f>'Plot Data'!$B$1062:$B$1124</c:f>
              <c:numCache>
                <c:formatCode>General</c:formatCode>
                <c:ptCount val="63"/>
                <c:pt idx="0">
                  <c:v>2494542.0365919899</c:v>
                </c:pt>
                <c:pt idx="1">
                  <c:v>2452475.4550966001</c:v>
                </c:pt>
                <c:pt idx="2">
                  <c:v>2099392.9319158401</c:v>
                </c:pt>
                <c:pt idx="3">
                  <c:v>2042545.4473896599</c:v>
                </c:pt>
                <c:pt idx="4">
                  <c:v>2083366.22562982</c:v>
                </c:pt>
                <c:pt idx="5">
                  <c:v>2095456.41748408</c:v>
                </c:pt>
                <c:pt idx="6">
                  <c:v>2096799.8435042</c:v>
                </c:pt>
                <c:pt idx="7">
                  <c:v>2089418.0410098999</c:v>
                </c:pt>
                <c:pt idx="8">
                  <c:v>2080934.8885019899</c:v>
                </c:pt>
                <c:pt idx="9">
                  <c:v>2071840.3301001501</c:v>
                </c:pt>
                <c:pt idx="10">
                  <c:v>2064985.91217821</c:v>
                </c:pt>
                <c:pt idx="11">
                  <c:v>2065882.41843493</c:v>
                </c:pt>
                <c:pt idx="12">
                  <c:v>2080385.1330965201</c:v>
                </c:pt>
                <c:pt idx="13">
                  <c:v>2103748.23908841</c:v>
                </c:pt>
                <c:pt idx="14">
                  <c:v>1965438.06889891</c:v>
                </c:pt>
                <c:pt idx="15">
                  <c:v>1952947.2760461201</c:v>
                </c:pt>
                <c:pt idx="16">
                  <c:v>2002692.45525006</c:v>
                </c:pt>
                <c:pt idx="17">
                  <c:v>2046590.69448355</c:v>
                </c:pt>
                <c:pt idx="18">
                  <c:v>2058106.2901024499</c:v>
                </c:pt>
                <c:pt idx="19">
                  <c:v>2061624.95841796</c:v>
                </c:pt>
                <c:pt idx="20">
                  <c:v>2054235.0211521101</c:v>
                </c:pt>
                <c:pt idx="21">
                  <c:v>2029535.18624561</c:v>
                </c:pt>
                <c:pt idx="22">
                  <c:v>1998841.8588840601</c:v>
                </c:pt>
                <c:pt idx="23">
                  <c:v>1969581.0005500501</c:v>
                </c:pt>
                <c:pt idx="24">
                  <c:v>1960619.95676357</c:v>
                </c:pt>
                <c:pt idx="25">
                  <c:v>1931483.1842364999</c:v>
                </c:pt>
                <c:pt idx="26">
                  <c:v>1906476.3826711101</c:v>
                </c:pt>
                <c:pt idx="27">
                  <c:v>1884524.0616023501</c:v>
                </c:pt>
                <c:pt idx="28">
                  <c:v>1882184.8580090101</c:v>
                </c:pt>
                <c:pt idx="29">
                  <c:v>1855407.9799025401</c:v>
                </c:pt>
                <c:pt idx="30">
                  <c:v>1845592.5563147501</c:v>
                </c:pt>
                <c:pt idx="31">
                  <c:v>1818959.81734567</c:v>
                </c:pt>
                <c:pt idx="32">
                  <c:v>1794426.42258514</c:v>
                </c:pt>
                <c:pt idx="33">
                  <c:v>1779151.9620147401</c:v>
                </c:pt>
                <c:pt idx="34">
                  <c:v>1756441.36493882</c:v>
                </c:pt>
                <c:pt idx="35">
                  <c:v>1731750.3731128599</c:v>
                </c:pt>
                <c:pt idx="36">
                  <c:v>1705879.8160663601</c:v>
                </c:pt>
                <c:pt idx="37">
                  <c:v>1675960.9073020001</c:v>
                </c:pt>
                <c:pt idx="38">
                  <c:v>1640795.4936584199</c:v>
                </c:pt>
                <c:pt idx="39">
                  <c:v>1603042.8196543001</c:v>
                </c:pt>
                <c:pt idx="40">
                  <c:v>1544795.89754535</c:v>
                </c:pt>
                <c:pt idx="41">
                  <c:v>1496320.0514483</c:v>
                </c:pt>
                <c:pt idx="42">
                  <c:v>1384169.37306905</c:v>
                </c:pt>
                <c:pt idx="43">
                  <c:v>1222173.20525407</c:v>
                </c:pt>
                <c:pt idx="44">
                  <c:v>1197530.7462446699</c:v>
                </c:pt>
                <c:pt idx="45">
                  <c:v>1194873.4029097599</c:v>
                </c:pt>
                <c:pt idx="46">
                  <c:v>904404.44257093698</c:v>
                </c:pt>
                <c:pt idx="47">
                  <c:v>714391.16508623003</c:v>
                </c:pt>
                <c:pt idx="48">
                  <c:v>632076.59668477997</c:v>
                </c:pt>
                <c:pt idx="49">
                  <c:v>615073.10572826897</c:v>
                </c:pt>
                <c:pt idx="50">
                  <c:v>606682.35243991006</c:v>
                </c:pt>
                <c:pt idx="51">
                  <c:v>601712.32744917797</c:v>
                </c:pt>
                <c:pt idx="52">
                  <c:v>574581.55789592897</c:v>
                </c:pt>
                <c:pt idx="53">
                  <c:v>467946.90568529</c:v>
                </c:pt>
                <c:pt idx="54">
                  <c:v>385027.38574950502</c:v>
                </c:pt>
                <c:pt idx="55">
                  <c:v>360986.81164451799</c:v>
                </c:pt>
                <c:pt idx="56">
                  <c:v>327029.273362757</c:v>
                </c:pt>
                <c:pt idx="57">
                  <c:v>331130.97818803502</c:v>
                </c:pt>
                <c:pt idx="58">
                  <c:v>331213.47547120001</c:v>
                </c:pt>
                <c:pt idx="59">
                  <c:v>424677.22238918598</c:v>
                </c:pt>
                <c:pt idx="60">
                  <c:v>421468.027200218</c:v>
                </c:pt>
                <c:pt idx="61">
                  <c:v>287530.81968837301</c:v>
                </c:pt>
                <c:pt idx="62">
                  <c:v>287347.40948473703</c:v>
                </c:pt>
              </c:numCache>
            </c:numRef>
          </c:yVal>
          <c:smooth val="0"/>
          <c:extLst>
            <c:ext xmlns:c16="http://schemas.microsoft.com/office/drawing/2014/chart" uri="{C3380CC4-5D6E-409C-BE32-E72D297353CC}">
              <c16:uniqueId val="{00000018-3B72-424F-9EC6-AB8A22BEB92D}"/>
            </c:ext>
          </c:extLst>
        </c:ser>
        <c:ser>
          <c:idx val="25"/>
          <c:order val="25"/>
          <c:tx>
            <c:v>Flow Trajectories 1_16</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Data'!$A$1127:$A$1194</c:f>
              <c:numCache>
                <c:formatCode>General</c:formatCode>
                <c:ptCount val="68"/>
                <c:pt idx="0">
                  <c:v>-5.8931132296702302E-5</c:v>
                </c:pt>
                <c:pt idx="1">
                  <c:v>5.2782900972179999E-3</c:v>
                </c:pt>
                <c:pt idx="2">
                  <c:v>6.8392385621345499E-3</c:v>
                </c:pt>
                <c:pt idx="3">
                  <c:v>1.00645986544192E-2</c:v>
                </c:pt>
                <c:pt idx="4">
                  <c:v>1.51496890532651E-2</c:v>
                </c:pt>
                <c:pt idx="5">
                  <c:v>2.0725859917137799E-2</c:v>
                </c:pt>
                <c:pt idx="6">
                  <c:v>2.5799901859161901E-2</c:v>
                </c:pt>
                <c:pt idx="7">
                  <c:v>3.1382899733601699E-2</c:v>
                </c:pt>
                <c:pt idx="8">
                  <c:v>3.6465520818508901E-2</c:v>
                </c:pt>
                <c:pt idx="9">
                  <c:v>4.1547034933199299E-2</c:v>
                </c:pt>
                <c:pt idx="10">
                  <c:v>4.6627511327636997E-2</c:v>
                </c:pt>
                <c:pt idx="11">
                  <c:v>5.2215006249428597E-2</c:v>
                </c:pt>
                <c:pt idx="12">
                  <c:v>5.72953986346596E-2</c:v>
                </c:pt>
                <c:pt idx="13">
                  <c:v>6.2370634009627397E-2</c:v>
                </c:pt>
                <c:pt idx="14">
                  <c:v>6.7943935061466204E-2</c:v>
                </c:pt>
                <c:pt idx="15">
                  <c:v>7.3562454065490807E-2</c:v>
                </c:pt>
                <c:pt idx="16">
                  <c:v>7.8650573051112102E-2</c:v>
                </c:pt>
                <c:pt idx="17">
                  <c:v>8.0173839942149397E-2</c:v>
                </c:pt>
                <c:pt idx="18">
                  <c:v>8.3774960771431206E-2</c:v>
                </c:pt>
                <c:pt idx="19">
                  <c:v>8.7202318717837804E-2</c:v>
                </c:pt>
                <c:pt idx="20">
                  <c:v>9.0821380926802101E-2</c:v>
                </c:pt>
                <c:pt idx="21">
                  <c:v>9.4862588838544995E-2</c:v>
                </c:pt>
                <c:pt idx="22">
                  <c:v>9.5368303245919606E-2</c:v>
                </c:pt>
                <c:pt idx="23">
                  <c:v>9.9931039078582404E-2</c:v>
                </c:pt>
                <c:pt idx="24">
                  <c:v>0.103987717376089</c:v>
                </c:pt>
                <c:pt idx="25">
                  <c:v>0.10804322797601899</c:v>
                </c:pt>
                <c:pt idx="26">
                  <c:v>0.112096915442176</c:v>
                </c:pt>
                <c:pt idx="27">
                  <c:v>0.11564290341130801</c:v>
                </c:pt>
                <c:pt idx="28">
                  <c:v>0.11918807438927601</c:v>
                </c:pt>
                <c:pt idx="29">
                  <c:v>0.122736668577705</c:v>
                </c:pt>
                <c:pt idx="30">
                  <c:v>0.126287681997691</c:v>
                </c:pt>
                <c:pt idx="31">
                  <c:v>0.129835966410316</c:v>
                </c:pt>
                <c:pt idx="32">
                  <c:v>0.13236658501614701</c:v>
                </c:pt>
                <c:pt idx="33">
                  <c:v>0.13258995487620101</c:v>
                </c:pt>
                <c:pt idx="34">
                  <c:v>0.13412861566216999</c:v>
                </c:pt>
                <c:pt idx="35">
                  <c:v>0.13747120758907599</c:v>
                </c:pt>
                <c:pt idx="36">
                  <c:v>0.14051122739093899</c:v>
                </c:pt>
                <c:pt idx="37">
                  <c:v>0.14152485244781399</c:v>
                </c:pt>
                <c:pt idx="38">
                  <c:v>0.14458667194282199</c:v>
                </c:pt>
                <c:pt idx="39">
                  <c:v>0.14712101875623901</c:v>
                </c:pt>
                <c:pt idx="40">
                  <c:v>0.14965471206477399</c:v>
                </c:pt>
                <c:pt idx="41">
                  <c:v>0.15168340607778999</c:v>
                </c:pt>
                <c:pt idx="42">
                  <c:v>0.153207854318194</c:v>
                </c:pt>
                <c:pt idx="43">
                  <c:v>0.15473666963678501</c:v>
                </c:pt>
                <c:pt idx="44">
                  <c:v>0.15586176628616899</c:v>
                </c:pt>
                <c:pt idx="45">
                  <c:v>0.156378954149127</c:v>
                </c:pt>
                <c:pt idx="46">
                  <c:v>0.156901022905754</c:v>
                </c:pt>
                <c:pt idx="47">
                  <c:v>0.15773630724528001</c:v>
                </c:pt>
                <c:pt idx="48">
                  <c:v>0.158364523001121</c:v>
                </c:pt>
                <c:pt idx="49">
                  <c:v>0.158897875057915</c:v>
                </c:pt>
                <c:pt idx="50">
                  <c:v>0.15997233319618101</c:v>
                </c:pt>
                <c:pt idx="51">
                  <c:v>0.160707944758822</c:v>
                </c:pt>
                <c:pt idx="52">
                  <c:v>0.161016290422239</c:v>
                </c:pt>
                <c:pt idx="53">
                  <c:v>0.16104019396437499</c:v>
                </c:pt>
                <c:pt idx="54">
                  <c:v>0.162794981001709</c:v>
                </c:pt>
                <c:pt idx="55">
                  <c:v>0.16380882905333799</c:v>
                </c:pt>
                <c:pt idx="56">
                  <c:v>0.16431256170509001</c:v>
                </c:pt>
                <c:pt idx="57">
                  <c:v>0.16481463523256101</c:v>
                </c:pt>
                <c:pt idx="58">
                  <c:v>0.16531673819935699</c:v>
                </c:pt>
                <c:pt idx="59">
                  <c:v>0.16582352857470001</c:v>
                </c:pt>
                <c:pt idx="60">
                  <c:v>0.17042131136168301</c:v>
                </c:pt>
                <c:pt idx="61">
                  <c:v>0.17348905389535199</c:v>
                </c:pt>
                <c:pt idx="62">
                  <c:v>0.17855417648257901</c:v>
                </c:pt>
                <c:pt idx="63">
                  <c:v>0.17865564476951401</c:v>
                </c:pt>
                <c:pt idx="64">
                  <c:v>0.17866199500848601</c:v>
                </c:pt>
                <c:pt idx="65">
                  <c:v>0.184251411920139</c:v>
                </c:pt>
                <c:pt idx="66">
                  <c:v>0.187350636304983</c:v>
                </c:pt>
                <c:pt idx="67">
                  <c:v>0.187453936819205</c:v>
                </c:pt>
              </c:numCache>
            </c:numRef>
          </c:xVal>
          <c:yVal>
            <c:numRef>
              <c:f>'Plot Data'!$B$1127:$B$1194</c:f>
              <c:numCache>
                <c:formatCode>General</c:formatCode>
                <c:ptCount val="68"/>
                <c:pt idx="0">
                  <c:v>2497235.4072333602</c:v>
                </c:pt>
                <c:pt idx="1">
                  <c:v>2474417.5046391799</c:v>
                </c:pt>
                <c:pt idx="2">
                  <c:v>2402043.6334197</c:v>
                </c:pt>
                <c:pt idx="3">
                  <c:v>2088489.3976451601</c:v>
                </c:pt>
                <c:pt idx="4">
                  <c:v>2036457.8714725</c:v>
                </c:pt>
                <c:pt idx="5">
                  <c:v>2082529.12801308</c:v>
                </c:pt>
                <c:pt idx="6">
                  <c:v>2095375.71805531</c:v>
                </c:pt>
                <c:pt idx="7">
                  <c:v>2098321.8422694299</c:v>
                </c:pt>
                <c:pt idx="8">
                  <c:v>2091065.2744316</c:v>
                </c:pt>
                <c:pt idx="9">
                  <c:v>2082726.5486021901</c:v>
                </c:pt>
                <c:pt idx="10">
                  <c:v>2073097.55870399</c:v>
                </c:pt>
                <c:pt idx="11">
                  <c:v>2065811.44624184</c:v>
                </c:pt>
                <c:pt idx="12">
                  <c:v>2064066.7009406399</c:v>
                </c:pt>
                <c:pt idx="13">
                  <c:v>2082092.48549266</c:v>
                </c:pt>
                <c:pt idx="14">
                  <c:v>2131336.5119599602</c:v>
                </c:pt>
                <c:pt idx="15">
                  <c:v>2018849.54191363</c:v>
                </c:pt>
                <c:pt idx="16">
                  <c:v>1969136.89151593</c:v>
                </c:pt>
                <c:pt idx="17">
                  <c:v>1985368.6957558801</c:v>
                </c:pt>
                <c:pt idx="18">
                  <c:v>2026427.04243918</c:v>
                </c:pt>
                <c:pt idx="19">
                  <c:v>2070665.3981055401</c:v>
                </c:pt>
                <c:pt idx="20">
                  <c:v>2092546.56309872</c:v>
                </c:pt>
                <c:pt idx="21">
                  <c:v>2084173.97023763</c:v>
                </c:pt>
                <c:pt idx="22">
                  <c:v>2081850.7289009499</c:v>
                </c:pt>
                <c:pt idx="23">
                  <c:v>2055344.4902502899</c:v>
                </c:pt>
                <c:pt idx="24">
                  <c:v>2026157.0057975899</c:v>
                </c:pt>
                <c:pt idx="25">
                  <c:v>1994058.3105750501</c:v>
                </c:pt>
                <c:pt idx="26">
                  <c:v>1961843.0096905699</c:v>
                </c:pt>
                <c:pt idx="27">
                  <c:v>1938327.5498931301</c:v>
                </c:pt>
                <c:pt idx="28">
                  <c:v>1915040.40052324</c:v>
                </c:pt>
                <c:pt idx="29">
                  <c:v>1889687.31870045</c:v>
                </c:pt>
                <c:pt idx="30">
                  <c:v>1860061.6323670701</c:v>
                </c:pt>
                <c:pt idx="31">
                  <c:v>1831412.58754081</c:v>
                </c:pt>
                <c:pt idx="32">
                  <c:v>1811610.04319272</c:v>
                </c:pt>
                <c:pt idx="33">
                  <c:v>1809801.9051636099</c:v>
                </c:pt>
                <c:pt idx="34">
                  <c:v>1797938.31812882</c:v>
                </c:pt>
                <c:pt idx="35">
                  <c:v>1772195.6294819</c:v>
                </c:pt>
                <c:pt idx="36">
                  <c:v>1748508.4351564201</c:v>
                </c:pt>
                <c:pt idx="37">
                  <c:v>1740806.7741999801</c:v>
                </c:pt>
                <c:pt idx="38">
                  <c:v>1717015.4785384401</c:v>
                </c:pt>
                <c:pt idx="39">
                  <c:v>1698060.9625488899</c:v>
                </c:pt>
                <c:pt idx="40">
                  <c:v>1678854.3262317399</c:v>
                </c:pt>
                <c:pt idx="41">
                  <c:v>1662891.6476803799</c:v>
                </c:pt>
                <c:pt idx="42">
                  <c:v>1649987.74686189</c:v>
                </c:pt>
                <c:pt idx="43">
                  <c:v>1633372.4535430099</c:v>
                </c:pt>
                <c:pt idx="44">
                  <c:v>1609261.41267934</c:v>
                </c:pt>
                <c:pt idx="45">
                  <c:v>1593323.21452962</c:v>
                </c:pt>
                <c:pt idx="46">
                  <c:v>1573473.9554077301</c:v>
                </c:pt>
                <c:pt idx="47">
                  <c:v>1532857.05143538</c:v>
                </c:pt>
                <c:pt idx="48">
                  <c:v>1482480.40283114</c:v>
                </c:pt>
                <c:pt idx="49">
                  <c:v>1426958.77651481</c:v>
                </c:pt>
                <c:pt idx="50">
                  <c:v>1291411.09905131</c:v>
                </c:pt>
                <c:pt idx="51">
                  <c:v>1189009.9938765501</c:v>
                </c:pt>
                <c:pt idx="52">
                  <c:v>1116671.5044551</c:v>
                </c:pt>
                <c:pt idx="53">
                  <c:v>1036452.49178149</c:v>
                </c:pt>
                <c:pt idx="54">
                  <c:v>617852.35417944996</c:v>
                </c:pt>
                <c:pt idx="55">
                  <c:v>527650.58673081896</c:v>
                </c:pt>
                <c:pt idx="56">
                  <c:v>510923.08056928701</c:v>
                </c:pt>
                <c:pt idx="57">
                  <c:v>508599.419848322</c:v>
                </c:pt>
                <c:pt idx="58">
                  <c:v>510731.58791422501</c:v>
                </c:pt>
                <c:pt idx="59">
                  <c:v>508982.03802250302</c:v>
                </c:pt>
                <c:pt idx="60">
                  <c:v>376645.403926684</c:v>
                </c:pt>
                <c:pt idx="61">
                  <c:v>326242.09798005398</c:v>
                </c:pt>
                <c:pt idx="62">
                  <c:v>341045.254610428</c:v>
                </c:pt>
                <c:pt idx="63">
                  <c:v>341302.907182333</c:v>
                </c:pt>
                <c:pt idx="64">
                  <c:v>443966.15101683501</c:v>
                </c:pt>
                <c:pt idx="65">
                  <c:v>402502.31103094702</c:v>
                </c:pt>
                <c:pt idx="66">
                  <c:v>298496.13592681597</c:v>
                </c:pt>
                <c:pt idx="67">
                  <c:v>296620.16524098499</c:v>
                </c:pt>
              </c:numCache>
            </c:numRef>
          </c:yVal>
          <c:smooth val="0"/>
          <c:extLst>
            <c:ext xmlns:c16="http://schemas.microsoft.com/office/drawing/2014/chart" uri="{C3380CC4-5D6E-409C-BE32-E72D297353CC}">
              <c16:uniqueId val="{00000019-3B72-424F-9EC6-AB8A22BEB92D}"/>
            </c:ext>
          </c:extLst>
        </c:ser>
        <c:ser>
          <c:idx val="26"/>
          <c:order val="26"/>
          <c:tx>
            <c:v>Flow Trajectories 1_17</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Data'!$A$1197:$A$1269</c:f>
              <c:numCache>
                <c:formatCode>General</c:formatCode>
                <c:ptCount val="73"/>
                <c:pt idx="0">
                  <c:v>-5.8712199707474498E-5</c:v>
                </c:pt>
                <c:pt idx="1">
                  <c:v>5.2628131616577799E-3</c:v>
                </c:pt>
                <c:pt idx="2">
                  <c:v>6.2885623405590403E-3</c:v>
                </c:pt>
                <c:pt idx="3">
                  <c:v>8.9140473696692202E-3</c:v>
                </c:pt>
                <c:pt idx="4">
                  <c:v>1.40068434090359E-2</c:v>
                </c:pt>
                <c:pt idx="5">
                  <c:v>1.9592523254607599E-2</c:v>
                </c:pt>
                <c:pt idx="6">
                  <c:v>2.4675076882193801E-2</c:v>
                </c:pt>
                <c:pt idx="7">
                  <c:v>3.0264799047609099E-2</c:v>
                </c:pt>
                <c:pt idx="8">
                  <c:v>3.5348747245376601E-2</c:v>
                </c:pt>
                <c:pt idx="9">
                  <c:v>4.0431371293557401E-2</c:v>
                </c:pt>
                <c:pt idx="10">
                  <c:v>4.6022646899298102E-2</c:v>
                </c:pt>
                <c:pt idx="11">
                  <c:v>5.11040001223909E-2</c:v>
                </c:pt>
                <c:pt idx="12">
                  <c:v>5.61831419489403E-2</c:v>
                </c:pt>
                <c:pt idx="13">
                  <c:v>6.1254623991800199E-2</c:v>
                </c:pt>
                <c:pt idx="14">
                  <c:v>6.6306302911960796E-2</c:v>
                </c:pt>
                <c:pt idx="15">
                  <c:v>7.1367524747103506E-2</c:v>
                </c:pt>
                <c:pt idx="16">
                  <c:v>7.6488454327634001E-2</c:v>
                </c:pt>
                <c:pt idx="17">
                  <c:v>8.1032956101873499E-2</c:v>
                </c:pt>
                <c:pt idx="18">
                  <c:v>8.4060715092036706E-2</c:v>
                </c:pt>
                <c:pt idx="19">
                  <c:v>8.8194456512462494E-2</c:v>
                </c:pt>
                <c:pt idx="20">
                  <c:v>9.2230379072751403E-2</c:v>
                </c:pt>
                <c:pt idx="21">
                  <c:v>9.7296643107035993E-2</c:v>
                </c:pt>
                <c:pt idx="22">
                  <c:v>0.10186392198286701</c:v>
                </c:pt>
                <c:pt idx="23">
                  <c:v>0.103385125345058</c:v>
                </c:pt>
                <c:pt idx="24">
                  <c:v>0.107443311712065</c:v>
                </c:pt>
                <c:pt idx="25">
                  <c:v>0.111501605145473</c:v>
                </c:pt>
                <c:pt idx="26">
                  <c:v>0.115559742243521</c:v>
                </c:pt>
                <c:pt idx="27">
                  <c:v>0.11961598928377799</c:v>
                </c:pt>
                <c:pt idx="28">
                  <c:v>0.123158702446324</c:v>
                </c:pt>
                <c:pt idx="29">
                  <c:v>0.12569859942201</c:v>
                </c:pt>
                <c:pt idx="30">
                  <c:v>0.12955194948979601</c:v>
                </c:pt>
                <c:pt idx="31">
                  <c:v>0.132085143762286</c:v>
                </c:pt>
                <c:pt idx="32">
                  <c:v>0.135729625154272</c:v>
                </c:pt>
                <c:pt idx="33">
                  <c:v>0.139273322929754</c:v>
                </c:pt>
                <c:pt idx="34">
                  <c:v>0.142819556582298</c:v>
                </c:pt>
                <c:pt idx="35">
                  <c:v>0.144342938478876</c:v>
                </c:pt>
                <c:pt idx="36">
                  <c:v>0.14758550763160699</c:v>
                </c:pt>
                <c:pt idx="37">
                  <c:v>0.150623783453636</c:v>
                </c:pt>
                <c:pt idx="38">
                  <c:v>0.15366111093770299</c:v>
                </c:pt>
                <c:pt idx="39">
                  <c:v>0.15669709339106599</c:v>
                </c:pt>
                <c:pt idx="40">
                  <c:v>0.159731828445386</c:v>
                </c:pt>
                <c:pt idx="41">
                  <c:v>0.162262404113998</c:v>
                </c:pt>
                <c:pt idx="42">
                  <c:v>0.16479333095007601</c:v>
                </c:pt>
                <c:pt idx="43">
                  <c:v>0.166820502157738</c:v>
                </c:pt>
                <c:pt idx="44">
                  <c:v>0.16834400884845399</c:v>
                </c:pt>
                <c:pt idx="45">
                  <c:v>0.16936186624232999</c:v>
                </c:pt>
                <c:pt idx="46">
                  <c:v>0.170389874273942</c:v>
                </c:pt>
                <c:pt idx="47">
                  <c:v>0.17090550837032001</c:v>
                </c:pt>
                <c:pt idx="48">
                  <c:v>0.171427802269593</c:v>
                </c:pt>
                <c:pt idx="49">
                  <c:v>0.171956736039763</c:v>
                </c:pt>
                <c:pt idx="50">
                  <c:v>0.17249254748950399</c:v>
                </c:pt>
                <c:pt idx="51">
                  <c:v>0.17303507938111601</c:v>
                </c:pt>
                <c:pt idx="52">
                  <c:v>0.17357215881855301</c:v>
                </c:pt>
                <c:pt idx="53">
                  <c:v>0.174657485999823</c:v>
                </c:pt>
                <c:pt idx="54">
                  <c:v>0.17574320536038801</c:v>
                </c:pt>
                <c:pt idx="55">
                  <c:v>0.175845297588169</c:v>
                </c:pt>
                <c:pt idx="56">
                  <c:v>0.17587704878302801</c:v>
                </c:pt>
                <c:pt idx="57">
                  <c:v>0.177719364662551</c:v>
                </c:pt>
                <c:pt idx="58">
                  <c:v>0.17874697652294899</c:v>
                </c:pt>
                <c:pt idx="59">
                  <c:v>0.18026935465313099</c:v>
                </c:pt>
                <c:pt idx="60">
                  <c:v>0.181886349055287</c:v>
                </c:pt>
                <c:pt idx="61">
                  <c:v>0.185462806199409</c:v>
                </c:pt>
                <c:pt idx="62">
                  <c:v>0.18802138149407699</c:v>
                </c:pt>
                <c:pt idx="63">
                  <c:v>0.192595733658564</c:v>
                </c:pt>
                <c:pt idx="64">
                  <c:v>0.19335583325502001</c:v>
                </c:pt>
                <c:pt idx="65">
                  <c:v>0.193444715761802</c:v>
                </c:pt>
                <c:pt idx="66">
                  <c:v>0.19345106575176499</c:v>
                </c:pt>
                <c:pt idx="67">
                  <c:v>0.19345741599073599</c:v>
                </c:pt>
                <c:pt idx="68">
                  <c:v>0.196476016775887</c:v>
                </c:pt>
                <c:pt idx="69">
                  <c:v>0.199666605686527</c:v>
                </c:pt>
                <c:pt idx="70">
                  <c:v>0.202248443014591</c:v>
                </c:pt>
                <c:pt idx="71">
                  <c:v>0.20225796852893099</c:v>
                </c:pt>
                <c:pt idx="72">
                  <c:v>0.202258762249381</c:v>
                </c:pt>
              </c:numCache>
            </c:numRef>
          </c:xVal>
          <c:yVal>
            <c:numRef>
              <c:f>'Plot Data'!$B$1197:$B$1269</c:f>
              <c:numCache>
                <c:formatCode>General</c:formatCode>
                <c:ptCount val="73"/>
                <c:pt idx="0">
                  <c:v>2500160.8078956902</c:v>
                </c:pt>
                <c:pt idx="1">
                  <c:v>2504245.0915611298</c:v>
                </c:pt>
                <c:pt idx="2">
                  <c:v>2476644.42198411</c:v>
                </c:pt>
                <c:pt idx="3">
                  <c:v>2142885.3972044298</c:v>
                </c:pt>
                <c:pt idx="4">
                  <c:v>2021078.1724288301</c:v>
                </c:pt>
                <c:pt idx="5">
                  <c:v>2078716.66798068</c:v>
                </c:pt>
                <c:pt idx="6">
                  <c:v>2094104.0496916301</c:v>
                </c:pt>
                <c:pt idx="7">
                  <c:v>2100282.5848977598</c:v>
                </c:pt>
                <c:pt idx="8">
                  <c:v>2093384.5940526701</c:v>
                </c:pt>
                <c:pt idx="9">
                  <c:v>2084989.3418137401</c:v>
                </c:pt>
                <c:pt idx="10">
                  <c:v>2074041.14040265</c:v>
                </c:pt>
                <c:pt idx="11">
                  <c:v>2067462.65305931</c:v>
                </c:pt>
                <c:pt idx="12">
                  <c:v>2062664.7612391701</c:v>
                </c:pt>
                <c:pt idx="13">
                  <c:v>2079283.98116106</c:v>
                </c:pt>
                <c:pt idx="14">
                  <c:v>2135553.7922607302</c:v>
                </c:pt>
                <c:pt idx="15">
                  <c:v>2162231.6872393601</c:v>
                </c:pt>
                <c:pt idx="16">
                  <c:v>1968206.07233689</c:v>
                </c:pt>
                <c:pt idx="17">
                  <c:v>2018942.8982469901</c:v>
                </c:pt>
                <c:pt idx="18">
                  <c:v>2051095.9462375999</c:v>
                </c:pt>
                <c:pt idx="19">
                  <c:v>2091593.7749437599</c:v>
                </c:pt>
                <c:pt idx="20">
                  <c:v>2106384.0589159899</c:v>
                </c:pt>
                <c:pt idx="21">
                  <c:v>2088397.0918846801</c:v>
                </c:pt>
                <c:pt idx="22">
                  <c:v>2056781.0009093301</c:v>
                </c:pt>
                <c:pt idx="23">
                  <c:v>2046116.69865918</c:v>
                </c:pt>
                <c:pt idx="24">
                  <c:v>2015508.9182204001</c:v>
                </c:pt>
                <c:pt idx="25">
                  <c:v>1982139.46273769</c:v>
                </c:pt>
                <c:pt idx="26">
                  <c:v>1954771.3831613399</c:v>
                </c:pt>
                <c:pt idx="27">
                  <c:v>1928097.72021623</c:v>
                </c:pt>
                <c:pt idx="28">
                  <c:v>1905113.1975910801</c:v>
                </c:pt>
                <c:pt idx="29">
                  <c:v>1883617.2417150801</c:v>
                </c:pt>
                <c:pt idx="30">
                  <c:v>1851918.59449297</c:v>
                </c:pt>
                <c:pt idx="31">
                  <c:v>1832469.3122338001</c:v>
                </c:pt>
                <c:pt idx="32">
                  <c:v>1806252.9757173699</c:v>
                </c:pt>
                <c:pt idx="33">
                  <c:v>1781824.0155787</c:v>
                </c:pt>
                <c:pt idx="34">
                  <c:v>1757224.5990102</c:v>
                </c:pt>
                <c:pt idx="35">
                  <c:v>1746109.3895475699</c:v>
                </c:pt>
                <c:pt idx="36">
                  <c:v>1723950.1696633</c:v>
                </c:pt>
                <c:pt idx="37">
                  <c:v>1703806.7279851099</c:v>
                </c:pt>
                <c:pt idx="38">
                  <c:v>1684787.8004648101</c:v>
                </c:pt>
                <c:pt idx="39">
                  <c:v>1667053.94463137</c:v>
                </c:pt>
                <c:pt idx="40">
                  <c:v>1649110.8994795801</c:v>
                </c:pt>
                <c:pt idx="41">
                  <c:v>1631657.4635342599</c:v>
                </c:pt>
                <c:pt idx="42">
                  <c:v>1612222.7817908099</c:v>
                </c:pt>
                <c:pt idx="43">
                  <c:v>1594297.41554201</c:v>
                </c:pt>
                <c:pt idx="44">
                  <c:v>1576580.4637087299</c:v>
                </c:pt>
                <c:pt idx="45">
                  <c:v>1563106.2149922601</c:v>
                </c:pt>
                <c:pt idx="46">
                  <c:v>1546035.84075897</c:v>
                </c:pt>
                <c:pt idx="47">
                  <c:v>1532037.4094219599</c:v>
                </c:pt>
                <c:pt idx="48">
                  <c:v>1515000.7547255401</c:v>
                </c:pt>
                <c:pt idx="49">
                  <c:v>1494572.9714532001</c:v>
                </c:pt>
                <c:pt idx="50">
                  <c:v>1468012.58197028</c:v>
                </c:pt>
                <c:pt idx="51">
                  <c:v>1426482.90170153</c:v>
                </c:pt>
                <c:pt idx="52">
                  <c:v>1379923.7406600399</c:v>
                </c:pt>
                <c:pt idx="53">
                  <c:v>1255001.2584460799</c:v>
                </c:pt>
                <c:pt idx="54">
                  <c:v>1075096.5876527501</c:v>
                </c:pt>
                <c:pt idx="55">
                  <c:v>1051977.5921392101</c:v>
                </c:pt>
                <c:pt idx="56">
                  <c:v>1088927.4094406599</c:v>
                </c:pt>
                <c:pt idx="57">
                  <c:v>698119.07203557901</c:v>
                </c:pt>
                <c:pt idx="58">
                  <c:v>536113.40498285601</c:v>
                </c:pt>
                <c:pt idx="59">
                  <c:v>442099.79248813301</c:v>
                </c:pt>
                <c:pt idx="60">
                  <c:v>442086.65899892099</c:v>
                </c:pt>
                <c:pt idx="61">
                  <c:v>387046.69400525099</c:v>
                </c:pt>
                <c:pt idx="62">
                  <c:v>341120.832445657</c:v>
                </c:pt>
                <c:pt idx="63">
                  <c:v>338445.522282638</c:v>
                </c:pt>
                <c:pt idx="64">
                  <c:v>340158.42511896201</c:v>
                </c:pt>
                <c:pt idx="65">
                  <c:v>340362.26378832501</c:v>
                </c:pt>
                <c:pt idx="66">
                  <c:v>340376.85351090302</c:v>
                </c:pt>
                <c:pt idx="67">
                  <c:v>441014.66045036103</c:v>
                </c:pt>
                <c:pt idx="68">
                  <c:v>485445.51634132699</c:v>
                </c:pt>
                <c:pt idx="69">
                  <c:v>382993.73319050501</c:v>
                </c:pt>
                <c:pt idx="70">
                  <c:v>304507.035491477</c:v>
                </c:pt>
                <c:pt idx="71">
                  <c:v>304326.206689329</c:v>
                </c:pt>
                <c:pt idx="72">
                  <c:v>304311.13851551601</c:v>
                </c:pt>
              </c:numCache>
            </c:numRef>
          </c:yVal>
          <c:smooth val="0"/>
          <c:extLst>
            <c:ext xmlns:c16="http://schemas.microsoft.com/office/drawing/2014/chart" uri="{C3380CC4-5D6E-409C-BE32-E72D297353CC}">
              <c16:uniqueId val="{0000001A-3B72-424F-9EC6-AB8A22BEB92D}"/>
            </c:ext>
          </c:extLst>
        </c:ser>
        <c:ser>
          <c:idx val="27"/>
          <c:order val="27"/>
          <c:tx>
            <c:v>Flow Trajectories 1_18</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Data'!$A$1272:$A$1368</c:f>
              <c:numCache>
                <c:formatCode>General</c:formatCode>
                <c:ptCount val="97"/>
                <c:pt idx="0">
                  <c:v>-5.8712566484518802E-5</c:v>
                </c:pt>
                <c:pt idx="1">
                  <c:v>5.3235916040677298E-3</c:v>
                </c:pt>
                <c:pt idx="2">
                  <c:v>6.3109449417709197E-3</c:v>
                </c:pt>
                <c:pt idx="3">
                  <c:v>8.3468594814173503E-3</c:v>
                </c:pt>
                <c:pt idx="4">
                  <c:v>9.2319988624187908E-3</c:v>
                </c:pt>
                <c:pt idx="5">
                  <c:v>1.35796050920947E-2</c:v>
                </c:pt>
                <c:pt idx="6">
                  <c:v>1.68304687943652E-2</c:v>
                </c:pt>
                <c:pt idx="7">
                  <c:v>1.8319847642794599E-2</c:v>
                </c:pt>
                <c:pt idx="8">
                  <c:v>2.08597362272787E-2</c:v>
                </c:pt>
                <c:pt idx="9">
                  <c:v>2.30518537314593E-2</c:v>
                </c:pt>
                <c:pt idx="10">
                  <c:v>2.50335861908389E-2</c:v>
                </c:pt>
                <c:pt idx="11">
                  <c:v>2.68336654514893E-2</c:v>
                </c:pt>
                <c:pt idx="12">
                  <c:v>2.8464663119808602E-2</c:v>
                </c:pt>
                <c:pt idx="13">
                  <c:v>2.9964948693823299E-2</c:v>
                </c:pt>
                <c:pt idx="14">
                  <c:v>3.13882351581092E-2</c:v>
                </c:pt>
                <c:pt idx="15">
                  <c:v>3.2782913999362402E-2</c:v>
                </c:pt>
                <c:pt idx="16">
                  <c:v>3.4320720733879498E-2</c:v>
                </c:pt>
                <c:pt idx="17">
                  <c:v>3.5883789047691003E-2</c:v>
                </c:pt>
                <c:pt idx="18">
                  <c:v>3.7482329854821E-2</c:v>
                </c:pt>
                <c:pt idx="19">
                  <c:v>3.9120852217544203E-2</c:v>
                </c:pt>
                <c:pt idx="20">
                  <c:v>4.0810728113021798E-2</c:v>
                </c:pt>
                <c:pt idx="21">
                  <c:v>4.25651676267811E-2</c:v>
                </c:pt>
                <c:pt idx="22">
                  <c:v>4.4380944152189197E-2</c:v>
                </c:pt>
                <c:pt idx="23">
                  <c:v>4.62461469986504E-2</c:v>
                </c:pt>
                <c:pt idx="24">
                  <c:v>4.8151931460002198E-2</c:v>
                </c:pt>
                <c:pt idx="25">
                  <c:v>5.00755304234047E-2</c:v>
                </c:pt>
                <c:pt idx="26">
                  <c:v>5.2011737357967901E-2</c:v>
                </c:pt>
                <c:pt idx="27">
                  <c:v>5.3997174992149198E-2</c:v>
                </c:pt>
                <c:pt idx="28">
                  <c:v>5.6074670474458098E-2</c:v>
                </c:pt>
                <c:pt idx="29">
                  <c:v>5.8279336448084598E-2</c:v>
                </c:pt>
                <c:pt idx="30">
                  <c:v>6.0655168020106599E-2</c:v>
                </c:pt>
                <c:pt idx="31">
                  <c:v>6.3627738608491594E-2</c:v>
                </c:pt>
                <c:pt idx="32">
                  <c:v>6.9037114923158893E-2</c:v>
                </c:pt>
                <c:pt idx="33">
                  <c:v>6.9736639692596802E-2</c:v>
                </c:pt>
                <c:pt idx="34">
                  <c:v>7.1737367756229894E-2</c:v>
                </c:pt>
                <c:pt idx="35">
                  <c:v>7.6984107012903202E-2</c:v>
                </c:pt>
                <c:pt idx="36">
                  <c:v>8.0001155218284603E-2</c:v>
                </c:pt>
                <c:pt idx="37">
                  <c:v>8.2518778624000796E-2</c:v>
                </c:pt>
                <c:pt idx="38">
                  <c:v>8.4025464197336405E-2</c:v>
                </c:pt>
                <c:pt idx="39">
                  <c:v>8.9506717184615101E-2</c:v>
                </c:pt>
                <c:pt idx="40">
                  <c:v>9.4568537895649896E-2</c:v>
                </c:pt>
                <c:pt idx="41">
                  <c:v>9.9393580228762796E-2</c:v>
                </c:pt>
                <c:pt idx="42">
                  <c:v>0.10326344880227301</c:v>
                </c:pt>
                <c:pt idx="43">
                  <c:v>0.105189245076883</c:v>
                </c:pt>
                <c:pt idx="44">
                  <c:v>0.109104297733954</c:v>
                </c:pt>
                <c:pt idx="45">
                  <c:v>0.11298913404446199</c:v>
                </c:pt>
                <c:pt idx="46">
                  <c:v>0.117401659133424</c:v>
                </c:pt>
                <c:pt idx="47">
                  <c:v>0.122070467467773</c:v>
                </c:pt>
                <c:pt idx="48">
                  <c:v>0.125601494383521</c:v>
                </c:pt>
                <c:pt idx="49">
                  <c:v>0.129137767628629</c:v>
                </c:pt>
                <c:pt idx="50">
                  <c:v>0.13115965997287801</c:v>
                </c:pt>
                <c:pt idx="51">
                  <c:v>0.13461141800597601</c:v>
                </c:pt>
                <c:pt idx="52">
                  <c:v>0.13818533329707899</c:v>
                </c:pt>
                <c:pt idx="53">
                  <c:v>0.14175817268827601</c:v>
                </c:pt>
                <c:pt idx="54">
                  <c:v>0.14327958074918201</c:v>
                </c:pt>
                <c:pt idx="55">
                  <c:v>0.146606484259521</c:v>
                </c:pt>
                <c:pt idx="56">
                  <c:v>0.14961284057360799</c:v>
                </c:pt>
                <c:pt idx="57">
                  <c:v>0.15112749173759801</c:v>
                </c:pt>
                <c:pt idx="58">
                  <c:v>0.15446451357313601</c:v>
                </c:pt>
                <c:pt idx="59">
                  <c:v>0.15802684143519</c:v>
                </c:pt>
                <c:pt idx="60">
                  <c:v>0.16106958302056401</c:v>
                </c:pt>
                <c:pt idx="61">
                  <c:v>0.162583972399751</c:v>
                </c:pt>
                <c:pt idx="62">
                  <c:v>0.164003256564799</c:v>
                </c:pt>
                <c:pt idx="63">
                  <c:v>0.16692783906254499</c:v>
                </c:pt>
                <c:pt idx="64">
                  <c:v>0.16946337916788401</c:v>
                </c:pt>
                <c:pt idx="65">
                  <c:v>0.171086129313583</c:v>
                </c:pt>
                <c:pt idx="66">
                  <c:v>0.173415566713155</c:v>
                </c:pt>
                <c:pt idx="67">
                  <c:v>0.17493679750782301</c:v>
                </c:pt>
                <c:pt idx="68">
                  <c:v>0.175955880219167</c:v>
                </c:pt>
                <c:pt idx="69">
                  <c:v>0.17646758851979499</c:v>
                </c:pt>
                <c:pt idx="70">
                  <c:v>0.176982942195238</c:v>
                </c:pt>
                <c:pt idx="71">
                  <c:v>0.17750302641578899</c:v>
                </c:pt>
                <c:pt idx="72">
                  <c:v>0.178028516840842</c:v>
                </c:pt>
                <c:pt idx="73">
                  <c:v>0.17855026700242099</c:v>
                </c:pt>
                <c:pt idx="74">
                  <c:v>0.17907781477305099</c:v>
                </c:pt>
                <c:pt idx="75">
                  <c:v>0.17961758201168301</c:v>
                </c:pt>
                <c:pt idx="76">
                  <c:v>0.18016777602400599</c:v>
                </c:pt>
                <c:pt idx="77">
                  <c:v>0.180708977197093</c:v>
                </c:pt>
                <c:pt idx="78">
                  <c:v>0.18180087677646101</c:v>
                </c:pt>
                <c:pt idx="79">
                  <c:v>0.18265645093791699</c:v>
                </c:pt>
                <c:pt idx="80">
                  <c:v>0.18271756816763199</c:v>
                </c:pt>
                <c:pt idx="81">
                  <c:v>0.18271919398915501</c:v>
                </c:pt>
                <c:pt idx="82">
                  <c:v>0.182750945184013</c:v>
                </c:pt>
                <c:pt idx="83">
                  <c:v>0.18377923017737899</c:v>
                </c:pt>
                <c:pt idx="84">
                  <c:v>0.18480463894586599</c:v>
                </c:pt>
                <c:pt idx="85">
                  <c:v>0.18530854811738301</c:v>
                </c:pt>
                <c:pt idx="86">
                  <c:v>0.18581534743690001</c:v>
                </c:pt>
                <c:pt idx="87">
                  <c:v>0.18683481112429101</c:v>
                </c:pt>
                <c:pt idx="88">
                  <c:v>0.19192960283042201</c:v>
                </c:pt>
                <c:pt idx="89">
                  <c:v>0.197040505485053</c:v>
                </c:pt>
                <c:pt idx="90">
                  <c:v>0.20008873140495301</c:v>
                </c:pt>
                <c:pt idx="91">
                  <c:v>0.20052035621033101</c:v>
                </c:pt>
                <c:pt idx="92">
                  <c:v>0.200564805851598</c:v>
                </c:pt>
                <c:pt idx="93">
                  <c:v>0.20057115609057</c:v>
                </c:pt>
                <c:pt idx="94">
                  <c:v>0.20614672047331001</c:v>
                </c:pt>
                <c:pt idx="95">
                  <c:v>0.209240004896138</c:v>
                </c:pt>
                <c:pt idx="96">
                  <c:v>0.20945433354769599</c:v>
                </c:pt>
              </c:numCache>
            </c:numRef>
          </c:xVal>
          <c:yVal>
            <c:numRef>
              <c:f>'Plot Data'!$B$1272:$B$1368</c:f>
              <c:numCache>
                <c:formatCode>General</c:formatCode>
                <c:ptCount val="97"/>
                <c:pt idx="0">
                  <c:v>2502693.8188243201</c:v>
                </c:pt>
                <c:pt idx="1">
                  <c:v>2528807.2626684299</c:v>
                </c:pt>
                <c:pt idx="2">
                  <c:v>2539992.2125359001</c:v>
                </c:pt>
                <c:pt idx="3">
                  <c:v>2256534.33491319</c:v>
                </c:pt>
                <c:pt idx="4">
                  <c:v>2058552.6825133001</c:v>
                </c:pt>
                <c:pt idx="5">
                  <c:v>2011501.95093655</c:v>
                </c:pt>
                <c:pt idx="6">
                  <c:v>2053383.6543022899</c:v>
                </c:pt>
                <c:pt idx="7">
                  <c:v>2070844.2179548</c:v>
                </c:pt>
                <c:pt idx="8">
                  <c:v>2087194.0269611599</c:v>
                </c:pt>
                <c:pt idx="9">
                  <c:v>2092272.90104349</c:v>
                </c:pt>
                <c:pt idx="10">
                  <c:v>2095481.16769491</c:v>
                </c:pt>
                <c:pt idx="11">
                  <c:v>2097648.19978545</c:v>
                </c:pt>
                <c:pt idx="12">
                  <c:v>2100326.2983589699</c:v>
                </c:pt>
                <c:pt idx="13">
                  <c:v>2101168.7133032102</c:v>
                </c:pt>
                <c:pt idx="14">
                  <c:v>2100578.6799020399</c:v>
                </c:pt>
                <c:pt idx="15">
                  <c:v>2098715.67074518</c:v>
                </c:pt>
                <c:pt idx="16">
                  <c:v>2095767.34681794</c:v>
                </c:pt>
                <c:pt idx="17">
                  <c:v>2092702.6134780999</c:v>
                </c:pt>
                <c:pt idx="18">
                  <c:v>2089729.8502676699</c:v>
                </c:pt>
                <c:pt idx="19">
                  <c:v>2087313.4037792</c:v>
                </c:pt>
                <c:pt idx="20">
                  <c:v>2084340.5314293499</c:v>
                </c:pt>
                <c:pt idx="21">
                  <c:v>2080557.34916475</c:v>
                </c:pt>
                <c:pt idx="22">
                  <c:v>2077090.6511293501</c:v>
                </c:pt>
                <c:pt idx="23">
                  <c:v>2073460.8045030499</c:v>
                </c:pt>
                <c:pt idx="24">
                  <c:v>2069511.6918114999</c:v>
                </c:pt>
                <c:pt idx="25">
                  <c:v>2067588.6604041699</c:v>
                </c:pt>
                <c:pt idx="26">
                  <c:v>2065850.0791864099</c:v>
                </c:pt>
                <c:pt idx="27">
                  <c:v>2062830.4974372501</c:v>
                </c:pt>
                <c:pt idx="28">
                  <c:v>2061443.8587501601</c:v>
                </c:pt>
                <c:pt idx="29">
                  <c:v>2064733.6656784399</c:v>
                </c:pt>
                <c:pt idx="30">
                  <c:v>2075774.0737884</c:v>
                </c:pt>
                <c:pt idx="31">
                  <c:v>2103342.7365466999</c:v>
                </c:pt>
                <c:pt idx="32">
                  <c:v>2194056.6923184702</c:v>
                </c:pt>
                <c:pt idx="33">
                  <c:v>2204562.598952</c:v>
                </c:pt>
                <c:pt idx="34">
                  <c:v>2225432.3433643798</c:v>
                </c:pt>
                <c:pt idx="35">
                  <c:v>1987391.6090652</c:v>
                </c:pt>
                <c:pt idx="36">
                  <c:v>2028112.7362739199</c:v>
                </c:pt>
                <c:pt idx="37">
                  <c:v>2045853.6391469699</c:v>
                </c:pt>
                <c:pt idx="38">
                  <c:v>2058909.1964203201</c:v>
                </c:pt>
                <c:pt idx="39">
                  <c:v>2096500.2759859499</c:v>
                </c:pt>
                <c:pt idx="40">
                  <c:v>2100569.9888761099</c:v>
                </c:pt>
                <c:pt idx="41">
                  <c:v>2080660.8911216999</c:v>
                </c:pt>
                <c:pt idx="42">
                  <c:v>2047516.77147971</c:v>
                </c:pt>
                <c:pt idx="43">
                  <c:v>2033321.3857022501</c:v>
                </c:pt>
                <c:pt idx="44">
                  <c:v>2002436.9137865601</c:v>
                </c:pt>
                <c:pt idx="45">
                  <c:v>1970141.49050211</c:v>
                </c:pt>
                <c:pt idx="46">
                  <c:v>1940419.17417953</c:v>
                </c:pt>
                <c:pt idx="47">
                  <c:v>1909734.04548408</c:v>
                </c:pt>
                <c:pt idx="48">
                  <c:v>1884058.33016763</c:v>
                </c:pt>
                <c:pt idx="49">
                  <c:v>1850461.2558753199</c:v>
                </c:pt>
                <c:pt idx="50">
                  <c:v>1832637.2517625401</c:v>
                </c:pt>
                <c:pt idx="51">
                  <c:v>1807621.89226926</c:v>
                </c:pt>
                <c:pt idx="52">
                  <c:v>1783416.4162315701</c:v>
                </c:pt>
                <c:pt idx="53">
                  <c:v>1760263.4941038301</c:v>
                </c:pt>
                <c:pt idx="54">
                  <c:v>1749279.1703644099</c:v>
                </c:pt>
                <c:pt idx="55">
                  <c:v>1725680.9023059299</c:v>
                </c:pt>
                <c:pt idx="56">
                  <c:v>1705513.5820470899</c:v>
                </c:pt>
                <c:pt idx="57">
                  <c:v>1695470.1045392901</c:v>
                </c:pt>
                <c:pt idx="58">
                  <c:v>1675392.08698605</c:v>
                </c:pt>
                <c:pt idx="59">
                  <c:v>1656962.44705905</c:v>
                </c:pt>
                <c:pt idx="60">
                  <c:v>1639704.8138357501</c:v>
                </c:pt>
                <c:pt idx="61">
                  <c:v>1629404.00409979</c:v>
                </c:pt>
                <c:pt idx="62">
                  <c:v>1618369.53439603</c:v>
                </c:pt>
                <c:pt idx="63">
                  <c:v>1592012.05060762</c:v>
                </c:pt>
                <c:pt idx="64">
                  <c:v>1563324.1684904699</c:v>
                </c:pt>
                <c:pt idx="65">
                  <c:v>1540813.4738215299</c:v>
                </c:pt>
                <c:pt idx="66">
                  <c:v>1502327.01337152</c:v>
                </c:pt>
                <c:pt idx="67">
                  <c:v>1473685.5749168999</c:v>
                </c:pt>
                <c:pt idx="68">
                  <c:v>1454128.57864042</c:v>
                </c:pt>
                <c:pt idx="69">
                  <c:v>1443238.7359169901</c:v>
                </c:pt>
                <c:pt idx="70">
                  <c:v>1432014.3344626699</c:v>
                </c:pt>
                <c:pt idx="71">
                  <c:v>1420707.8223246699</c:v>
                </c:pt>
                <c:pt idx="72">
                  <c:v>1409291.6786553201</c:v>
                </c:pt>
                <c:pt idx="73">
                  <c:v>1395330.2529078999</c:v>
                </c:pt>
                <c:pt idx="74">
                  <c:v>1377866.7995364401</c:v>
                </c:pt>
                <c:pt idx="75">
                  <c:v>1355598.9893288701</c:v>
                </c:pt>
                <c:pt idx="76">
                  <c:v>1326498.0062541901</c:v>
                </c:pt>
                <c:pt idx="77">
                  <c:v>1290629.9464497301</c:v>
                </c:pt>
                <c:pt idx="78">
                  <c:v>1187356.2745845099</c:v>
                </c:pt>
                <c:pt idx="79">
                  <c:v>1094046.8695245499</c:v>
                </c:pt>
                <c:pt idx="80">
                  <c:v>1087798.26687743</c:v>
                </c:pt>
                <c:pt idx="81">
                  <c:v>1087615.3969093501</c:v>
                </c:pt>
                <c:pt idx="82">
                  <c:v>886442.60449862096</c:v>
                </c:pt>
                <c:pt idx="83">
                  <c:v>757940.50696472498</c:v>
                </c:pt>
                <c:pt idx="84">
                  <c:v>666195.752836962</c:v>
                </c:pt>
                <c:pt idx="85">
                  <c:v>642063.47648156597</c:v>
                </c:pt>
                <c:pt idx="86">
                  <c:v>619341.94821648998</c:v>
                </c:pt>
                <c:pt idx="87">
                  <c:v>574312.33557600703</c:v>
                </c:pt>
                <c:pt idx="88">
                  <c:v>382024.25904097001</c:v>
                </c:pt>
                <c:pt idx="89">
                  <c:v>333495.61059800402</c:v>
                </c:pt>
                <c:pt idx="90">
                  <c:v>338927.873666236</c:v>
                </c:pt>
                <c:pt idx="91">
                  <c:v>339883.09582031303</c:v>
                </c:pt>
                <c:pt idx="92">
                  <c:v>339983.36441782297</c:v>
                </c:pt>
                <c:pt idx="93">
                  <c:v>422829.19643254299</c:v>
                </c:pt>
                <c:pt idx="94">
                  <c:v>411928.46942958498</c:v>
                </c:pt>
                <c:pt idx="95">
                  <c:v>314449.65698612202</c:v>
                </c:pt>
                <c:pt idx="96">
                  <c:v>310568.16530886601</c:v>
                </c:pt>
              </c:numCache>
            </c:numRef>
          </c:yVal>
          <c:smooth val="0"/>
          <c:extLst>
            <c:ext xmlns:c16="http://schemas.microsoft.com/office/drawing/2014/chart" uri="{C3380CC4-5D6E-409C-BE32-E72D297353CC}">
              <c16:uniqueId val="{0000001B-3B72-424F-9EC6-AB8A22BEB92D}"/>
            </c:ext>
          </c:extLst>
        </c:ser>
        <c:ser>
          <c:idx val="28"/>
          <c:order val="28"/>
          <c:tx>
            <c:v>Flow Trajectories 1_19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Data'!$A$1371:$A$1403</c:f>
              <c:numCache>
                <c:formatCode>General</c:formatCode>
                <c:ptCount val="33"/>
                <c:pt idx="0">
                  <c:v>-5.89332151655956E-5</c:v>
                </c:pt>
                <c:pt idx="1">
                  <c:v>5.2875503713691596E-3</c:v>
                </c:pt>
                <c:pt idx="2">
                  <c:v>9.4457323753044907E-3</c:v>
                </c:pt>
                <c:pt idx="3">
                  <c:v>1.4649085033006401E-2</c:v>
                </c:pt>
                <c:pt idx="4">
                  <c:v>1.9209345749745602E-2</c:v>
                </c:pt>
                <c:pt idx="5">
                  <c:v>2.43810279014871E-2</c:v>
                </c:pt>
                <c:pt idx="6">
                  <c:v>2.9961732644195601E-2</c:v>
                </c:pt>
                <c:pt idx="7">
                  <c:v>3.5549586154209903E-2</c:v>
                </c:pt>
                <c:pt idx="8">
                  <c:v>4.0631209362414697E-2</c:v>
                </c:pt>
                <c:pt idx="9">
                  <c:v>4.6220829463416699E-2</c:v>
                </c:pt>
                <c:pt idx="10">
                  <c:v>5.1302150960514797E-2</c:v>
                </c:pt>
                <c:pt idx="11">
                  <c:v>5.4349402731530203E-2</c:v>
                </c:pt>
                <c:pt idx="12">
                  <c:v>5.9934555417618003E-2</c:v>
                </c:pt>
                <c:pt idx="13">
                  <c:v>6.3503186581017806E-2</c:v>
                </c:pt>
                <c:pt idx="14">
                  <c:v>6.7168259185377902E-2</c:v>
                </c:pt>
                <c:pt idx="15">
                  <c:v>7.2766338849654999E-2</c:v>
                </c:pt>
                <c:pt idx="16">
                  <c:v>7.8363527058262702E-2</c:v>
                </c:pt>
                <c:pt idx="17">
                  <c:v>8.1604517302845306E-2</c:v>
                </c:pt>
                <c:pt idx="18">
                  <c:v>8.3622604603947007E-2</c:v>
                </c:pt>
                <c:pt idx="19">
                  <c:v>8.5645488559521199E-2</c:v>
                </c:pt>
                <c:pt idx="20">
                  <c:v>8.6761625536372802E-2</c:v>
                </c:pt>
                <c:pt idx="21">
                  <c:v>8.8687586968484E-2</c:v>
                </c:pt>
                <c:pt idx="22">
                  <c:v>9.0720145220872697E-2</c:v>
                </c:pt>
                <c:pt idx="23">
                  <c:v>9.2248658414383899E-2</c:v>
                </c:pt>
                <c:pt idx="24">
                  <c:v>9.3471107187619196E-2</c:v>
                </c:pt>
                <c:pt idx="25">
                  <c:v>9.5502232606415299E-2</c:v>
                </c:pt>
                <c:pt idx="26">
                  <c:v>9.8548254947463804E-2</c:v>
                </c:pt>
                <c:pt idx="27">
                  <c:v>0.102087257266207</c:v>
                </c:pt>
                <c:pt idx="28">
                  <c:v>0.103086189089793</c:v>
                </c:pt>
                <c:pt idx="29">
                  <c:v>0.103267712927421</c:v>
                </c:pt>
                <c:pt idx="30">
                  <c:v>0.103272619793509</c:v>
                </c:pt>
                <c:pt idx="31">
                  <c:v>0.103862292920146</c:v>
                </c:pt>
                <c:pt idx="32">
                  <c:v>0.103982068493017</c:v>
                </c:pt>
              </c:numCache>
            </c:numRef>
          </c:xVal>
          <c:yVal>
            <c:numRef>
              <c:f>'Plot Data'!$B$1371:$B$1403</c:f>
              <c:numCache>
                <c:formatCode>General</c:formatCode>
                <c:ptCount val="33"/>
                <c:pt idx="0">
                  <c:v>2494578.5553184799</c:v>
                </c:pt>
                <c:pt idx="1">
                  <c:v>2453208.5424866001</c:v>
                </c:pt>
                <c:pt idx="2">
                  <c:v>2168269.0592621299</c:v>
                </c:pt>
                <c:pt idx="3">
                  <c:v>2037404.5552925901</c:v>
                </c:pt>
                <c:pt idx="4">
                  <c:v>2073114.6048872301</c:v>
                </c:pt>
                <c:pt idx="5">
                  <c:v>2092721.60107823</c:v>
                </c:pt>
                <c:pt idx="6">
                  <c:v>2096514.0894710501</c:v>
                </c:pt>
                <c:pt idx="7">
                  <c:v>2091919.5558187601</c:v>
                </c:pt>
                <c:pt idx="8">
                  <c:v>2084380.97272061</c:v>
                </c:pt>
                <c:pt idx="9">
                  <c:v>2074696.2886713699</c:v>
                </c:pt>
                <c:pt idx="10">
                  <c:v>2066832.02353828</c:v>
                </c:pt>
                <c:pt idx="11">
                  <c:v>2067354.35398188</c:v>
                </c:pt>
                <c:pt idx="12">
                  <c:v>2074741.9417170801</c:v>
                </c:pt>
                <c:pt idx="13">
                  <c:v>2021502.2918396699</c:v>
                </c:pt>
                <c:pt idx="14">
                  <c:v>1952371.2148712699</c:v>
                </c:pt>
                <c:pt idx="15">
                  <c:v>1879883.03823314</c:v>
                </c:pt>
                <c:pt idx="16">
                  <c:v>1830037.7668073</c:v>
                </c:pt>
                <c:pt idx="17">
                  <c:v>1825100.5721324601</c:v>
                </c:pt>
                <c:pt idx="18">
                  <c:v>1846018.75455914</c:v>
                </c:pt>
                <c:pt idx="19">
                  <c:v>1864785.3314971901</c:v>
                </c:pt>
                <c:pt idx="20">
                  <c:v>1868564.5854966701</c:v>
                </c:pt>
                <c:pt idx="21">
                  <c:v>1865232.5548483401</c:v>
                </c:pt>
                <c:pt idx="22">
                  <c:v>1838737.20739308</c:v>
                </c:pt>
                <c:pt idx="23">
                  <c:v>1802465.0594371101</c:v>
                </c:pt>
                <c:pt idx="24">
                  <c:v>1759782.0086648499</c:v>
                </c:pt>
                <c:pt idx="25">
                  <c:v>1703785.9715964701</c:v>
                </c:pt>
                <c:pt idx="26">
                  <c:v>1653693.8220221801</c:v>
                </c:pt>
                <c:pt idx="27">
                  <c:v>1628418.6179042601</c:v>
                </c:pt>
                <c:pt idx="28">
                  <c:v>1638420.01211795</c:v>
                </c:pt>
                <c:pt idx="29">
                  <c:v>1640584.6753098201</c:v>
                </c:pt>
                <c:pt idx="30">
                  <c:v>1461562.83638653</c:v>
                </c:pt>
                <c:pt idx="31">
                  <c:v>1359602.79257749</c:v>
                </c:pt>
                <c:pt idx="32">
                  <c:v>1333089.37317712</c:v>
                </c:pt>
              </c:numCache>
            </c:numRef>
          </c:yVal>
          <c:smooth val="0"/>
          <c:extLst>
            <c:ext xmlns:c16="http://schemas.microsoft.com/office/drawing/2014/chart" uri="{C3380CC4-5D6E-409C-BE32-E72D297353CC}">
              <c16:uniqueId val="{0000001C-3B72-424F-9EC6-AB8A22BEB92D}"/>
            </c:ext>
          </c:extLst>
        </c:ser>
        <c:ser>
          <c:idx val="29"/>
          <c:order val="29"/>
          <c:tx>
            <c:v>Flow Trajectories 1_20_0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Data'!$A$1406:$A$1466</c:f>
              <c:numCache>
                <c:formatCode>General</c:formatCode>
                <c:ptCount val="61"/>
                <c:pt idx="0">
                  <c:v>-5.8934435475682202E-5</c:v>
                </c:pt>
                <c:pt idx="1">
                  <c:v>5.2775157640822896E-3</c:v>
                </c:pt>
                <c:pt idx="2">
                  <c:v>9.96609695264963E-3</c:v>
                </c:pt>
                <c:pt idx="3">
                  <c:v>1.50524796294865E-2</c:v>
                </c:pt>
                <c:pt idx="4">
                  <c:v>2.06282460170326E-2</c:v>
                </c:pt>
                <c:pt idx="5">
                  <c:v>2.5701826004247301E-2</c:v>
                </c:pt>
                <c:pt idx="6">
                  <c:v>3.1283455607111398E-2</c:v>
                </c:pt>
                <c:pt idx="7">
                  <c:v>3.3823996708615099E-2</c:v>
                </c:pt>
                <c:pt idx="8">
                  <c:v>3.9007825474598502E-2</c:v>
                </c:pt>
                <c:pt idx="9">
                  <c:v>4.4089611155104201E-2</c:v>
                </c:pt>
                <c:pt idx="10">
                  <c:v>4.9170306950892903E-2</c:v>
                </c:pt>
                <c:pt idx="11">
                  <c:v>5.4249540700252001E-2</c:v>
                </c:pt>
                <c:pt idx="12">
                  <c:v>5.9833751447592502E-2</c:v>
                </c:pt>
                <c:pt idx="13">
                  <c:v>6.1878382482681397E-2</c:v>
                </c:pt>
                <c:pt idx="14">
                  <c:v>6.5145488248435607E-2</c:v>
                </c:pt>
                <c:pt idx="15">
                  <c:v>6.9202015262794306E-2</c:v>
                </c:pt>
                <c:pt idx="16">
                  <c:v>7.4683343293679594E-2</c:v>
                </c:pt>
                <c:pt idx="17">
                  <c:v>7.8255534604686705E-2</c:v>
                </c:pt>
                <c:pt idx="18">
                  <c:v>8.0372210861408999E-2</c:v>
                </c:pt>
                <c:pt idx="19">
                  <c:v>8.1484379301144202E-2</c:v>
                </c:pt>
                <c:pt idx="20">
                  <c:v>8.1707781010466093E-2</c:v>
                </c:pt>
                <c:pt idx="21">
                  <c:v>8.3762595085537905E-2</c:v>
                </c:pt>
                <c:pt idx="22">
                  <c:v>8.4169204490585001E-2</c:v>
                </c:pt>
                <c:pt idx="23">
                  <c:v>8.5714864577337693E-2</c:v>
                </c:pt>
                <c:pt idx="24">
                  <c:v>8.7242162386979905E-2</c:v>
                </c:pt>
                <c:pt idx="25">
                  <c:v>8.7751608266037798E-2</c:v>
                </c:pt>
                <c:pt idx="26">
                  <c:v>8.8973625186792402E-2</c:v>
                </c:pt>
                <c:pt idx="27">
                  <c:v>9.0499712289351594E-2</c:v>
                </c:pt>
                <c:pt idx="28">
                  <c:v>9.4048421200489105E-2</c:v>
                </c:pt>
                <c:pt idx="29">
                  <c:v>9.8055794876538802E-2</c:v>
                </c:pt>
                <c:pt idx="30">
                  <c:v>9.91399046935032E-2</c:v>
                </c:pt>
                <c:pt idx="31">
                  <c:v>0.10318761418233199</c:v>
                </c:pt>
                <c:pt idx="32">
                  <c:v>0.10672798689528901</c:v>
                </c:pt>
                <c:pt idx="33">
                  <c:v>0.110309685233141</c:v>
                </c:pt>
                <c:pt idx="34">
                  <c:v>0.112353168681152</c:v>
                </c:pt>
                <c:pt idx="35">
                  <c:v>0.112536181863959</c:v>
                </c:pt>
                <c:pt idx="36">
                  <c:v>0.11254431054317</c:v>
                </c:pt>
                <c:pt idx="37">
                  <c:v>0.11457653450312</c:v>
                </c:pt>
                <c:pt idx="38">
                  <c:v>0.116603498414746</c:v>
                </c:pt>
                <c:pt idx="39">
                  <c:v>0.11862766576157099</c:v>
                </c:pt>
                <c:pt idx="40">
                  <c:v>0.12065143646219501</c:v>
                </c:pt>
                <c:pt idx="41">
                  <c:v>0.123172595640605</c:v>
                </c:pt>
                <c:pt idx="42">
                  <c:v>0.12518546249971199</c:v>
                </c:pt>
                <c:pt idx="43">
                  <c:v>0.127191108266202</c:v>
                </c:pt>
                <c:pt idx="44">
                  <c:v>0.129706243379789</c:v>
                </c:pt>
                <c:pt idx="45">
                  <c:v>0.13173566874311701</c:v>
                </c:pt>
                <c:pt idx="46">
                  <c:v>0.13224690438131101</c:v>
                </c:pt>
                <c:pt idx="47">
                  <c:v>0.13275957725094401</c:v>
                </c:pt>
                <c:pt idx="48">
                  <c:v>0.13327451188494799</c:v>
                </c:pt>
                <c:pt idx="49">
                  <c:v>0.13379297676412699</c:v>
                </c:pt>
                <c:pt idx="50">
                  <c:v>0.13431803036256099</c:v>
                </c:pt>
                <c:pt idx="51">
                  <c:v>0.134524209808107</c:v>
                </c:pt>
                <c:pt idx="52">
                  <c:v>0.135074287745754</c:v>
                </c:pt>
                <c:pt idx="53">
                  <c:v>0.13563224498632701</c:v>
                </c:pt>
                <c:pt idx="54">
                  <c:v>0.13566399618118499</c:v>
                </c:pt>
                <c:pt idx="55">
                  <c:v>0.136916749065183</c:v>
                </c:pt>
                <c:pt idx="56">
                  <c:v>0.13744056423682499</c:v>
                </c:pt>
                <c:pt idx="57">
                  <c:v>0.138484696416979</c:v>
                </c:pt>
                <c:pt idx="58">
                  <c:v>0.13961744376355401</c:v>
                </c:pt>
                <c:pt idx="59">
                  <c:v>0.140498847131237</c:v>
                </c:pt>
                <c:pt idx="60">
                  <c:v>0.140610798609904</c:v>
                </c:pt>
              </c:numCache>
            </c:numRef>
          </c:xVal>
          <c:yVal>
            <c:numRef>
              <c:f>'Plot Data'!$B$1406:$B$1466</c:f>
              <c:numCache>
                <c:formatCode>General</c:formatCode>
                <c:ptCount val="61"/>
                <c:pt idx="0">
                  <c:v>2497027.0689002401</c:v>
                </c:pt>
                <c:pt idx="1">
                  <c:v>2475680.7872846299</c:v>
                </c:pt>
                <c:pt idx="2">
                  <c:v>2097745.8148779999</c:v>
                </c:pt>
                <c:pt idx="3">
                  <c:v>2035520.4980394701</c:v>
                </c:pt>
                <c:pt idx="4">
                  <c:v>2082522.6295824901</c:v>
                </c:pt>
                <c:pt idx="5">
                  <c:v>2095393.7902146601</c:v>
                </c:pt>
                <c:pt idx="6">
                  <c:v>2095712.7166806799</c:v>
                </c:pt>
                <c:pt idx="7">
                  <c:v>2093687.7842313999</c:v>
                </c:pt>
                <c:pt idx="8">
                  <c:v>2087167.8020573601</c:v>
                </c:pt>
                <c:pt idx="9">
                  <c:v>2078716.1916667901</c:v>
                </c:pt>
                <c:pt idx="10">
                  <c:v>2069428.4331648599</c:v>
                </c:pt>
                <c:pt idx="11">
                  <c:v>2068199.49659253</c:v>
                </c:pt>
                <c:pt idx="12">
                  <c:v>2080051.6687988201</c:v>
                </c:pt>
                <c:pt idx="13">
                  <c:v>2024124.7415588601</c:v>
                </c:pt>
                <c:pt idx="14">
                  <c:v>1874958.25708547</c:v>
                </c:pt>
                <c:pt idx="15">
                  <c:v>1879064.5718318899</c:v>
                </c:pt>
                <c:pt idx="16">
                  <c:v>1854110.94951421</c:v>
                </c:pt>
                <c:pt idx="17">
                  <c:v>1773236.24503432</c:v>
                </c:pt>
                <c:pt idx="18">
                  <c:v>1763683.9488961401</c:v>
                </c:pt>
                <c:pt idx="19">
                  <c:v>1776394.3043003001</c:v>
                </c:pt>
                <c:pt idx="20">
                  <c:v>1779498.8586357201</c:v>
                </c:pt>
                <c:pt idx="21">
                  <c:v>1790790.51716691</c:v>
                </c:pt>
                <c:pt idx="22">
                  <c:v>1792020.13300146</c:v>
                </c:pt>
                <c:pt idx="23">
                  <c:v>1785729.23054049</c:v>
                </c:pt>
                <c:pt idx="24">
                  <c:v>1757590.01755237</c:v>
                </c:pt>
                <c:pt idx="25">
                  <c:v>1747474.9211595799</c:v>
                </c:pt>
                <c:pt idx="26">
                  <c:v>1706758.25846348</c:v>
                </c:pt>
                <c:pt idx="27">
                  <c:v>1664320.9446042001</c:v>
                </c:pt>
                <c:pt idx="28">
                  <c:v>1627411.25516283</c:v>
                </c:pt>
                <c:pt idx="29">
                  <c:v>1674347.36162431</c:v>
                </c:pt>
                <c:pt idx="30">
                  <c:v>1701907.9300593301</c:v>
                </c:pt>
                <c:pt idx="31">
                  <c:v>1711099.51016432</c:v>
                </c:pt>
                <c:pt idx="32">
                  <c:v>1687192.3011904201</c:v>
                </c:pt>
                <c:pt idx="33">
                  <c:v>1661842.4056136899</c:v>
                </c:pt>
                <c:pt idx="34">
                  <c:v>1641869.8676825401</c:v>
                </c:pt>
                <c:pt idx="35">
                  <c:v>1640033.95635546</c:v>
                </c:pt>
                <c:pt idx="36">
                  <c:v>1639952.53223657</c:v>
                </c:pt>
                <c:pt idx="37">
                  <c:v>1634661.11719547</c:v>
                </c:pt>
                <c:pt idx="38">
                  <c:v>1645428.6996590099</c:v>
                </c:pt>
                <c:pt idx="39">
                  <c:v>1661112.8576841999</c:v>
                </c:pt>
                <c:pt idx="40">
                  <c:v>1675226.30975201</c:v>
                </c:pt>
                <c:pt idx="41">
                  <c:v>1689667.77374828</c:v>
                </c:pt>
                <c:pt idx="42">
                  <c:v>1691226.1810152701</c:v>
                </c:pt>
                <c:pt idx="43">
                  <c:v>1676801.0765956701</c:v>
                </c:pt>
                <c:pt idx="44">
                  <c:v>1643118.3907562599</c:v>
                </c:pt>
                <c:pt idx="45">
                  <c:v>1610227.1993063199</c:v>
                </c:pt>
                <c:pt idx="46">
                  <c:v>1592995.2756956201</c:v>
                </c:pt>
                <c:pt idx="47">
                  <c:v>1573850.6048385501</c:v>
                </c:pt>
                <c:pt idx="48">
                  <c:v>1552761.5617464001</c:v>
                </c:pt>
                <c:pt idx="49">
                  <c:v>1528577.80192395</c:v>
                </c:pt>
                <c:pt idx="50">
                  <c:v>1495179.0823293701</c:v>
                </c:pt>
                <c:pt idx="51">
                  <c:v>1474402.81135234</c:v>
                </c:pt>
                <c:pt idx="52">
                  <c:v>1421014.61192949</c:v>
                </c:pt>
                <c:pt idx="53">
                  <c:v>1361058.6437102701</c:v>
                </c:pt>
                <c:pt idx="54">
                  <c:v>1293192.9815090201</c:v>
                </c:pt>
                <c:pt idx="55">
                  <c:v>1163480.17613054</c:v>
                </c:pt>
                <c:pt idx="56">
                  <c:v>1113195.81062224</c:v>
                </c:pt>
                <c:pt idx="57">
                  <c:v>1039714.7987185</c:v>
                </c:pt>
                <c:pt idx="58">
                  <c:v>912457.818371278</c:v>
                </c:pt>
                <c:pt idx="59">
                  <c:v>833258.19499050605</c:v>
                </c:pt>
                <c:pt idx="60">
                  <c:v>819485.38612175197</c:v>
                </c:pt>
              </c:numCache>
            </c:numRef>
          </c:yVal>
          <c:smooth val="0"/>
          <c:extLst>
            <c:ext xmlns:c16="http://schemas.microsoft.com/office/drawing/2014/chart" uri="{C3380CC4-5D6E-409C-BE32-E72D297353CC}">
              <c16:uniqueId val="{0000001D-3B72-424F-9EC6-AB8A22BEB92D}"/>
            </c:ext>
          </c:extLst>
        </c:ser>
        <c:ser>
          <c:idx val="30"/>
          <c:order val="30"/>
          <c:tx>
            <c:v>Flow Trajectories 1_20_1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Data'!$A$1469:$A$1481</c:f>
              <c:numCache>
                <c:formatCode>General</c:formatCode>
                <c:ptCount val="13"/>
                <c:pt idx="0">
                  <c:v>0.140610798609904</c:v>
                </c:pt>
                <c:pt idx="1">
                  <c:v>0.14151077864561001</c:v>
                </c:pt>
                <c:pt idx="2">
                  <c:v>0.14245492760273301</c:v>
                </c:pt>
                <c:pt idx="3">
                  <c:v>0.143998413565122</c:v>
                </c:pt>
                <c:pt idx="4">
                  <c:v>0.14860147309445401</c:v>
                </c:pt>
                <c:pt idx="5">
                  <c:v>0.15371918533979401</c:v>
                </c:pt>
                <c:pt idx="6">
                  <c:v>0.15675834690725399</c:v>
                </c:pt>
                <c:pt idx="7">
                  <c:v>0.15716414538311299</c:v>
                </c:pt>
                <c:pt idx="8">
                  <c:v>0.15717049562208399</c:v>
                </c:pt>
                <c:pt idx="9">
                  <c:v>0.16120520166697899</c:v>
                </c:pt>
                <c:pt idx="10">
                  <c:v>0.16377200092451899</c:v>
                </c:pt>
                <c:pt idx="11">
                  <c:v>0.16633239898138699</c:v>
                </c:pt>
                <c:pt idx="12">
                  <c:v>0.16634033656184399</c:v>
                </c:pt>
              </c:numCache>
            </c:numRef>
          </c:xVal>
          <c:yVal>
            <c:numRef>
              <c:f>'Plot Data'!$B$1469:$B$1481</c:f>
              <c:numCache>
                <c:formatCode>General</c:formatCode>
                <c:ptCount val="13"/>
                <c:pt idx="0">
                  <c:v>705257.46277211304</c:v>
                </c:pt>
                <c:pt idx="1">
                  <c:v>617396.96989512804</c:v>
                </c:pt>
                <c:pt idx="2">
                  <c:v>535326.15169383097</c:v>
                </c:pt>
                <c:pt idx="3">
                  <c:v>471956.92697031802</c:v>
                </c:pt>
                <c:pt idx="4">
                  <c:v>400586.71534063399</c:v>
                </c:pt>
                <c:pt idx="5">
                  <c:v>326863.35330201703</c:v>
                </c:pt>
                <c:pt idx="6">
                  <c:v>332052.99467644998</c:v>
                </c:pt>
                <c:pt idx="7">
                  <c:v>333746.41784820898</c:v>
                </c:pt>
                <c:pt idx="8">
                  <c:v>395252.29747619701</c:v>
                </c:pt>
                <c:pt idx="9">
                  <c:v>403171.70105169498</c:v>
                </c:pt>
                <c:pt idx="10">
                  <c:v>326994.33812098898</c:v>
                </c:pt>
                <c:pt idx="11">
                  <c:v>278468.30771833402</c:v>
                </c:pt>
                <c:pt idx="12">
                  <c:v>278384.26315673999</c:v>
                </c:pt>
              </c:numCache>
            </c:numRef>
          </c:yVal>
          <c:smooth val="0"/>
          <c:extLst>
            <c:ext xmlns:c16="http://schemas.microsoft.com/office/drawing/2014/chart" uri="{C3380CC4-5D6E-409C-BE32-E72D297353CC}">
              <c16:uniqueId val="{0000001E-3B72-424F-9EC6-AB8A22BEB92D}"/>
            </c:ext>
          </c:extLst>
        </c:ser>
        <c:ser>
          <c:idx val="31"/>
          <c:order val="31"/>
          <c:tx>
            <c:v>Flow Trajectories 1_21_0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Data'!$A$1484:$A$1554</c:f>
              <c:numCache>
                <c:formatCode>General</c:formatCode>
                <c:ptCount val="71"/>
                <c:pt idx="0">
                  <c:v>-5.8712190034871001E-5</c:v>
                </c:pt>
                <c:pt idx="1">
                  <c:v>5.2633367072318499E-3</c:v>
                </c:pt>
                <c:pt idx="2">
                  <c:v>6.2871497988405897E-3</c:v>
                </c:pt>
                <c:pt idx="3">
                  <c:v>8.9181838386440497E-3</c:v>
                </c:pt>
                <c:pt idx="4">
                  <c:v>1.4009503293491699E-2</c:v>
                </c:pt>
                <c:pt idx="5">
                  <c:v>1.9594315188741E-2</c:v>
                </c:pt>
                <c:pt idx="6">
                  <c:v>2.4676349142266799E-2</c:v>
                </c:pt>
                <c:pt idx="7">
                  <c:v>3.00610222244817E-2</c:v>
                </c:pt>
                <c:pt idx="8">
                  <c:v>3.5649704124124403E-2</c:v>
                </c:pt>
                <c:pt idx="9">
                  <c:v>4.1239945196266198E-2</c:v>
                </c:pt>
                <c:pt idx="10">
                  <c:v>4.6830718234318697E-2</c:v>
                </c:pt>
                <c:pt idx="11">
                  <c:v>5.1913987557352999E-2</c:v>
                </c:pt>
                <c:pt idx="12">
                  <c:v>5.6984636889051997E-2</c:v>
                </c:pt>
                <c:pt idx="13">
                  <c:v>6.0963308008448402E-2</c:v>
                </c:pt>
                <c:pt idx="14">
                  <c:v>6.5282499782921596E-2</c:v>
                </c:pt>
                <c:pt idx="15">
                  <c:v>6.6392118931381902E-2</c:v>
                </c:pt>
                <c:pt idx="16">
                  <c:v>7.1629506514104796E-2</c:v>
                </c:pt>
                <c:pt idx="17">
                  <c:v>7.72102625514932E-2</c:v>
                </c:pt>
                <c:pt idx="18">
                  <c:v>7.8737367307063794E-2</c:v>
                </c:pt>
                <c:pt idx="19">
                  <c:v>8.0252051915371797E-2</c:v>
                </c:pt>
                <c:pt idx="20">
                  <c:v>8.2793940611212605E-2</c:v>
                </c:pt>
                <c:pt idx="21">
                  <c:v>8.4632087159978803E-2</c:v>
                </c:pt>
                <c:pt idx="22">
                  <c:v>8.6165790827808203E-2</c:v>
                </c:pt>
                <c:pt idx="23">
                  <c:v>8.7775748509615198E-2</c:v>
                </c:pt>
                <c:pt idx="24">
                  <c:v>8.8222761158388993E-2</c:v>
                </c:pt>
                <c:pt idx="25">
                  <c:v>8.8332390984539697E-2</c:v>
                </c:pt>
                <c:pt idx="26">
                  <c:v>8.8344559962997504E-2</c:v>
                </c:pt>
                <c:pt idx="27">
                  <c:v>8.8463204022580302E-2</c:v>
                </c:pt>
                <c:pt idx="28">
                  <c:v>8.8593461973110202E-2</c:v>
                </c:pt>
                <c:pt idx="29">
                  <c:v>8.8677022285949203E-2</c:v>
                </c:pt>
                <c:pt idx="30">
                  <c:v>8.8772326159695297E-2</c:v>
                </c:pt>
                <c:pt idx="31">
                  <c:v>8.8785517936091005E-2</c:v>
                </c:pt>
                <c:pt idx="32">
                  <c:v>8.9929994330452998E-2</c:v>
                </c:pt>
                <c:pt idx="33">
                  <c:v>9.0923684052045803E-2</c:v>
                </c:pt>
                <c:pt idx="34">
                  <c:v>9.2901362451487696E-2</c:v>
                </c:pt>
                <c:pt idx="35">
                  <c:v>9.7923210343509495E-2</c:v>
                </c:pt>
                <c:pt idx="36">
                  <c:v>0.101395843345004</c:v>
                </c:pt>
                <c:pt idx="37">
                  <c:v>0.103390491311473</c:v>
                </c:pt>
                <c:pt idx="38">
                  <c:v>0.106703198521812</c:v>
                </c:pt>
                <c:pt idx="39">
                  <c:v>0.10781777532301801</c:v>
                </c:pt>
                <c:pt idx="40">
                  <c:v>0.110561284952937</c:v>
                </c:pt>
                <c:pt idx="41">
                  <c:v>0.112091131002147</c:v>
                </c:pt>
                <c:pt idx="42">
                  <c:v>0.113917816033327</c:v>
                </c:pt>
                <c:pt idx="43">
                  <c:v>0.115947700681993</c:v>
                </c:pt>
                <c:pt idx="44">
                  <c:v>0.117973958050595</c:v>
                </c:pt>
                <c:pt idx="45">
                  <c:v>0.119999542712579</c:v>
                </c:pt>
                <c:pt idx="46">
                  <c:v>0.122019671380578</c:v>
                </c:pt>
                <c:pt idx="47">
                  <c:v>0.124543335737033</c:v>
                </c:pt>
                <c:pt idx="48">
                  <c:v>0.12707049250517699</c:v>
                </c:pt>
                <c:pt idx="49">
                  <c:v>0.129596563952213</c:v>
                </c:pt>
                <c:pt idx="50">
                  <c:v>0.13161528879238801</c:v>
                </c:pt>
                <c:pt idx="51">
                  <c:v>0.133142963359101</c:v>
                </c:pt>
                <c:pt idx="52">
                  <c:v>0.13365465256617701</c:v>
                </c:pt>
                <c:pt idx="53">
                  <c:v>0.13416805005087101</c:v>
                </c:pt>
                <c:pt idx="54">
                  <c:v>0.13468605163035699</c:v>
                </c:pt>
                <c:pt idx="55">
                  <c:v>0.13520614222441499</c:v>
                </c:pt>
                <c:pt idx="56">
                  <c:v>0.13572440702657301</c:v>
                </c:pt>
                <c:pt idx="57">
                  <c:v>0.136251591202001</c:v>
                </c:pt>
                <c:pt idx="58">
                  <c:v>0.136794699580426</c:v>
                </c:pt>
                <c:pt idx="59">
                  <c:v>0.137350826322515</c:v>
                </c:pt>
                <c:pt idx="60">
                  <c:v>0.137557752508745</c:v>
                </c:pt>
                <c:pt idx="61">
                  <c:v>0.138119143933155</c:v>
                </c:pt>
                <c:pt idx="62">
                  <c:v>0.13815089512801401</c:v>
                </c:pt>
                <c:pt idx="63">
                  <c:v>0.13919408857775101</c:v>
                </c:pt>
                <c:pt idx="64">
                  <c:v>0.140234472479598</c:v>
                </c:pt>
                <c:pt idx="65">
                  <c:v>0.14075113602596201</c:v>
                </c:pt>
                <c:pt idx="66">
                  <c:v>0.14126970550502099</c:v>
                </c:pt>
                <c:pt idx="67">
                  <c:v>0.14238066126318699</c:v>
                </c:pt>
                <c:pt idx="68">
                  <c:v>0.14269690509241501</c:v>
                </c:pt>
                <c:pt idx="69">
                  <c:v>0.14282952177050001</c:v>
                </c:pt>
                <c:pt idx="70">
                  <c:v>0.14288034148647699</c:v>
                </c:pt>
              </c:numCache>
            </c:numRef>
          </c:xVal>
          <c:yVal>
            <c:numRef>
              <c:f>'Plot Data'!$B$1484:$B$1554</c:f>
              <c:numCache>
                <c:formatCode>General</c:formatCode>
                <c:ptCount val="71"/>
                <c:pt idx="0">
                  <c:v>2499520.42507012</c:v>
                </c:pt>
                <c:pt idx="1">
                  <c:v>2505142.6276217098</c:v>
                </c:pt>
                <c:pt idx="2">
                  <c:v>2483898.6396457902</c:v>
                </c:pt>
                <c:pt idx="3">
                  <c:v>2150022.1910355901</c:v>
                </c:pt>
                <c:pt idx="4">
                  <c:v>2020500.58089147</c:v>
                </c:pt>
                <c:pt idx="5">
                  <c:v>2078832.14023498</c:v>
                </c:pt>
                <c:pt idx="6">
                  <c:v>2095388.6288789299</c:v>
                </c:pt>
                <c:pt idx="7">
                  <c:v>2096784.21294342</c:v>
                </c:pt>
                <c:pt idx="8">
                  <c:v>2091853.9315638</c:v>
                </c:pt>
                <c:pt idx="9">
                  <c:v>2083706.35002814</c:v>
                </c:pt>
                <c:pt idx="10">
                  <c:v>2074238.06008456</c:v>
                </c:pt>
                <c:pt idx="11">
                  <c:v>2065822.9454912599</c:v>
                </c:pt>
                <c:pt idx="12">
                  <c:v>2094352.30665065</c:v>
                </c:pt>
                <c:pt idx="13">
                  <c:v>2008166.6433183199</c:v>
                </c:pt>
                <c:pt idx="14">
                  <c:v>1801574.94307873</c:v>
                </c:pt>
                <c:pt idx="15">
                  <c:v>1818950.7069006599</c:v>
                </c:pt>
                <c:pt idx="16">
                  <c:v>1857149.7167829401</c:v>
                </c:pt>
                <c:pt idx="17">
                  <c:v>1807111.99788961</c:v>
                </c:pt>
                <c:pt idx="18">
                  <c:v>1772971.26863885</c:v>
                </c:pt>
                <c:pt idx="19">
                  <c:v>1778652.5407124599</c:v>
                </c:pt>
                <c:pt idx="20">
                  <c:v>1807037.3796610599</c:v>
                </c:pt>
                <c:pt idx="21">
                  <c:v>1820818.9651631699</c:v>
                </c:pt>
                <c:pt idx="22">
                  <c:v>1813601.5098224001</c:v>
                </c:pt>
                <c:pt idx="23">
                  <c:v>1782151.19703326</c:v>
                </c:pt>
                <c:pt idx="24">
                  <c:v>1765929.95570154</c:v>
                </c:pt>
                <c:pt idx="25">
                  <c:v>1762273.01131819</c:v>
                </c:pt>
                <c:pt idx="26">
                  <c:v>1762033.43379286</c:v>
                </c:pt>
                <c:pt idx="27">
                  <c:v>1762256.2292820001</c:v>
                </c:pt>
                <c:pt idx="28">
                  <c:v>1762777.50511116</c:v>
                </c:pt>
                <c:pt idx="29">
                  <c:v>1762999.5696159999</c:v>
                </c:pt>
                <c:pt idx="30">
                  <c:v>1763383.56992462</c:v>
                </c:pt>
                <c:pt idx="31">
                  <c:v>1763001.9544384801</c:v>
                </c:pt>
                <c:pt idx="32">
                  <c:v>1728013.84796825</c:v>
                </c:pt>
                <c:pt idx="33">
                  <c:v>1685631.64206455</c:v>
                </c:pt>
                <c:pt idx="34">
                  <c:v>1645842.1000753499</c:v>
                </c:pt>
                <c:pt idx="35">
                  <c:v>1664073.3613020401</c:v>
                </c:pt>
                <c:pt idx="36">
                  <c:v>1705817.69572101</c:v>
                </c:pt>
                <c:pt idx="37">
                  <c:v>1708371.93424945</c:v>
                </c:pt>
                <c:pt idx="38">
                  <c:v>1696567.54986824</c:v>
                </c:pt>
                <c:pt idx="39">
                  <c:v>1692296.9492001201</c:v>
                </c:pt>
                <c:pt idx="40">
                  <c:v>1673489.0129948</c:v>
                </c:pt>
                <c:pt idx="41">
                  <c:v>1658502.66431364</c:v>
                </c:pt>
                <c:pt idx="42">
                  <c:v>1644922.0940195799</c:v>
                </c:pt>
                <c:pt idx="43">
                  <c:v>1648933.42367342</c:v>
                </c:pt>
                <c:pt idx="44">
                  <c:v>1658869.2910328</c:v>
                </c:pt>
                <c:pt idx="45">
                  <c:v>1671010.6772683801</c:v>
                </c:pt>
                <c:pt idx="46">
                  <c:v>1681606.91533521</c:v>
                </c:pt>
                <c:pt idx="47">
                  <c:v>1693418.43521931</c:v>
                </c:pt>
                <c:pt idx="48">
                  <c:v>1694635.36341297</c:v>
                </c:pt>
                <c:pt idx="49">
                  <c:v>1674917.95607096</c:v>
                </c:pt>
                <c:pt idx="50">
                  <c:v>1644653.79681698</c:v>
                </c:pt>
                <c:pt idx="51">
                  <c:v>1617123.3696175399</c:v>
                </c:pt>
                <c:pt idx="52">
                  <c:v>1606452.86068837</c:v>
                </c:pt>
                <c:pt idx="53">
                  <c:v>1586747.40825628</c:v>
                </c:pt>
                <c:pt idx="54">
                  <c:v>1565414.7722948799</c:v>
                </c:pt>
                <c:pt idx="55">
                  <c:v>1544226.4989402101</c:v>
                </c:pt>
                <c:pt idx="56">
                  <c:v>1524050.9074363599</c:v>
                </c:pt>
                <c:pt idx="57">
                  <c:v>1488503.2773984601</c:v>
                </c:pt>
                <c:pt idx="58">
                  <c:v>1440140.2741139701</c:v>
                </c:pt>
                <c:pt idx="59">
                  <c:v>1379583.37724713</c:v>
                </c:pt>
                <c:pt idx="60">
                  <c:v>1354220.2122408899</c:v>
                </c:pt>
                <c:pt idx="61">
                  <c:v>1289288.7513258299</c:v>
                </c:pt>
                <c:pt idx="62">
                  <c:v>1203900.0895465999</c:v>
                </c:pt>
                <c:pt idx="63">
                  <c:v>1094819.5457498101</c:v>
                </c:pt>
                <c:pt idx="64">
                  <c:v>1010783.85697348</c:v>
                </c:pt>
                <c:pt idx="65">
                  <c:v>953242.109911829</c:v>
                </c:pt>
                <c:pt idx="66">
                  <c:v>903675.00339819596</c:v>
                </c:pt>
                <c:pt idx="67">
                  <c:v>782326.95154723304</c:v>
                </c:pt>
                <c:pt idx="68">
                  <c:v>734875.19777873997</c:v>
                </c:pt>
                <c:pt idx="69">
                  <c:v>715045.14710606996</c:v>
                </c:pt>
                <c:pt idx="70">
                  <c:v>707444.93823560397</c:v>
                </c:pt>
              </c:numCache>
            </c:numRef>
          </c:yVal>
          <c:smooth val="0"/>
          <c:extLst>
            <c:ext xmlns:c16="http://schemas.microsoft.com/office/drawing/2014/chart" uri="{C3380CC4-5D6E-409C-BE32-E72D297353CC}">
              <c16:uniqueId val="{0000001F-3B72-424F-9EC6-AB8A22BEB92D}"/>
            </c:ext>
          </c:extLst>
        </c:ser>
        <c:ser>
          <c:idx val="32"/>
          <c:order val="32"/>
          <c:tx>
            <c:v>Flow Trajectories 1_21_1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Data'!$A$1557:$A$1570</c:f>
              <c:numCache>
                <c:formatCode>General</c:formatCode>
                <c:ptCount val="14"/>
                <c:pt idx="0">
                  <c:v>0.14288034148647699</c:v>
                </c:pt>
                <c:pt idx="1">
                  <c:v>0.14392996893915999</c:v>
                </c:pt>
                <c:pt idx="2">
                  <c:v>0.144951422042122</c:v>
                </c:pt>
                <c:pt idx="3">
                  <c:v>0.14649168927746201</c:v>
                </c:pt>
                <c:pt idx="4">
                  <c:v>0.15139873485598401</c:v>
                </c:pt>
                <c:pt idx="5">
                  <c:v>0.15649823722536399</c:v>
                </c:pt>
                <c:pt idx="6">
                  <c:v>0.15852176820868299</c:v>
                </c:pt>
                <c:pt idx="7">
                  <c:v>0.15855351453335301</c:v>
                </c:pt>
                <c:pt idx="8">
                  <c:v>0.158559864772325</c:v>
                </c:pt>
                <c:pt idx="9">
                  <c:v>0.162590732059785</c:v>
                </c:pt>
                <c:pt idx="10">
                  <c:v>0.16484675744583199</c:v>
                </c:pt>
                <c:pt idx="11">
                  <c:v>0.16779216218698001</c:v>
                </c:pt>
                <c:pt idx="12">
                  <c:v>0.16780009955095801</c:v>
                </c:pt>
                <c:pt idx="13">
                  <c:v>0.16780089326272499</c:v>
                </c:pt>
              </c:numCache>
            </c:numRef>
          </c:xVal>
          <c:yVal>
            <c:numRef>
              <c:f>'Plot Data'!$B$1557:$B$1570</c:f>
              <c:numCache>
                <c:formatCode>General</c:formatCode>
                <c:ptCount val="14"/>
                <c:pt idx="0">
                  <c:v>585679.87972003897</c:v>
                </c:pt>
                <c:pt idx="1">
                  <c:v>515353.71718254802</c:v>
                </c:pt>
                <c:pt idx="2">
                  <c:v>485856.50663669797</c:v>
                </c:pt>
                <c:pt idx="3">
                  <c:v>456303.570583464</c:v>
                </c:pt>
                <c:pt idx="4">
                  <c:v>387208.513885669</c:v>
                </c:pt>
                <c:pt idx="5">
                  <c:v>324455.63445418997</c:v>
                </c:pt>
                <c:pt idx="6">
                  <c:v>331576.07517775497</c:v>
                </c:pt>
                <c:pt idx="7">
                  <c:v>331688.41759854503</c:v>
                </c:pt>
                <c:pt idx="8">
                  <c:v>390355.57747932698</c:v>
                </c:pt>
                <c:pt idx="9">
                  <c:v>403194.73027427902</c:v>
                </c:pt>
                <c:pt idx="10">
                  <c:v>333979.14265192201</c:v>
                </c:pt>
                <c:pt idx="11">
                  <c:v>279415.98053978698</c:v>
                </c:pt>
                <c:pt idx="12">
                  <c:v>279357.45789197501</c:v>
                </c:pt>
                <c:pt idx="13">
                  <c:v>279351.60761014099</c:v>
                </c:pt>
              </c:numCache>
            </c:numRef>
          </c:yVal>
          <c:smooth val="0"/>
          <c:extLst>
            <c:ext xmlns:c16="http://schemas.microsoft.com/office/drawing/2014/chart" uri="{C3380CC4-5D6E-409C-BE32-E72D297353CC}">
              <c16:uniqueId val="{00000020-3B72-424F-9EC6-AB8A22BEB92D}"/>
            </c:ext>
          </c:extLst>
        </c:ser>
        <c:ser>
          <c:idx val="33"/>
          <c:order val="33"/>
          <c:tx>
            <c:v>Flow Trajectories 1_22_0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Data'!$A$1573:$A$1687</c:f>
              <c:numCache>
                <c:formatCode>General</c:formatCode>
                <c:ptCount val="115"/>
                <c:pt idx="0">
                  <c:v>-5.8712495961303401E-5</c:v>
                </c:pt>
                <c:pt idx="1">
                  <c:v>5.3101024766100602E-3</c:v>
                </c:pt>
                <c:pt idx="2">
                  <c:v>6.2979410473738198E-3</c:v>
                </c:pt>
                <c:pt idx="3">
                  <c:v>8.3498824560216192E-3</c:v>
                </c:pt>
                <c:pt idx="4">
                  <c:v>9.3057251808620796E-3</c:v>
                </c:pt>
                <c:pt idx="5">
                  <c:v>1.39353973769746E-2</c:v>
                </c:pt>
                <c:pt idx="6">
                  <c:v>1.7302514300075001E-2</c:v>
                </c:pt>
                <c:pt idx="7">
                  <c:v>1.9890565427105801E-2</c:v>
                </c:pt>
                <c:pt idx="8">
                  <c:v>2.2270277940657699E-2</c:v>
                </c:pt>
                <c:pt idx="9">
                  <c:v>2.4415364559116599E-2</c:v>
                </c:pt>
                <c:pt idx="10">
                  <c:v>2.6432597571635401E-2</c:v>
                </c:pt>
                <c:pt idx="11">
                  <c:v>2.8358824593144E-2</c:v>
                </c:pt>
                <c:pt idx="12">
                  <c:v>3.02160268581224E-2</c:v>
                </c:pt>
                <c:pt idx="13">
                  <c:v>3.2027995405672902E-2</c:v>
                </c:pt>
                <c:pt idx="14">
                  <c:v>3.3817321444215599E-2</c:v>
                </c:pt>
                <c:pt idx="15">
                  <c:v>3.55948763943814E-2</c:v>
                </c:pt>
                <c:pt idx="16">
                  <c:v>3.7363464888075397E-2</c:v>
                </c:pt>
                <c:pt idx="17">
                  <c:v>3.9116747820863697E-2</c:v>
                </c:pt>
                <c:pt idx="18">
                  <c:v>4.0843742917978001E-2</c:v>
                </c:pt>
                <c:pt idx="19">
                  <c:v>4.2536303261524598E-2</c:v>
                </c:pt>
                <c:pt idx="20">
                  <c:v>4.41881938345111E-2</c:v>
                </c:pt>
                <c:pt idx="21">
                  <c:v>4.57981571985892E-2</c:v>
                </c:pt>
                <c:pt idx="22">
                  <c:v>4.7376101559541001E-2</c:v>
                </c:pt>
                <c:pt idx="23">
                  <c:v>4.9100928446187901E-2</c:v>
                </c:pt>
                <c:pt idx="24">
                  <c:v>5.0840467678371103E-2</c:v>
                </c:pt>
                <c:pt idx="25">
                  <c:v>5.2614712516552802E-2</c:v>
                </c:pt>
                <c:pt idx="26">
                  <c:v>5.4429136219631399E-2</c:v>
                </c:pt>
                <c:pt idx="27">
                  <c:v>5.6306383161543898E-2</c:v>
                </c:pt>
                <c:pt idx="28">
                  <c:v>5.8223457872018998E-2</c:v>
                </c:pt>
                <c:pt idx="29">
                  <c:v>5.8364041724274902E-2</c:v>
                </c:pt>
                <c:pt idx="30">
                  <c:v>5.8376743111044203E-2</c:v>
                </c:pt>
                <c:pt idx="31">
                  <c:v>5.8387732174452298E-2</c:v>
                </c:pt>
                <c:pt idx="32">
                  <c:v>5.8506727618550303E-2</c:v>
                </c:pt>
                <c:pt idx="33">
                  <c:v>5.8626183221701399E-2</c:v>
                </c:pt>
                <c:pt idx="34">
                  <c:v>5.8746194215213099E-2</c:v>
                </c:pt>
                <c:pt idx="35">
                  <c:v>5.8866565087098997E-2</c:v>
                </c:pt>
                <c:pt idx="36">
                  <c:v>5.8987216760331203E-2</c:v>
                </c:pt>
                <c:pt idx="37">
                  <c:v>5.9108390263091899E-2</c:v>
                </c:pt>
                <c:pt idx="38">
                  <c:v>5.9230098400604503E-2</c:v>
                </c:pt>
                <c:pt idx="39">
                  <c:v>5.9353328667197003E-2</c:v>
                </c:pt>
                <c:pt idx="40">
                  <c:v>5.9478630266313399E-2</c:v>
                </c:pt>
                <c:pt idx="41">
                  <c:v>5.9604174088523303E-2</c:v>
                </c:pt>
                <c:pt idx="42">
                  <c:v>5.97299406872547E-2</c:v>
                </c:pt>
                <c:pt idx="43">
                  <c:v>5.9844301611074201E-2</c:v>
                </c:pt>
                <c:pt idx="44">
                  <c:v>5.9958646935268499E-2</c:v>
                </c:pt>
                <c:pt idx="45">
                  <c:v>6.0072983982440702E-2</c:v>
                </c:pt>
                <c:pt idx="46">
                  <c:v>6.0198752971931502E-2</c:v>
                </c:pt>
                <c:pt idx="47">
                  <c:v>6.0324527542888799E-2</c:v>
                </c:pt>
                <c:pt idx="48">
                  <c:v>6.0427442828813599E-2</c:v>
                </c:pt>
                <c:pt idx="49">
                  <c:v>6.0553243825200401E-2</c:v>
                </c:pt>
                <c:pt idx="50">
                  <c:v>6.0679066486041398E-2</c:v>
                </c:pt>
                <c:pt idx="51">
                  <c:v>6.0690506122814201E-2</c:v>
                </c:pt>
                <c:pt idx="52">
                  <c:v>6.0704291241266597E-2</c:v>
                </c:pt>
                <c:pt idx="53">
                  <c:v>6.5884232621221298E-2</c:v>
                </c:pt>
                <c:pt idx="54">
                  <c:v>7.14041819919434E-2</c:v>
                </c:pt>
                <c:pt idx="55">
                  <c:v>7.6985683919576497E-2</c:v>
                </c:pt>
                <c:pt idx="56">
                  <c:v>7.8009270529259406E-2</c:v>
                </c:pt>
                <c:pt idx="57">
                  <c:v>7.91248405072979E-2</c:v>
                </c:pt>
                <c:pt idx="58">
                  <c:v>8.0639636495607597E-2</c:v>
                </c:pt>
                <c:pt idx="59">
                  <c:v>8.3189481922431099E-2</c:v>
                </c:pt>
                <c:pt idx="60">
                  <c:v>8.3412930297804597E-2</c:v>
                </c:pt>
                <c:pt idx="61">
                  <c:v>8.5096623830872603E-2</c:v>
                </c:pt>
                <c:pt idx="62">
                  <c:v>8.6737050813854799E-2</c:v>
                </c:pt>
                <c:pt idx="63">
                  <c:v>8.7385526753332193E-2</c:v>
                </c:pt>
                <c:pt idx="64">
                  <c:v>8.7515397685650295E-2</c:v>
                </c:pt>
                <c:pt idx="65">
                  <c:v>8.7540802442965096E-2</c:v>
                </c:pt>
                <c:pt idx="66">
                  <c:v>8.7662004518983302E-2</c:v>
                </c:pt>
                <c:pt idx="67">
                  <c:v>8.7782790051309303E-2</c:v>
                </c:pt>
                <c:pt idx="68">
                  <c:v>8.7903119376298106E-2</c:v>
                </c:pt>
                <c:pt idx="69">
                  <c:v>8.8035083537655198E-2</c:v>
                </c:pt>
                <c:pt idx="70">
                  <c:v>8.8155993318031298E-2</c:v>
                </c:pt>
                <c:pt idx="71">
                  <c:v>8.8276487421749594E-2</c:v>
                </c:pt>
                <c:pt idx="72">
                  <c:v>8.8396619503180798E-2</c:v>
                </c:pt>
                <c:pt idx="73">
                  <c:v>8.8516378274992993E-2</c:v>
                </c:pt>
                <c:pt idx="74">
                  <c:v>8.8635779478232299E-2</c:v>
                </c:pt>
                <c:pt idx="75">
                  <c:v>8.8754054026355403E-2</c:v>
                </c:pt>
                <c:pt idx="76">
                  <c:v>8.8884766124000106E-2</c:v>
                </c:pt>
                <c:pt idx="77">
                  <c:v>8.9003778095256794E-2</c:v>
                </c:pt>
                <c:pt idx="78">
                  <c:v>8.9098770140652303E-2</c:v>
                </c:pt>
                <c:pt idx="79">
                  <c:v>8.9112036155554297E-2</c:v>
                </c:pt>
                <c:pt idx="80">
                  <c:v>9.0325291843398006E-2</c:v>
                </c:pt>
                <c:pt idx="81">
                  <c:v>9.1857941829686193E-2</c:v>
                </c:pt>
                <c:pt idx="82">
                  <c:v>9.5397748668191104E-2</c:v>
                </c:pt>
                <c:pt idx="83">
                  <c:v>9.93932632236849E-2</c:v>
                </c:pt>
                <c:pt idx="84">
                  <c:v>0.103866048794254</c:v>
                </c:pt>
                <c:pt idx="85">
                  <c:v>0.107888684278883</c:v>
                </c:pt>
                <c:pt idx="86">
                  <c:v>0.110733985743199</c:v>
                </c:pt>
                <c:pt idx="87">
                  <c:v>0.112263979576537</c:v>
                </c:pt>
                <c:pt idx="88">
                  <c:v>0.11398929838025899</c:v>
                </c:pt>
                <c:pt idx="89">
                  <c:v>0.11602029834085099</c:v>
                </c:pt>
                <c:pt idx="90">
                  <c:v>0.11804667027231899</c:v>
                </c:pt>
                <c:pt idx="91">
                  <c:v>0.12007109742705301</c:v>
                </c:pt>
                <c:pt idx="92">
                  <c:v>0.12209162264976101</c:v>
                </c:pt>
                <c:pt idx="93">
                  <c:v>0.124615383424171</c:v>
                </c:pt>
                <c:pt idx="94">
                  <c:v>0.127141968936415</c:v>
                </c:pt>
                <c:pt idx="95">
                  <c:v>0.12966528284176301</c:v>
                </c:pt>
                <c:pt idx="96">
                  <c:v>0.13168648452116799</c:v>
                </c:pt>
                <c:pt idx="97">
                  <c:v>0.13321624064579901</c:v>
                </c:pt>
                <c:pt idx="98">
                  <c:v>0.133727493332984</c:v>
                </c:pt>
                <c:pt idx="99">
                  <c:v>0.134242239579414</c:v>
                </c:pt>
                <c:pt idx="100">
                  <c:v>0.13476202307437199</c:v>
                </c:pt>
                <c:pt idx="101">
                  <c:v>0.13528323789205901</c:v>
                </c:pt>
                <c:pt idx="102">
                  <c:v>0.13580247803405401</c:v>
                </c:pt>
                <c:pt idx="103">
                  <c:v>0.13633584504440399</c:v>
                </c:pt>
                <c:pt idx="104">
                  <c:v>0.13688358578842499</c:v>
                </c:pt>
                <c:pt idx="105">
                  <c:v>0.13744200453618799</c:v>
                </c:pt>
                <c:pt idx="106">
                  <c:v>0.13791839951802701</c:v>
                </c:pt>
                <c:pt idx="107">
                  <c:v>0.13795015071288599</c:v>
                </c:pt>
                <c:pt idx="108">
                  <c:v>0.13899103918692099</c:v>
                </c:pt>
                <c:pt idx="109">
                  <c:v>0.14003055367327999</c:v>
                </c:pt>
                <c:pt idx="110">
                  <c:v>0.14054581248171799</c:v>
                </c:pt>
                <c:pt idx="111">
                  <c:v>0.14106348349747699</c:v>
                </c:pt>
                <c:pt idx="112">
                  <c:v>0.14178693281419999</c:v>
                </c:pt>
                <c:pt idx="113">
                  <c:v>0.14237541606540499</c:v>
                </c:pt>
                <c:pt idx="114">
                  <c:v>0.14251020791937299</c:v>
                </c:pt>
              </c:numCache>
            </c:numRef>
          </c:xVal>
          <c:yVal>
            <c:numRef>
              <c:f>'Plot Data'!$B$1573:$B$1687</c:f>
              <c:numCache>
                <c:formatCode>General</c:formatCode>
                <c:ptCount val="115"/>
                <c:pt idx="0">
                  <c:v>2501398.9721913999</c:v>
                </c:pt>
                <c:pt idx="1">
                  <c:v>2529117.2597043798</c:v>
                </c:pt>
                <c:pt idx="2">
                  <c:v>2542332.76005426</c:v>
                </c:pt>
                <c:pt idx="3">
                  <c:v>2278909.4781425698</c:v>
                </c:pt>
                <c:pt idx="4">
                  <c:v>2059953.03095179</c:v>
                </c:pt>
                <c:pt idx="5">
                  <c:v>2014491.4151645999</c:v>
                </c:pt>
                <c:pt idx="6">
                  <c:v>2058079.3043182199</c:v>
                </c:pt>
                <c:pt idx="7">
                  <c:v>2082818.3378626599</c:v>
                </c:pt>
                <c:pt idx="8">
                  <c:v>2093121.4649189599</c:v>
                </c:pt>
                <c:pt idx="9">
                  <c:v>2095815.4790471899</c:v>
                </c:pt>
                <c:pt idx="10">
                  <c:v>2097064.2270060501</c:v>
                </c:pt>
                <c:pt idx="11">
                  <c:v>2097319.2583841099</c:v>
                </c:pt>
                <c:pt idx="12">
                  <c:v>2096668.69708211</c:v>
                </c:pt>
                <c:pt idx="13">
                  <c:v>2095316.6096636001</c:v>
                </c:pt>
                <c:pt idx="14">
                  <c:v>2093677.2659972201</c:v>
                </c:pt>
                <c:pt idx="15">
                  <c:v>2092046.6670377799</c:v>
                </c:pt>
                <c:pt idx="16">
                  <c:v>2089763.9675284899</c:v>
                </c:pt>
                <c:pt idx="17">
                  <c:v>2087033.90439396</c:v>
                </c:pt>
                <c:pt idx="18">
                  <c:v>2084042.7377186699</c:v>
                </c:pt>
                <c:pt idx="19">
                  <c:v>2081203.9768754099</c:v>
                </c:pt>
                <c:pt idx="20">
                  <c:v>2078580.69513403</c:v>
                </c:pt>
                <c:pt idx="21">
                  <c:v>2076005.93859364</c:v>
                </c:pt>
                <c:pt idx="22">
                  <c:v>2073251.7640949599</c:v>
                </c:pt>
                <c:pt idx="23">
                  <c:v>2069714.5246164</c:v>
                </c:pt>
                <c:pt idx="24">
                  <c:v>2066825.8969155201</c:v>
                </c:pt>
                <c:pt idx="25">
                  <c:v>2065718.30127559</c:v>
                </c:pt>
                <c:pt idx="26">
                  <c:v>2070338.6670628099</c:v>
                </c:pt>
                <c:pt idx="27">
                  <c:v>2087908.91617887</c:v>
                </c:pt>
                <c:pt idx="28">
                  <c:v>2118133.1430031098</c:v>
                </c:pt>
                <c:pt idx="29">
                  <c:v>2112767.1887621498</c:v>
                </c:pt>
                <c:pt idx="30">
                  <c:v>2112278.80730137</c:v>
                </c:pt>
                <c:pt idx="31">
                  <c:v>2111929.5379404202</c:v>
                </c:pt>
                <c:pt idx="32">
                  <c:v>2108927.2138877199</c:v>
                </c:pt>
                <c:pt idx="33">
                  <c:v>2106241.0074193999</c:v>
                </c:pt>
                <c:pt idx="34">
                  <c:v>2103784.20805792</c:v>
                </c:pt>
                <c:pt idx="35">
                  <c:v>2100502.5452767098</c:v>
                </c:pt>
                <c:pt idx="36">
                  <c:v>2097418.1636437899</c:v>
                </c:pt>
                <c:pt idx="37">
                  <c:v>2094536.28239591</c:v>
                </c:pt>
                <c:pt idx="38">
                  <c:v>2091853.87082989</c:v>
                </c:pt>
                <c:pt idx="39">
                  <c:v>2089320.3295235999</c:v>
                </c:pt>
                <c:pt idx="40">
                  <c:v>2086873.83312565</c:v>
                </c:pt>
                <c:pt idx="41">
                  <c:v>2084628.0106101399</c:v>
                </c:pt>
                <c:pt idx="42">
                  <c:v>2079098.1866355301</c:v>
                </c:pt>
                <c:pt idx="43">
                  <c:v>2070279.4400909899</c:v>
                </c:pt>
                <c:pt idx="44">
                  <c:v>2061981.7870131901</c:v>
                </c:pt>
                <c:pt idx="45">
                  <c:v>2054188.3260266799</c:v>
                </c:pt>
                <c:pt idx="46">
                  <c:v>2046178.1595004499</c:v>
                </c:pt>
                <c:pt idx="47">
                  <c:v>2038736.43903695</c:v>
                </c:pt>
                <c:pt idx="48">
                  <c:v>2033055.53428551</c:v>
                </c:pt>
                <c:pt idx="49">
                  <c:v>2026592.1590287101</c:v>
                </c:pt>
                <c:pt idx="50">
                  <c:v>2020636.19041393</c:v>
                </c:pt>
                <c:pt idx="51">
                  <c:v>2020119.1322210601</c:v>
                </c:pt>
                <c:pt idx="52">
                  <c:v>2018862.7922061</c:v>
                </c:pt>
                <c:pt idx="53">
                  <c:v>1808771.4240755099</c:v>
                </c:pt>
                <c:pt idx="54">
                  <c:v>1861713.0323274401</c:v>
                </c:pt>
                <c:pt idx="55">
                  <c:v>1821882.61575866</c:v>
                </c:pt>
                <c:pt idx="56">
                  <c:v>1786756.4564781899</c:v>
                </c:pt>
                <c:pt idx="57">
                  <c:v>1767948.1729681599</c:v>
                </c:pt>
                <c:pt idx="58">
                  <c:v>1774526.95150239</c:v>
                </c:pt>
                <c:pt idx="59">
                  <c:v>1803229.9069759301</c:v>
                </c:pt>
                <c:pt idx="60">
                  <c:v>1803989.18692177</c:v>
                </c:pt>
                <c:pt idx="61">
                  <c:v>1814248.6669822501</c:v>
                </c:pt>
                <c:pt idx="62">
                  <c:v>1791421.55485558</c:v>
                </c:pt>
                <c:pt idx="63">
                  <c:v>1777978.41633979</c:v>
                </c:pt>
                <c:pt idx="64">
                  <c:v>1775514.21178016</c:v>
                </c:pt>
                <c:pt idx="65">
                  <c:v>1775044.4243115101</c:v>
                </c:pt>
                <c:pt idx="66">
                  <c:v>1774351.38286856</c:v>
                </c:pt>
                <c:pt idx="67">
                  <c:v>1773043.1904606801</c:v>
                </c:pt>
                <c:pt idx="68">
                  <c:v>1769998.9345295201</c:v>
                </c:pt>
                <c:pt idx="69">
                  <c:v>1766895.58615253</c:v>
                </c:pt>
                <c:pt idx="70">
                  <c:v>1764340.60286237</c:v>
                </c:pt>
                <c:pt idx="71">
                  <c:v>1763580.2453999401</c:v>
                </c:pt>
                <c:pt idx="72">
                  <c:v>1763133.45570728</c:v>
                </c:pt>
                <c:pt idx="73">
                  <c:v>1762981.1150124001</c:v>
                </c:pt>
                <c:pt idx="74">
                  <c:v>1763100.2256552</c:v>
                </c:pt>
                <c:pt idx="75">
                  <c:v>1763691.38678866</c:v>
                </c:pt>
                <c:pt idx="76">
                  <c:v>1764363.0948709501</c:v>
                </c:pt>
                <c:pt idx="77">
                  <c:v>1765056.01861325</c:v>
                </c:pt>
                <c:pt idx="78">
                  <c:v>1765747.2187026499</c:v>
                </c:pt>
                <c:pt idx="79">
                  <c:v>1765390.5345481101</c:v>
                </c:pt>
                <c:pt idx="80">
                  <c:v>1725407.4500577799</c:v>
                </c:pt>
                <c:pt idx="81">
                  <c:v>1676100.1096626499</c:v>
                </c:pt>
                <c:pt idx="82">
                  <c:v>1632625.4889986</c:v>
                </c:pt>
                <c:pt idx="83">
                  <c:v>1686066.62858574</c:v>
                </c:pt>
                <c:pt idx="84">
                  <c:v>1708703.89366376</c:v>
                </c:pt>
                <c:pt idx="85">
                  <c:v>1692766.8670888001</c:v>
                </c:pt>
                <c:pt idx="86">
                  <c:v>1673325.6934770199</c:v>
                </c:pt>
                <c:pt idx="87">
                  <c:v>1658463.7789233399</c:v>
                </c:pt>
                <c:pt idx="88">
                  <c:v>1645196.01897306</c:v>
                </c:pt>
                <c:pt idx="89">
                  <c:v>1648038.6217259699</c:v>
                </c:pt>
                <c:pt idx="90">
                  <c:v>1658133.9974595399</c:v>
                </c:pt>
                <c:pt idx="91">
                  <c:v>1670497.7342280101</c:v>
                </c:pt>
                <c:pt idx="92">
                  <c:v>1681377.96562026</c:v>
                </c:pt>
                <c:pt idx="93">
                  <c:v>1693825.6922047101</c:v>
                </c:pt>
                <c:pt idx="94">
                  <c:v>1695324.6463930199</c:v>
                </c:pt>
                <c:pt idx="95">
                  <c:v>1674574.3565418301</c:v>
                </c:pt>
                <c:pt idx="96">
                  <c:v>1643933.1083432699</c:v>
                </c:pt>
                <c:pt idx="97">
                  <c:v>1616099.64250887</c:v>
                </c:pt>
                <c:pt idx="98">
                  <c:v>1600281.5851764299</c:v>
                </c:pt>
                <c:pt idx="99">
                  <c:v>1580072.2344138799</c:v>
                </c:pt>
                <c:pt idx="100">
                  <c:v>1557751.6817082299</c:v>
                </c:pt>
                <c:pt idx="101">
                  <c:v>1535713.71580542</c:v>
                </c:pt>
                <c:pt idx="102">
                  <c:v>1512170.83941894</c:v>
                </c:pt>
                <c:pt idx="103">
                  <c:v>1471480.47934647</c:v>
                </c:pt>
                <c:pt idx="104">
                  <c:v>1419884.3206853401</c:v>
                </c:pt>
                <c:pt idx="105">
                  <c:v>1356009.16396157</c:v>
                </c:pt>
                <c:pt idx="106">
                  <c:v>1298817.6500180201</c:v>
                </c:pt>
                <c:pt idx="107">
                  <c:v>1195743.4538846901</c:v>
                </c:pt>
                <c:pt idx="108">
                  <c:v>1086786.3097057899</c:v>
                </c:pt>
                <c:pt idx="109">
                  <c:v>1008175.4607804</c:v>
                </c:pt>
                <c:pt idx="110">
                  <c:v>955061.58663200296</c:v>
                </c:pt>
                <c:pt idx="111">
                  <c:v>909494.57626325497</c:v>
                </c:pt>
                <c:pt idx="112">
                  <c:v>863976.96838463796</c:v>
                </c:pt>
                <c:pt idx="113">
                  <c:v>778753.08007240901</c:v>
                </c:pt>
                <c:pt idx="114">
                  <c:v>758544.04327028</c:v>
                </c:pt>
              </c:numCache>
            </c:numRef>
          </c:yVal>
          <c:smooth val="0"/>
          <c:extLst>
            <c:ext xmlns:c16="http://schemas.microsoft.com/office/drawing/2014/chart" uri="{C3380CC4-5D6E-409C-BE32-E72D297353CC}">
              <c16:uniqueId val="{00000021-3B72-424F-9EC6-AB8A22BEB92D}"/>
            </c:ext>
          </c:extLst>
        </c:ser>
        <c:ser>
          <c:idx val="34"/>
          <c:order val="34"/>
          <c:tx>
            <c:v>Flow Trajectories 1_22_1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Data'!$A$1690:$A$1703</c:f>
              <c:numCache>
                <c:formatCode>General</c:formatCode>
                <c:ptCount val="14"/>
                <c:pt idx="0">
                  <c:v>0.14251020791937299</c:v>
                </c:pt>
                <c:pt idx="1">
                  <c:v>0.14356131506223499</c:v>
                </c:pt>
                <c:pt idx="2">
                  <c:v>0.14458072162041799</c:v>
                </c:pt>
                <c:pt idx="3">
                  <c:v>0.148682599652398</c:v>
                </c:pt>
                <c:pt idx="4">
                  <c:v>0.15430773031843301</c:v>
                </c:pt>
                <c:pt idx="5">
                  <c:v>0.15836232229625199</c:v>
                </c:pt>
                <c:pt idx="6">
                  <c:v>0.158489248497382</c:v>
                </c:pt>
                <c:pt idx="7">
                  <c:v>0.158495598449574</c:v>
                </c:pt>
                <c:pt idx="8">
                  <c:v>0.158501948688546</c:v>
                </c:pt>
                <c:pt idx="9">
                  <c:v>0.15880605374943499</c:v>
                </c:pt>
                <c:pt idx="10">
                  <c:v>0.16286251091145501</c:v>
                </c:pt>
                <c:pt idx="11">
                  <c:v>0.165430343494439</c:v>
                </c:pt>
                <c:pt idx="12">
                  <c:v>0.16774528593420401</c:v>
                </c:pt>
                <c:pt idx="13">
                  <c:v>0.16775163585300501</c:v>
                </c:pt>
              </c:numCache>
            </c:numRef>
          </c:xVal>
          <c:yVal>
            <c:numRef>
              <c:f>'Plot Data'!$B$1690:$B$1703</c:f>
              <c:numCache>
                <c:formatCode>General</c:formatCode>
                <c:ptCount val="14"/>
                <c:pt idx="0">
                  <c:v>607680.02195247903</c:v>
                </c:pt>
                <c:pt idx="1">
                  <c:v>523777.72931619198</c:v>
                </c:pt>
                <c:pt idx="2">
                  <c:v>498248.33494944399</c:v>
                </c:pt>
                <c:pt idx="3">
                  <c:v>417691.47622550902</c:v>
                </c:pt>
                <c:pt idx="4">
                  <c:v>334557.41121301602</c:v>
                </c:pt>
                <c:pt idx="5">
                  <c:v>330677.37192983</c:v>
                </c:pt>
                <c:pt idx="6">
                  <c:v>331120.66179658298</c:v>
                </c:pt>
                <c:pt idx="7">
                  <c:v>331142.739449771</c:v>
                </c:pt>
                <c:pt idx="8">
                  <c:v>389290.67152458598</c:v>
                </c:pt>
                <c:pt idx="9">
                  <c:v>395857.44512049301</c:v>
                </c:pt>
                <c:pt idx="10">
                  <c:v>392909.07836177602</c:v>
                </c:pt>
                <c:pt idx="11">
                  <c:v>314911.40863798599</c:v>
                </c:pt>
                <c:pt idx="12">
                  <c:v>279016.32674041198</c:v>
                </c:pt>
                <c:pt idx="13">
                  <c:v>278970.73897667899</c:v>
                </c:pt>
              </c:numCache>
            </c:numRef>
          </c:yVal>
          <c:smooth val="0"/>
          <c:extLst>
            <c:ext xmlns:c16="http://schemas.microsoft.com/office/drawing/2014/chart" uri="{C3380CC4-5D6E-409C-BE32-E72D297353CC}">
              <c16:uniqueId val="{00000022-3B72-424F-9EC6-AB8A22BEB92D}"/>
            </c:ext>
          </c:extLst>
        </c:ser>
        <c:ser>
          <c:idx val="35"/>
          <c:order val="35"/>
          <c:tx>
            <c:v>Flow Trajectories 1_23</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Data'!$A$1706:$A$1759</c:f>
              <c:numCache>
                <c:formatCode>General</c:formatCode>
                <c:ptCount val="54"/>
                <c:pt idx="0">
                  <c:v>-5.8929455076556297E-5</c:v>
                </c:pt>
                <c:pt idx="1">
                  <c:v>5.2985109847579204E-3</c:v>
                </c:pt>
                <c:pt idx="2">
                  <c:v>1.04603991098131E-2</c:v>
                </c:pt>
                <c:pt idx="3">
                  <c:v>1.55588800682594E-2</c:v>
                </c:pt>
                <c:pt idx="4">
                  <c:v>2.0623825024109699E-2</c:v>
                </c:pt>
                <c:pt idx="5">
                  <c:v>2.62026594876455E-2</c:v>
                </c:pt>
                <c:pt idx="6">
                  <c:v>3.1280761629120302E-2</c:v>
                </c:pt>
                <c:pt idx="7">
                  <c:v>3.6868270865249297E-2</c:v>
                </c:pt>
                <c:pt idx="8">
                  <c:v>4.2458602956360399E-2</c:v>
                </c:pt>
                <c:pt idx="9">
                  <c:v>4.8050219232759199E-2</c:v>
                </c:pt>
                <c:pt idx="10">
                  <c:v>5.3132333059303101E-2</c:v>
                </c:pt>
                <c:pt idx="11">
                  <c:v>5.8721232784931597E-2</c:v>
                </c:pt>
                <c:pt idx="12">
                  <c:v>6.4318378358627498E-2</c:v>
                </c:pt>
                <c:pt idx="13">
                  <c:v>6.5030838758760603E-2</c:v>
                </c:pt>
                <c:pt idx="14">
                  <c:v>6.9650805902347707E-2</c:v>
                </c:pt>
                <c:pt idx="15">
                  <c:v>7.2200099110256002E-2</c:v>
                </c:pt>
                <c:pt idx="16">
                  <c:v>7.3524261406859096E-2</c:v>
                </c:pt>
                <c:pt idx="17">
                  <c:v>7.8611150928777296E-2</c:v>
                </c:pt>
                <c:pt idx="18">
                  <c:v>8.1656400879665803E-2</c:v>
                </c:pt>
                <c:pt idx="19">
                  <c:v>8.4306425749939004E-2</c:v>
                </c:pt>
                <c:pt idx="20">
                  <c:v>8.5218894556395794E-2</c:v>
                </c:pt>
                <c:pt idx="21">
                  <c:v>8.7758489831738201E-2</c:v>
                </c:pt>
                <c:pt idx="22">
                  <c:v>8.9786222361089602E-2</c:v>
                </c:pt>
                <c:pt idx="23">
                  <c:v>9.0802770674679401E-2</c:v>
                </c:pt>
                <c:pt idx="24">
                  <c:v>9.1919687182718507E-2</c:v>
                </c:pt>
                <c:pt idx="25">
                  <c:v>9.3952191543051303E-2</c:v>
                </c:pt>
                <c:pt idx="26">
                  <c:v>9.5986895323189006E-2</c:v>
                </c:pt>
                <c:pt idx="27">
                  <c:v>9.8024282642791005E-2</c:v>
                </c:pt>
                <c:pt idx="28">
                  <c:v>0.10056903165678401</c:v>
                </c:pt>
                <c:pt idx="29">
                  <c:v>0.102500599652438</c:v>
                </c:pt>
                <c:pt idx="30">
                  <c:v>0.104024210954289</c:v>
                </c:pt>
                <c:pt idx="31">
                  <c:v>0.104533710443811</c:v>
                </c:pt>
                <c:pt idx="32">
                  <c:v>0.104539550948595</c:v>
                </c:pt>
                <c:pt idx="33">
                  <c:v>0.104545366681652</c:v>
                </c:pt>
                <c:pt idx="34">
                  <c:v>0.10503276657096899</c:v>
                </c:pt>
                <c:pt idx="35">
                  <c:v>0.105566008093209</c:v>
                </c:pt>
                <c:pt idx="36">
                  <c:v>0.10661332797223801</c:v>
                </c:pt>
                <c:pt idx="37">
                  <c:v>0.107630888891375</c:v>
                </c:pt>
                <c:pt idx="38">
                  <c:v>0.10813554690530899</c:v>
                </c:pt>
                <c:pt idx="39">
                  <c:v>0.108638839512679</c:v>
                </c:pt>
                <c:pt idx="40">
                  <c:v>0.109144708537032</c:v>
                </c:pt>
                <c:pt idx="41">
                  <c:v>0.10965304503564501</c:v>
                </c:pt>
                <c:pt idx="42">
                  <c:v>0.110673643003734</c:v>
                </c:pt>
                <c:pt idx="43">
                  <c:v>0.114804730365633</c:v>
                </c:pt>
                <c:pt idx="44">
                  <c:v>0.11784714852979999</c:v>
                </c:pt>
                <c:pt idx="45">
                  <c:v>0.12310739705715</c:v>
                </c:pt>
                <c:pt idx="46">
                  <c:v>0.12818218140933799</c:v>
                </c:pt>
                <c:pt idx="47">
                  <c:v>0.12874009656802701</c:v>
                </c:pt>
                <c:pt idx="48">
                  <c:v>0.12874644680699901</c:v>
                </c:pt>
                <c:pt idx="49">
                  <c:v>0.13227721686713301</c:v>
                </c:pt>
                <c:pt idx="50">
                  <c:v>0.13431176908051801</c:v>
                </c:pt>
                <c:pt idx="51">
                  <c:v>0.136362151287857</c:v>
                </c:pt>
                <c:pt idx="52">
                  <c:v>0.13818789917431501</c:v>
                </c:pt>
                <c:pt idx="53">
                  <c:v>0.13819186783441401</c:v>
                </c:pt>
              </c:numCache>
            </c:numRef>
          </c:xVal>
          <c:yVal>
            <c:numRef>
              <c:f>'Plot Data'!$B$1706:$B$1759</c:f>
              <c:numCache>
                <c:formatCode>General</c:formatCode>
                <c:ptCount val="54"/>
                <c:pt idx="0">
                  <c:v>2486785.3037773799</c:v>
                </c:pt>
                <c:pt idx="1">
                  <c:v>2420740.8268613899</c:v>
                </c:pt>
                <c:pt idx="2">
                  <c:v>2145683.1964873401</c:v>
                </c:pt>
                <c:pt idx="3">
                  <c:v>2049038.6957616301</c:v>
                </c:pt>
                <c:pt idx="4">
                  <c:v>2080473.89514841</c:v>
                </c:pt>
                <c:pt idx="5">
                  <c:v>2094308.60464637</c:v>
                </c:pt>
                <c:pt idx="6">
                  <c:v>2095773.5277509701</c:v>
                </c:pt>
                <c:pt idx="7">
                  <c:v>2089932.99065237</c:v>
                </c:pt>
                <c:pt idx="8">
                  <c:v>2081092.34452378</c:v>
                </c:pt>
                <c:pt idx="9">
                  <c:v>2071337.20001252</c:v>
                </c:pt>
                <c:pt idx="10">
                  <c:v>2062596.80045678</c:v>
                </c:pt>
                <c:pt idx="11">
                  <c:v>2052653.38469397</c:v>
                </c:pt>
                <c:pt idx="12">
                  <c:v>2012055.3144290701</c:v>
                </c:pt>
                <c:pt idx="13">
                  <c:v>2004169.1292522301</c:v>
                </c:pt>
                <c:pt idx="14">
                  <c:v>1961992.5455431601</c:v>
                </c:pt>
                <c:pt idx="15">
                  <c:v>1928020.47250222</c:v>
                </c:pt>
                <c:pt idx="16">
                  <c:v>1910496.3274477799</c:v>
                </c:pt>
                <c:pt idx="17">
                  <c:v>1856538.3137332799</c:v>
                </c:pt>
                <c:pt idx="18">
                  <c:v>1854221.32143717</c:v>
                </c:pt>
                <c:pt idx="19">
                  <c:v>1876425.10238138</c:v>
                </c:pt>
                <c:pt idx="20">
                  <c:v>1884176.6394193</c:v>
                </c:pt>
                <c:pt idx="21">
                  <c:v>1890075.1499224801</c:v>
                </c:pt>
                <c:pt idx="22">
                  <c:v>1880502.7347304299</c:v>
                </c:pt>
                <c:pt idx="23">
                  <c:v>1869002.7803259999</c:v>
                </c:pt>
                <c:pt idx="24">
                  <c:v>1850744.74686632</c:v>
                </c:pt>
                <c:pt idx="25">
                  <c:v>1805192.6366582899</c:v>
                </c:pt>
                <c:pt idx="26">
                  <c:v>1750221.4344758899</c:v>
                </c:pt>
                <c:pt idx="27">
                  <c:v>1692987.0249566101</c:v>
                </c:pt>
                <c:pt idx="28">
                  <c:v>1633741.5434133401</c:v>
                </c:pt>
                <c:pt idx="29">
                  <c:v>1573611.78482621</c:v>
                </c:pt>
                <c:pt idx="30">
                  <c:v>1527902.6257261401</c:v>
                </c:pt>
                <c:pt idx="31">
                  <c:v>1507868.4535081</c:v>
                </c:pt>
                <c:pt idx="32">
                  <c:v>1507613.86452926</c:v>
                </c:pt>
                <c:pt idx="33">
                  <c:v>1236214.63518395</c:v>
                </c:pt>
                <c:pt idx="34">
                  <c:v>1138550.71465838</c:v>
                </c:pt>
                <c:pt idx="35">
                  <c:v>1007287.88506292</c:v>
                </c:pt>
                <c:pt idx="36">
                  <c:v>815819.75838866795</c:v>
                </c:pt>
                <c:pt idx="37">
                  <c:v>750728.94289519906</c:v>
                </c:pt>
                <c:pt idx="38">
                  <c:v>740460.63604090398</c:v>
                </c:pt>
                <c:pt idx="39">
                  <c:v>734817.60639857501</c:v>
                </c:pt>
                <c:pt idx="40">
                  <c:v>734699.09070976998</c:v>
                </c:pt>
                <c:pt idx="41">
                  <c:v>733852.14528527705</c:v>
                </c:pt>
                <c:pt idx="42">
                  <c:v>726954.97266750596</c:v>
                </c:pt>
                <c:pt idx="43">
                  <c:v>524916.96580451203</c:v>
                </c:pt>
                <c:pt idx="44">
                  <c:v>479128.22069355199</c:v>
                </c:pt>
                <c:pt idx="45">
                  <c:v>359079.22762262099</c:v>
                </c:pt>
                <c:pt idx="46">
                  <c:v>325914.88641817501</c:v>
                </c:pt>
                <c:pt idx="47">
                  <c:v>325987.85073918098</c:v>
                </c:pt>
                <c:pt idx="48">
                  <c:v>376196.05274873402</c:v>
                </c:pt>
                <c:pt idx="49">
                  <c:v>390987.336113044</c:v>
                </c:pt>
                <c:pt idx="50">
                  <c:v>353147.01769181801</c:v>
                </c:pt>
                <c:pt idx="51">
                  <c:v>300270.03055018501</c:v>
                </c:pt>
                <c:pt idx="52">
                  <c:v>272296.22204197099</c:v>
                </c:pt>
                <c:pt idx="53">
                  <c:v>272250.20791650598</c:v>
                </c:pt>
              </c:numCache>
            </c:numRef>
          </c:yVal>
          <c:smooth val="0"/>
          <c:extLst>
            <c:ext xmlns:c16="http://schemas.microsoft.com/office/drawing/2014/chart" uri="{C3380CC4-5D6E-409C-BE32-E72D297353CC}">
              <c16:uniqueId val="{00000023-3B72-424F-9EC6-AB8A22BEB92D}"/>
            </c:ext>
          </c:extLst>
        </c:ser>
        <c:ser>
          <c:idx val="36"/>
          <c:order val="36"/>
          <c:tx>
            <c:v>Flow Trajectories 1_24_0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Data'!$A$1762:$A$1802</c:f>
              <c:numCache>
                <c:formatCode>General</c:formatCode>
                <c:ptCount val="41"/>
                <c:pt idx="0">
                  <c:v>-5.8929389366325699E-5</c:v>
                </c:pt>
                <c:pt idx="1">
                  <c:v>5.2985836305452904E-3</c:v>
                </c:pt>
                <c:pt idx="2">
                  <c:v>1.04606477084248E-2</c:v>
                </c:pt>
                <c:pt idx="3">
                  <c:v>1.55591228550852E-2</c:v>
                </c:pt>
                <c:pt idx="4">
                  <c:v>2.06239126908732E-2</c:v>
                </c:pt>
                <c:pt idx="5">
                  <c:v>2.62025642908141E-2</c:v>
                </c:pt>
                <c:pt idx="6">
                  <c:v>3.1788534132705097E-2</c:v>
                </c:pt>
                <c:pt idx="7">
                  <c:v>3.7376978165053802E-2</c:v>
                </c:pt>
                <c:pt idx="8">
                  <c:v>4.2459814327598801E-2</c:v>
                </c:pt>
                <c:pt idx="9">
                  <c:v>4.7542116831226097E-2</c:v>
                </c:pt>
                <c:pt idx="10">
                  <c:v>5.2623808325624598E-2</c:v>
                </c:pt>
                <c:pt idx="11">
                  <c:v>5.7704623962625198E-2</c:v>
                </c:pt>
                <c:pt idx="12">
                  <c:v>6.3294013192583501E-2</c:v>
                </c:pt>
                <c:pt idx="13">
                  <c:v>6.6343212658463893E-2</c:v>
                </c:pt>
                <c:pt idx="14">
                  <c:v>7.1639867157339998E-2</c:v>
                </c:pt>
                <c:pt idx="15">
                  <c:v>7.2353610980930294E-2</c:v>
                </c:pt>
                <c:pt idx="16">
                  <c:v>7.7467405666194505E-2</c:v>
                </c:pt>
                <c:pt idx="17">
                  <c:v>7.8991285301653502E-2</c:v>
                </c:pt>
                <c:pt idx="18">
                  <c:v>8.3048877373473898E-2</c:v>
                </c:pt>
                <c:pt idx="19">
                  <c:v>8.6083376548170401E-2</c:v>
                </c:pt>
                <c:pt idx="20">
                  <c:v>8.6489447776080294E-2</c:v>
                </c:pt>
                <c:pt idx="21">
                  <c:v>8.9537321241131201E-2</c:v>
                </c:pt>
                <c:pt idx="22">
                  <c:v>9.2570487773753304E-2</c:v>
                </c:pt>
                <c:pt idx="23">
                  <c:v>9.5609514838978699E-2</c:v>
                </c:pt>
                <c:pt idx="24">
                  <c:v>9.8654285847131998E-2</c:v>
                </c:pt>
                <c:pt idx="25">
                  <c:v>0.10078592085737</c:v>
                </c:pt>
                <c:pt idx="26">
                  <c:v>0.102816654337055</c:v>
                </c:pt>
                <c:pt idx="27">
                  <c:v>0.104848767517341</c:v>
                </c:pt>
                <c:pt idx="28">
                  <c:v>0.106884906391116</c:v>
                </c:pt>
                <c:pt idx="29">
                  <c:v>0.108414384150161</c:v>
                </c:pt>
                <c:pt idx="30">
                  <c:v>0.110350371285103</c:v>
                </c:pt>
                <c:pt idx="31">
                  <c:v>0.11188276981631</c:v>
                </c:pt>
                <c:pt idx="32">
                  <c:v>0.11321135167473199</c:v>
                </c:pt>
                <c:pt idx="33">
                  <c:v>0.11424461136198701</c:v>
                </c:pt>
                <c:pt idx="34">
                  <c:v>0.115536652179741</c:v>
                </c:pt>
                <c:pt idx="35">
                  <c:v>0.115727614109949</c:v>
                </c:pt>
                <c:pt idx="36">
                  <c:v>0.115759365304807</c:v>
                </c:pt>
                <c:pt idx="37">
                  <c:v>0.116801735770399</c:v>
                </c:pt>
                <c:pt idx="38">
                  <c:v>0.118174365505195</c:v>
                </c:pt>
                <c:pt idx="39">
                  <c:v>0.11831503529102901</c:v>
                </c:pt>
                <c:pt idx="40">
                  <c:v>0.11832774372944201</c:v>
                </c:pt>
              </c:numCache>
            </c:numRef>
          </c:xVal>
          <c:yVal>
            <c:numRef>
              <c:f>'Plot Data'!$B$1762:$B$1802</c:f>
              <c:numCache>
                <c:formatCode>General</c:formatCode>
                <c:ptCount val="41"/>
                <c:pt idx="0">
                  <c:v>2486739.8694398799</c:v>
                </c:pt>
                <c:pt idx="1">
                  <c:v>2420519.03038088</c:v>
                </c:pt>
                <c:pt idx="2">
                  <c:v>2144687.6950315302</c:v>
                </c:pt>
                <c:pt idx="3">
                  <c:v>2047851.08084385</c:v>
                </c:pt>
                <c:pt idx="4">
                  <c:v>2079828.50876882</c:v>
                </c:pt>
                <c:pt idx="5">
                  <c:v>2094387.7600451601</c:v>
                </c:pt>
                <c:pt idx="6">
                  <c:v>2095733.0492501301</c:v>
                </c:pt>
                <c:pt idx="7">
                  <c:v>2089213.69667519</c:v>
                </c:pt>
                <c:pt idx="8">
                  <c:v>2081026.58917829</c:v>
                </c:pt>
                <c:pt idx="9">
                  <c:v>2072133.9108573</c:v>
                </c:pt>
                <c:pt idx="10">
                  <c:v>2063531.28687701</c:v>
                </c:pt>
                <c:pt idx="11">
                  <c:v>2055701.9735196501</c:v>
                </c:pt>
                <c:pt idx="12">
                  <c:v>2048157.72230095</c:v>
                </c:pt>
                <c:pt idx="13">
                  <c:v>2040859.1574852599</c:v>
                </c:pt>
                <c:pt idx="14">
                  <c:v>1984598.8078726099</c:v>
                </c:pt>
                <c:pt idx="15">
                  <c:v>1971559.4535373801</c:v>
                </c:pt>
                <c:pt idx="16">
                  <c:v>1914808.6532912599</c:v>
                </c:pt>
                <c:pt idx="17">
                  <c:v>1912128.7474068601</c:v>
                </c:pt>
                <c:pt idx="18">
                  <c:v>1933412.9506461399</c:v>
                </c:pt>
                <c:pt idx="19">
                  <c:v>1963254.1991042399</c:v>
                </c:pt>
                <c:pt idx="20">
                  <c:v>1967038.8869455</c:v>
                </c:pt>
                <c:pt idx="21">
                  <c:v>1980190.1579680301</c:v>
                </c:pt>
                <c:pt idx="22">
                  <c:v>1974180.3522191599</c:v>
                </c:pt>
                <c:pt idx="23">
                  <c:v>1952044.48092396</c:v>
                </c:pt>
                <c:pt idx="24">
                  <c:v>1920590.2678797599</c:v>
                </c:pt>
                <c:pt idx="25">
                  <c:v>1891305.1878420101</c:v>
                </c:pt>
                <c:pt idx="26">
                  <c:v>1857129.4301272801</c:v>
                </c:pt>
                <c:pt idx="27">
                  <c:v>1817539.50342198</c:v>
                </c:pt>
                <c:pt idx="28">
                  <c:v>1769462.7498594299</c:v>
                </c:pt>
                <c:pt idx="29">
                  <c:v>1734266.16090531</c:v>
                </c:pt>
                <c:pt idx="30">
                  <c:v>1685888.03746373</c:v>
                </c:pt>
                <c:pt idx="31">
                  <c:v>1630773.8627061001</c:v>
                </c:pt>
                <c:pt idx="32">
                  <c:v>1569000.4394258501</c:v>
                </c:pt>
                <c:pt idx="33">
                  <c:v>1492077.1934245201</c:v>
                </c:pt>
                <c:pt idx="34">
                  <c:v>1384771.0255495401</c:v>
                </c:pt>
                <c:pt idx="35">
                  <c:v>1367211.72320582</c:v>
                </c:pt>
                <c:pt idx="36">
                  <c:v>1155678.9295566501</c:v>
                </c:pt>
                <c:pt idx="37">
                  <c:v>1052090.4443949801</c:v>
                </c:pt>
                <c:pt idx="38">
                  <c:v>882140.56847344805</c:v>
                </c:pt>
                <c:pt idx="39">
                  <c:v>860252.14222558995</c:v>
                </c:pt>
                <c:pt idx="40">
                  <c:v>858274.37041758501</c:v>
                </c:pt>
              </c:numCache>
            </c:numRef>
          </c:yVal>
          <c:smooth val="0"/>
          <c:extLst>
            <c:ext xmlns:c16="http://schemas.microsoft.com/office/drawing/2014/chart" uri="{C3380CC4-5D6E-409C-BE32-E72D297353CC}">
              <c16:uniqueId val="{00000024-3B72-424F-9EC6-AB8A22BEB92D}"/>
            </c:ext>
          </c:extLst>
        </c:ser>
        <c:ser>
          <c:idx val="37"/>
          <c:order val="37"/>
          <c:tx>
            <c:v>Flow Trajectories 1_24_1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Data'!$A$1805:$A$1821</c:f>
              <c:numCache>
                <c:formatCode>General</c:formatCode>
                <c:ptCount val="17"/>
                <c:pt idx="0">
                  <c:v>0.11832774372944201</c:v>
                </c:pt>
                <c:pt idx="1">
                  <c:v>0.11938000555613799</c:v>
                </c:pt>
                <c:pt idx="2">
                  <c:v>0.11988053575268</c:v>
                </c:pt>
                <c:pt idx="3">
                  <c:v>0.12038237908299</c:v>
                </c:pt>
                <c:pt idx="4">
                  <c:v>0.12139954174522299</c:v>
                </c:pt>
                <c:pt idx="5">
                  <c:v>0.12294924802735301</c:v>
                </c:pt>
                <c:pt idx="6">
                  <c:v>0.127348953365512</c:v>
                </c:pt>
                <c:pt idx="7">
                  <c:v>0.13256990572795899</c:v>
                </c:pt>
                <c:pt idx="8">
                  <c:v>0.136126811683458</c:v>
                </c:pt>
                <c:pt idx="9">
                  <c:v>0.13640589405933201</c:v>
                </c:pt>
                <c:pt idx="10">
                  <c:v>0.136418593715988</c:v>
                </c:pt>
                <c:pt idx="11">
                  <c:v>0.13642494395495999</c:v>
                </c:pt>
                <c:pt idx="12">
                  <c:v>0.13945572062539699</c:v>
                </c:pt>
                <c:pt idx="13">
                  <c:v>0.14221934569094799</c:v>
                </c:pt>
                <c:pt idx="14">
                  <c:v>0.145491195180594</c:v>
                </c:pt>
                <c:pt idx="15">
                  <c:v>0.14570948983624701</c:v>
                </c:pt>
                <c:pt idx="16">
                  <c:v>0.14571425211869099</c:v>
                </c:pt>
              </c:numCache>
            </c:numRef>
          </c:xVal>
          <c:yVal>
            <c:numRef>
              <c:f>'Plot Data'!$B$1805:$B$1821</c:f>
              <c:numCache>
                <c:formatCode>General</c:formatCode>
                <c:ptCount val="17"/>
                <c:pt idx="0">
                  <c:v>676125.54981193296</c:v>
                </c:pt>
                <c:pt idx="1">
                  <c:v>610366.86348317598</c:v>
                </c:pt>
                <c:pt idx="2">
                  <c:v>615877.95430536906</c:v>
                </c:pt>
                <c:pt idx="3">
                  <c:v>620639.05874494801</c:v>
                </c:pt>
                <c:pt idx="4">
                  <c:v>625240.15034229401</c:v>
                </c:pt>
                <c:pt idx="5">
                  <c:v>570255.68001898797</c:v>
                </c:pt>
                <c:pt idx="6">
                  <c:v>429200.283331552</c:v>
                </c:pt>
                <c:pt idx="7">
                  <c:v>352158.21435911697</c:v>
                </c:pt>
                <c:pt idx="8">
                  <c:v>331618.74678857101</c:v>
                </c:pt>
                <c:pt idx="9">
                  <c:v>331857.90349225898</c:v>
                </c:pt>
                <c:pt idx="10">
                  <c:v>331869.54308883002</c:v>
                </c:pt>
                <c:pt idx="11">
                  <c:v>406867.21212537901</c:v>
                </c:pt>
                <c:pt idx="12">
                  <c:v>395313.73768732202</c:v>
                </c:pt>
                <c:pt idx="13">
                  <c:v>317088.77601088898</c:v>
                </c:pt>
                <c:pt idx="14">
                  <c:v>265793.69340776303</c:v>
                </c:pt>
                <c:pt idx="15">
                  <c:v>265035.07662072201</c:v>
                </c:pt>
                <c:pt idx="16">
                  <c:v>265018.136788673</c:v>
                </c:pt>
              </c:numCache>
            </c:numRef>
          </c:yVal>
          <c:smooth val="0"/>
          <c:extLst>
            <c:ext xmlns:c16="http://schemas.microsoft.com/office/drawing/2014/chart" uri="{C3380CC4-5D6E-409C-BE32-E72D297353CC}">
              <c16:uniqueId val="{00000025-3B72-424F-9EC6-AB8A22BEB92D}"/>
            </c:ext>
          </c:extLst>
        </c:ser>
        <c:ser>
          <c:idx val="38"/>
          <c:order val="38"/>
          <c:tx>
            <c:v>Flow Trajectories 1_25</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Data'!$A$1824:$A$1883</c:f>
              <c:numCache>
                <c:formatCode>General</c:formatCode>
                <c:ptCount val="60"/>
                <c:pt idx="0">
                  <c:v>-5.8930512619438698E-5</c:v>
                </c:pt>
                <c:pt idx="1">
                  <c:v>5.2964809771699596E-3</c:v>
                </c:pt>
                <c:pt idx="2">
                  <c:v>1.04652876400606E-2</c:v>
                </c:pt>
                <c:pt idx="3">
                  <c:v>1.5560801531062899E-2</c:v>
                </c:pt>
                <c:pt idx="4">
                  <c:v>2.11328086784946E-2</c:v>
                </c:pt>
                <c:pt idx="5">
                  <c:v>2.6711938680170799E-2</c:v>
                </c:pt>
                <c:pt idx="6">
                  <c:v>3.2296407776772902E-2</c:v>
                </c:pt>
                <c:pt idx="7">
                  <c:v>3.7886272274592799E-2</c:v>
                </c:pt>
                <c:pt idx="8">
                  <c:v>4.2969781050363101E-2</c:v>
                </c:pt>
                <c:pt idx="9">
                  <c:v>4.8050766242473099E-2</c:v>
                </c:pt>
                <c:pt idx="10">
                  <c:v>5.3639735442767303E-2</c:v>
                </c:pt>
                <c:pt idx="11">
                  <c:v>5.8720492877701903E-2</c:v>
                </c:pt>
                <c:pt idx="12">
                  <c:v>6.3797777539968903E-2</c:v>
                </c:pt>
                <c:pt idx="13">
                  <c:v>6.9384323393784197E-2</c:v>
                </c:pt>
                <c:pt idx="14">
                  <c:v>7.4489530935258397E-2</c:v>
                </c:pt>
                <c:pt idx="15">
                  <c:v>7.6526900183451194E-2</c:v>
                </c:pt>
                <c:pt idx="16">
                  <c:v>7.7848157334201001E-2</c:v>
                </c:pt>
                <c:pt idx="17">
                  <c:v>8.2717878589422394E-2</c:v>
                </c:pt>
                <c:pt idx="18">
                  <c:v>8.3223617321939294E-2</c:v>
                </c:pt>
                <c:pt idx="19">
                  <c:v>8.6757702104956202E-2</c:v>
                </c:pt>
                <c:pt idx="20">
                  <c:v>8.7766157495982905E-2</c:v>
                </c:pt>
                <c:pt idx="21">
                  <c:v>9.1332460371381902E-2</c:v>
                </c:pt>
                <c:pt idx="22">
                  <c:v>9.2040534958451103E-2</c:v>
                </c:pt>
                <c:pt idx="23">
                  <c:v>9.2085232151869201E-2</c:v>
                </c:pt>
                <c:pt idx="24">
                  <c:v>9.5630817461190801E-2</c:v>
                </c:pt>
                <c:pt idx="25">
                  <c:v>9.9381644383499806E-2</c:v>
                </c:pt>
                <c:pt idx="26">
                  <c:v>0.102929793998804</c:v>
                </c:pt>
                <c:pt idx="27">
                  <c:v>0.105970960476492</c:v>
                </c:pt>
                <c:pt idx="28">
                  <c:v>0.109013301333017</c:v>
                </c:pt>
                <c:pt idx="29">
                  <c:v>0.11205601771118</c:v>
                </c:pt>
                <c:pt idx="30">
                  <c:v>0.114591451466533</c:v>
                </c:pt>
                <c:pt idx="31">
                  <c:v>0.117129786279269</c:v>
                </c:pt>
                <c:pt idx="32">
                  <c:v>0.11905998369521301</c:v>
                </c:pt>
                <c:pt idx="33">
                  <c:v>0.121094514021722</c:v>
                </c:pt>
                <c:pt idx="34">
                  <c:v>0.123130671478384</c:v>
                </c:pt>
                <c:pt idx="35">
                  <c:v>0.124657881401814</c:v>
                </c:pt>
                <c:pt idx="36">
                  <c:v>0.126191876891945</c:v>
                </c:pt>
                <c:pt idx="37">
                  <c:v>0.127222342554898</c:v>
                </c:pt>
                <c:pt idx="38">
                  <c:v>0.12826635769413899</c:v>
                </c:pt>
                <c:pt idx="39">
                  <c:v>0.12888576706829699</c:v>
                </c:pt>
                <c:pt idx="40">
                  <c:v>0.12993347583428</c:v>
                </c:pt>
                <c:pt idx="41">
                  <c:v>0.13097955624806501</c:v>
                </c:pt>
                <c:pt idx="42">
                  <c:v>0.13100499949681799</c:v>
                </c:pt>
                <c:pt idx="43">
                  <c:v>0.13101134973578901</c:v>
                </c:pt>
                <c:pt idx="44">
                  <c:v>0.13204323691356701</c:v>
                </c:pt>
                <c:pt idx="45">
                  <c:v>0.13255699186290401</c:v>
                </c:pt>
                <c:pt idx="46">
                  <c:v>0.13307451616495999</c:v>
                </c:pt>
                <c:pt idx="47">
                  <c:v>0.13359247240909899</c:v>
                </c:pt>
                <c:pt idx="48">
                  <c:v>0.134622469475596</c:v>
                </c:pt>
                <c:pt idx="49">
                  <c:v>0.13972739564957501</c:v>
                </c:pt>
                <c:pt idx="50">
                  <c:v>0.14227147995704301</c:v>
                </c:pt>
                <c:pt idx="51">
                  <c:v>0.146855195465738</c:v>
                </c:pt>
                <c:pt idx="52">
                  <c:v>0.14913923077008101</c:v>
                </c:pt>
                <c:pt idx="53">
                  <c:v>0.149215431994491</c:v>
                </c:pt>
                <c:pt idx="54">
                  <c:v>0.149221782214563</c:v>
                </c:pt>
                <c:pt idx="55">
                  <c:v>0.149228132453535</c:v>
                </c:pt>
                <c:pt idx="56">
                  <c:v>0.15429745991871099</c:v>
                </c:pt>
                <c:pt idx="57">
                  <c:v>0.15790044441832399</c:v>
                </c:pt>
                <c:pt idx="58">
                  <c:v>0.15815020267980501</c:v>
                </c:pt>
                <c:pt idx="59">
                  <c:v>0.15815179011654801</c:v>
                </c:pt>
              </c:numCache>
            </c:numRef>
          </c:xVal>
          <c:yVal>
            <c:numRef>
              <c:f>'Plot Data'!$B$1824:$B$1883</c:f>
              <c:numCache>
                <c:formatCode>General</c:formatCode>
                <c:ptCount val="60"/>
                <c:pt idx="0">
                  <c:v>2489294.5410597501</c:v>
                </c:pt>
                <c:pt idx="1">
                  <c:v>2428323.6662118598</c:v>
                </c:pt>
                <c:pt idx="2">
                  <c:v>2133592.9215178299</c:v>
                </c:pt>
                <c:pt idx="3">
                  <c:v>2046040.4506713699</c:v>
                </c:pt>
                <c:pt idx="4">
                  <c:v>2082757.03231286</c:v>
                </c:pt>
                <c:pt idx="5">
                  <c:v>2095400.82576385</c:v>
                </c:pt>
                <c:pt idx="6">
                  <c:v>2095849.46774873</c:v>
                </c:pt>
                <c:pt idx="7">
                  <c:v>2088521.60954826</c:v>
                </c:pt>
                <c:pt idx="8">
                  <c:v>2080138.66317111</c:v>
                </c:pt>
                <c:pt idx="9">
                  <c:v>2071125.8150975599</c:v>
                </c:pt>
                <c:pt idx="10">
                  <c:v>2061405.34187604</c:v>
                </c:pt>
                <c:pt idx="11">
                  <c:v>2056486.5118282801</c:v>
                </c:pt>
                <c:pt idx="12">
                  <c:v>2066138.4916075501</c:v>
                </c:pt>
                <c:pt idx="13">
                  <c:v>2068596.3649595999</c:v>
                </c:pt>
                <c:pt idx="14">
                  <c:v>1968632.7084137099</c:v>
                </c:pt>
                <c:pt idx="15">
                  <c:v>1949022.2304891399</c:v>
                </c:pt>
                <c:pt idx="16">
                  <c:v>1949070.42648819</c:v>
                </c:pt>
                <c:pt idx="17">
                  <c:v>1981737.5754807501</c:v>
                </c:pt>
                <c:pt idx="18">
                  <c:v>1987328.9661519399</c:v>
                </c:pt>
                <c:pt idx="19">
                  <c:v>2025399.6601027499</c:v>
                </c:pt>
                <c:pt idx="20">
                  <c:v>2034013.95434841</c:v>
                </c:pt>
                <c:pt idx="21">
                  <c:v>2042449.14084555</c:v>
                </c:pt>
                <c:pt idx="22">
                  <c:v>2041169.14291879</c:v>
                </c:pt>
                <c:pt idx="23">
                  <c:v>2041056.0430173399</c:v>
                </c:pt>
                <c:pt idx="24">
                  <c:v>2025943.2996245499</c:v>
                </c:pt>
                <c:pt idx="25">
                  <c:v>1999085.97189285</c:v>
                </c:pt>
                <c:pt idx="26">
                  <c:v>1968510.19938845</c:v>
                </c:pt>
                <c:pt idx="27">
                  <c:v>1940265.9701892899</c:v>
                </c:pt>
                <c:pt idx="28">
                  <c:v>1910118.4601662101</c:v>
                </c:pt>
                <c:pt idx="29">
                  <c:v>1878596.5884302</c:v>
                </c:pt>
                <c:pt idx="30">
                  <c:v>1855449.8880378001</c:v>
                </c:pt>
                <c:pt idx="31">
                  <c:v>1828674.2635733399</c:v>
                </c:pt>
                <c:pt idx="32">
                  <c:v>1805039.97078766</c:v>
                </c:pt>
                <c:pt idx="33">
                  <c:v>1776735.28914139</c:v>
                </c:pt>
                <c:pt idx="34">
                  <c:v>1740377.8448505299</c:v>
                </c:pt>
                <c:pt idx="35">
                  <c:v>1705960.4996104201</c:v>
                </c:pt>
                <c:pt idx="36">
                  <c:v>1658164.7758871401</c:v>
                </c:pt>
                <c:pt idx="37">
                  <c:v>1610230.2170403099</c:v>
                </c:pt>
                <c:pt idx="38">
                  <c:v>1539622.0310995299</c:v>
                </c:pt>
                <c:pt idx="39">
                  <c:v>1478634.7865878399</c:v>
                </c:pt>
                <c:pt idx="40">
                  <c:v>1343979.76025118</c:v>
                </c:pt>
                <c:pt idx="41">
                  <c:v>1219114.5905720999</c:v>
                </c:pt>
                <c:pt idx="42">
                  <c:v>1215727.8539439</c:v>
                </c:pt>
                <c:pt idx="43">
                  <c:v>980341.36528965202</c:v>
                </c:pt>
                <c:pt idx="44">
                  <c:v>874632.09704260505</c:v>
                </c:pt>
                <c:pt idx="45">
                  <c:v>820563.02512762696</c:v>
                </c:pt>
                <c:pt idx="46">
                  <c:v>772322.41753711097</c:v>
                </c:pt>
                <c:pt idx="47">
                  <c:v>729913.03934551298</c:v>
                </c:pt>
                <c:pt idx="48">
                  <c:v>636132.00711724698</c:v>
                </c:pt>
                <c:pt idx="49">
                  <c:v>386813.92047941597</c:v>
                </c:pt>
                <c:pt idx="50">
                  <c:v>369636.86134353298</c:v>
                </c:pt>
                <c:pt idx="51">
                  <c:v>334460.06248534197</c:v>
                </c:pt>
                <c:pt idx="52">
                  <c:v>344147.75573366601</c:v>
                </c:pt>
                <c:pt idx="53">
                  <c:v>344429.69087444898</c:v>
                </c:pt>
                <c:pt idx="54">
                  <c:v>344453.25311244198</c:v>
                </c:pt>
                <c:pt idx="55">
                  <c:v>421839.71970884601</c:v>
                </c:pt>
                <c:pt idx="56">
                  <c:v>394294.81572050398</c:v>
                </c:pt>
                <c:pt idx="57">
                  <c:v>291490.55094914301</c:v>
                </c:pt>
                <c:pt idx="58">
                  <c:v>289558.90097135399</c:v>
                </c:pt>
                <c:pt idx="59">
                  <c:v>289546.66913642501</c:v>
                </c:pt>
              </c:numCache>
            </c:numRef>
          </c:yVal>
          <c:smooth val="0"/>
          <c:extLst>
            <c:ext xmlns:c16="http://schemas.microsoft.com/office/drawing/2014/chart" uri="{C3380CC4-5D6E-409C-BE32-E72D297353CC}">
              <c16:uniqueId val="{00000026-3B72-424F-9EC6-AB8A22BEB92D}"/>
            </c:ext>
          </c:extLst>
        </c:ser>
        <c:ser>
          <c:idx val="39"/>
          <c:order val="39"/>
          <c:tx>
            <c:v>Flow Trajectories 1_26</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Data'!$A$1886:$A$1950</c:f>
              <c:numCache>
                <c:formatCode>General</c:formatCode>
                <c:ptCount val="65"/>
                <c:pt idx="0">
                  <c:v>-5.8932558347161899E-5</c:v>
                </c:pt>
                <c:pt idx="1">
                  <c:v>5.2902741641233202E-3</c:v>
                </c:pt>
                <c:pt idx="2">
                  <c:v>6.8432797976105096E-3</c:v>
                </c:pt>
                <c:pt idx="3">
                  <c:v>1.21084681503466E-2</c:v>
                </c:pt>
                <c:pt idx="4">
                  <c:v>1.71831817494052E-2</c:v>
                </c:pt>
                <c:pt idx="5">
                  <c:v>2.2757825188173399E-2</c:v>
                </c:pt>
                <c:pt idx="6">
                  <c:v>2.83360017360022E-2</c:v>
                </c:pt>
                <c:pt idx="7">
                  <c:v>3.3921629229136697E-2</c:v>
                </c:pt>
                <c:pt idx="8">
                  <c:v>3.9512935882264698E-2</c:v>
                </c:pt>
                <c:pt idx="9">
                  <c:v>4.4595165620171497E-2</c:v>
                </c:pt>
                <c:pt idx="10">
                  <c:v>5.0183614156079602E-2</c:v>
                </c:pt>
                <c:pt idx="11">
                  <c:v>5.5264951694670897E-2</c:v>
                </c:pt>
                <c:pt idx="12">
                  <c:v>6.03436678696102E-2</c:v>
                </c:pt>
                <c:pt idx="13">
                  <c:v>6.5415227820258798E-2</c:v>
                </c:pt>
                <c:pt idx="14">
                  <c:v>7.0493399019579794E-2</c:v>
                </c:pt>
                <c:pt idx="15">
                  <c:v>7.5605768520095304E-2</c:v>
                </c:pt>
                <c:pt idx="16">
                  <c:v>8.0681483968801995E-2</c:v>
                </c:pt>
                <c:pt idx="17">
                  <c:v>8.27077318763101E-2</c:v>
                </c:pt>
                <c:pt idx="18">
                  <c:v>8.5838783859242901E-2</c:v>
                </c:pt>
                <c:pt idx="19">
                  <c:v>8.94639108667728E-2</c:v>
                </c:pt>
                <c:pt idx="20">
                  <c:v>9.1479861222331496E-2</c:v>
                </c:pt>
                <c:pt idx="21">
                  <c:v>9.5523377363618905E-2</c:v>
                </c:pt>
                <c:pt idx="22">
                  <c:v>9.9576585640741094E-2</c:v>
                </c:pt>
                <c:pt idx="23">
                  <c:v>0.10059049807296</c:v>
                </c:pt>
                <c:pt idx="24">
                  <c:v>0.10466526265421899</c:v>
                </c:pt>
                <c:pt idx="25">
                  <c:v>0.108415266203493</c:v>
                </c:pt>
                <c:pt idx="26">
                  <c:v>0.111960600789096</c:v>
                </c:pt>
                <c:pt idx="27">
                  <c:v>0.115507057966344</c:v>
                </c:pt>
                <c:pt idx="28">
                  <c:v>0.119053528192946</c:v>
                </c:pt>
                <c:pt idx="29">
                  <c:v>0.122095228402831</c:v>
                </c:pt>
                <c:pt idx="30">
                  <c:v>0.123616500693276</c:v>
                </c:pt>
                <c:pt idx="31">
                  <c:v>0.12392121815515</c:v>
                </c:pt>
                <c:pt idx="32">
                  <c:v>0.123941537726423</c:v>
                </c:pt>
                <c:pt idx="33">
                  <c:v>0.12698503020851201</c:v>
                </c:pt>
                <c:pt idx="34">
                  <c:v>0.130127530451564</c:v>
                </c:pt>
                <c:pt idx="35">
                  <c:v>0.13266158653738599</c:v>
                </c:pt>
                <c:pt idx="36">
                  <c:v>0.13519717007648299</c:v>
                </c:pt>
                <c:pt idx="37">
                  <c:v>0.13773520935014799</c:v>
                </c:pt>
                <c:pt idx="38">
                  <c:v>0.139767246702484</c:v>
                </c:pt>
                <c:pt idx="39">
                  <c:v>0.141802850259827</c:v>
                </c:pt>
                <c:pt idx="40">
                  <c:v>0.14333443929327699</c:v>
                </c:pt>
                <c:pt idx="41">
                  <c:v>0.14435970117010799</c:v>
                </c:pt>
                <c:pt idx="42">
                  <c:v>0.14539208533092801</c:v>
                </c:pt>
                <c:pt idx="43">
                  <c:v>0.14642921652127</c:v>
                </c:pt>
                <c:pt idx="44">
                  <c:v>0.14694950903284801</c:v>
                </c:pt>
                <c:pt idx="45">
                  <c:v>0.14747492495262099</c:v>
                </c:pt>
                <c:pt idx="46">
                  <c:v>0.14853490457547799</c:v>
                </c:pt>
                <c:pt idx="47">
                  <c:v>0.14959566898746701</c:v>
                </c:pt>
                <c:pt idx="48">
                  <c:v>0.15013076146486901</c:v>
                </c:pt>
                <c:pt idx="49">
                  <c:v>0.15016251265972699</c:v>
                </c:pt>
                <c:pt idx="50">
                  <c:v>0.15119191495666101</c:v>
                </c:pt>
                <c:pt idx="51">
                  <c:v>0.15170321225137501</c:v>
                </c:pt>
                <c:pt idx="52">
                  <c:v>0.152212289612976</c:v>
                </c:pt>
                <c:pt idx="53">
                  <c:v>0.15272456946872301</c:v>
                </c:pt>
                <c:pt idx="54">
                  <c:v>0.15374674576682501</c:v>
                </c:pt>
                <c:pt idx="55">
                  <c:v>0.15935535196053399</c:v>
                </c:pt>
                <c:pt idx="56">
                  <c:v>0.16037739633530401</c:v>
                </c:pt>
                <c:pt idx="57">
                  <c:v>0.164549059070774</c:v>
                </c:pt>
                <c:pt idx="58">
                  <c:v>0.16708456401315899</c:v>
                </c:pt>
                <c:pt idx="59">
                  <c:v>0.167236930255174</c:v>
                </c:pt>
                <c:pt idx="60">
                  <c:v>0.167243280370963</c:v>
                </c:pt>
                <c:pt idx="61">
                  <c:v>0.167249630609934</c:v>
                </c:pt>
                <c:pt idx="62">
                  <c:v>0.16874201232573699</c:v>
                </c:pt>
                <c:pt idx="63">
                  <c:v>0.173151561478875</c:v>
                </c:pt>
                <c:pt idx="64">
                  <c:v>0.176055387650875</c:v>
                </c:pt>
              </c:numCache>
            </c:numRef>
          </c:xVal>
          <c:yVal>
            <c:numRef>
              <c:f>'Plot Data'!$B$1886:$B$1950</c:f>
              <c:numCache>
                <c:formatCode>General</c:formatCode>
                <c:ptCount val="65"/>
                <c:pt idx="0">
                  <c:v>2493341.6966837598</c:v>
                </c:pt>
                <c:pt idx="1">
                  <c:v>2446214.0909883301</c:v>
                </c:pt>
                <c:pt idx="2">
                  <c:v>2377192.4698733501</c:v>
                </c:pt>
                <c:pt idx="3">
                  <c:v>2051180.9784665699</c:v>
                </c:pt>
                <c:pt idx="4">
                  <c:v>2056728.64685366</c:v>
                </c:pt>
                <c:pt idx="5">
                  <c:v>2088495.86677361</c:v>
                </c:pt>
                <c:pt idx="6">
                  <c:v>2097910.2835781402</c:v>
                </c:pt>
                <c:pt idx="7">
                  <c:v>2094835.8587436001</c:v>
                </c:pt>
                <c:pt idx="8">
                  <c:v>2085959.7590800901</c:v>
                </c:pt>
                <c:pt idx="9">
                  <c:v>2077124.29007232</c:v>
                </c:pt>
                <c:pt idx="10">
                  <c:v>2067478.8615713899</c:v>
                </c:pt>
                <c:pt idx="11">
                  <c:v>2058811.8836286999</c:v>
                </c:pt>
                <c:pt idx="12">
                  <c:v>2062517.5485540901</c:v>
                </c:pt>
                <c:pt idx="13">
                  <c:v>2093182.83996138</c:v>
                </c:pt>
                <c:pt idx="14">
                  <c:v>2097846.7867981698</c:v>
                </c:pt>
                <c:pt idx="15">
                  <c:v>1975751.0057308199</c:v>
                </c:pt>
                <c:pt idx="16">
                  <c:v>1997939.7254486401</c:v>
                </c:pt>
                <c:pt idx="17">
                  <c:v>2020043.7325921601</c:v>
                </c:pt>
                <c:pt idx="18">
                  <c:v>2056992.60417383</c:v>
                </c:pt>
                <c:pt idx="19">
                  <c:v>2083263.7767260701</c:v>
                </c:pt>
                <c:pt idx="20">
                  <c:v>2085961.3145920001</c:v>
                </c:pt>
                <c:pt idx="21">
                  <c:v>2073602.3499465501</c:v>
                </c:pt>
                <c:pt idx="22">
                  <c:v>2050164.3136257101</c:v>
                </c:pt>
                <c:pt idx="23">
                  <c:v>2043346.0613798799</c:v>
                </c:pt>
                <c:pt idx="24">
                  <c:v>2012883.4108500399</c:v>
                </c:pt>
                <c:pt idx="25">
                  <c:v>1981314.27362445</c:v>
                </c:pt>
                <c:pt idx="26">
                  <c:v>1952723.5077436999</c:v>
                </c:pt>
                <c:pt idx="27">
                  <c:v>1927301.59279145</c:v>
                </c:pt>
                <c:pt idx="28">
                  <c:v>1902389.14315027</c:v>
                </c:pt>
                <c:pt idx="29">
                  <c:v>1878258.5753693699</c:v>
                </c:pt>
                <c:pt idx="30">
                  <c:v>1865798.5587571601</c:v>
                </c:pt>
                <c:pt idx="31">
                  <c:v>1863283.0833689501</c:v>
                </c:pt>
                <c:pt idx="32">
                  <c:v>1863115.03348936</c:v>
                </c:pt>
                <c:pt idx="33">
                  <c:v>1836540.1653078501</c:v>
                </c:pt>
                <c:pt idx="34">
                  <c:v>1808250.8216129399</c:v>
                </c:pt>
                <c:pt idx="35">
                  <c:v>1785055.2559013399</c:v>
                </c:pt>
                <c:pt idx="36">
                  <c:v>1761181.6797146001</c:v>
                </c:pt>
                <c:pt idx="37">
                  <c:v>1735782.56385452</c:v>
                </c:pt>
                <c:pt idx="38">
                  <c:v>1713555.7906919201</c:v>
                </c:pt>
                <c:pt idx="39">
                  <c:v>1687933.2408743</c:v>
                </c:pt>
                <c:pt idx="40">
                  <c:v>1661378.8906879199</c:v>
                </c:pt>
                <c:pt idx="41">
                  <c:v>1637419.808438</c:v>
                </c:pt>
                <c:pt idx="42">
                  <c:v>1603536.65757212</c:v>
                </c:pt>
                <c:pt idx="43">
                  <c:v>1554503.75593418</c:v>
                </c:pt>
                <c:pt idx="44">
                  <c:v>1517689.5127913801</c:v>
                </c:pt>
                <c:pt idx="45">
                  <c:v>1468360.9332615901</c:v>
                </c:pt>
                <c:pt idx="46">
                  <c:v>1344400.10697335</c:v>
                </c:pt>
                <c:pt idx="47">
                  <c:v>1173012.9934946201</c:v>
                </c:pt>
                <c:pt idx="48">
                  <c:v>1056379.90795403</c:v>
                </c:pt>
                <c:pt idx="49">
                  <c:v>805172.43924248102</c:v>
                </c:pt>
                <c:pt idx="50">
                  <c:v>686672.98502470902</c:v>
                </c:pt>
                <c:pt idx="51">
                  <c:v>640298.82794976002</c:v>
                </c:pt>
                <c:pt idx="52">
                  <c:v>599631.02467060904</c:v>
                </c:pt>
                <c:pt idx="53">
                  <c:v>561097.85808557202</c:v>
                </c:pt>
                <c:pt idx="54">
                  <c:v>507216.81554981199</c:v>
                </c:pt>
                <c:pt idx="55">
                  <c:v>352205.68198126799</c:v>
                </c:pt>
                <c:pt idx="56">
                  <c:v>339841.578755686</c:v>
                </c:pt>
                <c:pt idx="57">
                  <c:v>335718.69319941301</c:v>
                </c:pt>
                <c:pt idx="58">
                  <c:v>345807.993635163</c:v>
                </c:pt>
                <c:pt idx="59">
                  <c:v>346097.45710453502</c:v>
                </c:pt>
                <c:pt idx="60">
                  <c:v>346109.51734260703</c:v>
                </c:pt>
                <c:pt idx="61">
                  <c:v>429767.18138011202</c:v>
                </c:pt>
                <c:pt idx="62">
                  <c:v>489936.59931566898</c:v>
                </c:pt>
                <c:pt idx="63">
                  <c:v>374789.239052994</c:v>
                </c:pt>
                <c:pt idx="64">
                  <c:v>299182.52156610502</c:v>
                </c:pt>
              </c:numCache>
            </c:numRef>
          </c:yVal>
          <c:smooth val="0"/>
          <c:extLst>
            <c:ext xmlns:c16="http://schemas.microsoft.com/office/drawing/2014/chart" uri="{C3380CC4-5D6E-409C-BE32-E72D297353CC}">
              <c16:uniqueId val="{00000027-3B72-424F-9EC6-AB8A22BEB92D}"/>
            </c:ext>
          </c:extLst>
        </c:ser>
        <c:ser>
          <c:idx val="40"/>
          <c:order val="40"/>
          <c:tx>
            <c:v>Flow Trajectories 1_27</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Data'!$A$1953:$A$2031</c:f>
              <c:numCache>
                <c:formatCode>General</c:formatCode>
                <c:ptCount val="79"/>
                <c:pt idx="0">
                  <c:v>-5.8934513142760097E-5</c:v>
                </c:pt>
                <c:pt idx="1">
                  <c:v>5.2766545330991703E-3</c:v>
                </c:pt>
                <c:pt idx="2">
                  <c:v>9.9655784605777002E-3</c:v>
                </c:pt>
                <c:pt idx="3">
                  <c:v>1.50504210391233E-2</c:v>
                </c:pt>
                <c:pt idx="4">
                  <c:v>2.0626934824873999E-2</c:v>
                </c:pt>
                <c:pt idx="5">
                  <c:v>2.5700852524992299E-2</c:v>
                </c:pt>
                <c:pt idx="6">
                  <c:v>3.1283929790357198E-2</c:v>
                </c:pt>
                <c:pt idx="7">
                  <c:v>3.6874434833501002E-2</c:v>
                </c:pt>
                <c:pt idx="8">
                  <c:v>4.1955584423070402E-2</c:v>
                </c:pt>
                <c:pt idx="9">
                  <c:v>4.70364352368004E-2</c:v>
                </c:pt>
                <c:pt idx="10">
                  <c:v>5.2625209979739802E-2</c:v>
                </c:pt>
                <c:pt idx="11">
                  <c:v>5.7706150455693703E-2</c:v>
                </c:pt>
                <c:pt idx="12">
                  <c:v>6.2779461537272499E-2</c:v>
                </c:pt>
                <c:pt idx="13">
                  <c:v>6.7842149025280796E-2</c:v>
                </c:pt>
                <c:pt idx="14">
                  <c:v>7.0375421729045595E-2</c:v>
                </c:pt>
                <c:pt idx="15">
                  <c:v>7.0781914839822602E-2</c:v>
                </c:pt>
                <c:pt idx="16">
                  <c:v>7.0822559250897796E-2</c:v>
                </c:pt>
                <c:pt idx="17">
                  <c:v>7.3406392731416303E-2</c:v>
                </c:pt>
                <c:pt idx="18">
                  <c:v>7.8688725918564295E-2</c:v>
                </c:pt>
                <c:pt idx="19">
                  <c:v>8.4047525938764495E-2</c:v>
                </c:pt>
                <c:pt idx="20">
                  <c:v>8.7070941105108698E-2</c:v>
                </c:pt>
                <c:pt idx="21">
                  <c:v>9.0694375088212903E-2</c:v>
                </c:pt>
                <c:pt idx="22">
                  <c:v>9.2209464239362604E-2</c:v>
                </c:pt>
                <c:pt idx="23">
                  <c:v>9.63567730631011E-2</c:v>
                </c:pt>
                <c:pt idx="24">
                  <c:v>0.10091637680721501</c:v>
                </c:pt>
                <c:pt idx="25">
                  <c:v>0.101422763995712</c:v>
                </c:pt>
                <c:pt idx="26">
                  <c:v>0.10294395364971699</c:v>
                </c:pt>
                <c:pt idx="27">
                  <c:v>0.106392115751393</c:v>
                </c:pt>
                <c:pt idx="28">
                  <c:v>0.110550568534925</c:v>
                </c:pt>
                <c:pt idx="29">
                  <c:v>0.11470432185543999</c:v>
                </c:pt>
                <c:pt idx="30">
                  <c:v>0.11876017780303399</c:v>
                </c:pt>
                <c:pt idx="31">
                  <c:v>0.122811924509211</c:v>
                </c:pt>
                <c:pt idx="32">
                  <c:v>0.12636016160357599</c:v>
                </c:pt>
                <c:pt idx="33">
                  <c:v>0.13011117472579101</c:v>
                </c:pt>
                <c:pt idx="34">
                  <c:v>0.13416525313696501</c:v>
                </c:pt>
                <c:pt idx="35">
                  <c:v>0.13568508776525601</c:v>
                </c:pt>
                <c:pt idx="36">
                  <c:v>0.13791328253941601</c:v>
                </c:pt>
                <c:pt idx="37">
                  <c:v>0.14105221207551999</c:v>
                </c:pt>
                <c:pt idx="38">
                  <c:v>0.14459889310566901</c:v>
                </c:pt>
                <c:pt idx="39">
                  <c:v>0.147638966496899</c:v>
                </c:pt>
                <c:pt idx="40">
                  <c:v>0.150678963875824</c:v>
                </c:pt>
                <c:pt idx="41">
                  <c:v>0.15371798306759701</c:v>
                </c:pt>
                <c:pt idx="42">
                  <c:v>0.15625117429385399</c:v>
                </c:pt>
                <c:pt idx="43">
                  <c:v>0.15878465978568501</c:v>
                </c:pt>
                <c:pt idx="44">
                  <c:v>0.16081186632406699</c:v>
                </c:pt>
                <c:pt idx="45">
                  <c:v>0.162841602679382</c:v>
                </c:pt>
                <c:pt idx="46">
                  <c:v>0.16436667653477499</c:v>
                </c:pt>
                <c:pt idx="47">
                  <c:v>0.16538756730374901</c:v>
                </c:pt>
                <c:pt idx="48">
                  <c:v>0.16641032797819</c:v>
                </c:pt>
                <c:pt idx="49">
                  <c:v>0.16713176477664299</c:v>
                </c:pt>
                <c:pt idx="50">
                  <c:v>0.167650629755217</c:v>
                </c:pt>
                <c:pt idx="51">
                  <c:v>0.168172324903934</c:v>
                </c:pt>
                <c:pt idx="52">
                  <c:v>0.16870294986126899</c:v>
                </c:pt>
                <c:pt idx="53">
                  <c:v>0.169241726287466</c:v>
                </c:pt>
                <c:pt idx="54">
                  <c:v>0.16978371898220801</c:v>
                </c:pt>
                <c:pt idx="55">
                  <c:v>0.170327713321723</c:v>
                </c:pt>
                <c:pt idx="56">
                  <c:v>0.17086480820253799</c:v>
                </c:pt>
                <c:pt idx="57">
                  <c:v>0.17129374769586</c:v>
                </c:pt>
                <c:pt idx="58">
                  <c:v>0.17166609635140201</c:v>
                </c:pt>
                <c:pt idx="59">
                  <c:v>0.171984862346579</c:v>
                </c:pt>
                <c:pt idx="60">
                  <c:v>0.17248992744913</c:v>
                </c:pt>
                <c:pt idx="61">
                  <c:v>0.172851519158505</c:v>
                </c:pt>
                <c:pt idx="62">
                  <c:v>0.17288335257592299</c:v>
                </c:pt>
                <c:pt idx="63">
                  <c:v>0.17291510377078101</c:v>
                </c:pt>
                <c:pt idx="64">
                  <c:v>0.17342232580716499</c:v>
                </c:pt>
                <c:pt idx="65">
                  <c:v>0.17393251389740499</c:v>
                </c:pt>
                <c:pt idx="66">
                  <c:v>0.17444061596610999</c:v>
                </c:pt>
                <c:pt idx="67">
                  <c:v>0.17494761381600399</c:v>
                </c:pt>
                <c:pt idx="68">
                  <c:v>0.18003817913814599</c:v>
                </c:pt>
                <c:pt idx="69">
                  <c:v>0.181055261162264</c:v>
                </c:pt>
                <c:pt idx="70">
                  <c:v>0.18287789108324601</c:v>
                </c:pt>
                <c:pt idx="71">
                  <c:v>0.18653410175531099</c:v>
                </c:pt>
                <c:pt idx="72">
                  <c:v>0.18830667691011099</c:v>
                </c:pt>
                <c:pt idx="73">
                  <c:v>0.188351122441725</c:v>
                </c:pt>
                <c:pt idx="74">
                  <c:v>0.188357472680697</c:v>
                </c:pt>
                <c:pt idx="75">
                  <c:v>0.19345204583259301</c:v>
                </c:pt>
                <c:pt idx="76">
                  <c:v>0.19657593085339101</c:v>
                </c:pt>
                <c:pt idx="77">
                  <c:v>0.19701979146825499</c:v>
                </c:pt>
                <c:pt idx="78">
                  <c:v>0.1970823948157</c:v>
                </c:pt>
              </c:numCache>
            </c:numRef>
          </c:xVal>
          <c:yVal>
            <c:numRef>
              <c:f>'Plot Data'!$B$1953:$B$2031</c:f>
              <c:numCache>
                <c:formatCode>General</c:formatCode>
                <c:ptCount val="79"/>
                <c:pt idx="0">
                  <c:v>2497826.0190109499</c:v>
                </c:pt>
                <c:pt idx="1">
                  <c:v>2476306.30110431</c:v>
                </c:pt>
                <c:pt idx="2">
                  <c:v>2090964.4572361801</c:v>
                </c:pt>
                <c:pt idx="3">
                  <c:v>2035282.71856519</c:v>
                </c:pt>
                <c:pt idx="4">
                  <c:v>2082278.0840360499</c:v>
                </c:pt>
                <c:pt idx="5">
                  <c:v>2095279.5208322499</c:v>
                </c:pt>
                <c:pt idx="6">
                  <c:v>2098387.27227272</c:v>
                </c:pt>
                <c:pt idx="7">
                  <c:v>2090650.25170562</c:v>
                </c:pt>
                <c:pt idx="8">
                  <c:v>2081782.00243286</c:v>
                </c:pt>
                <c:pt idx="9">
                  <c:v>2072396.78724278</c:v>
                </c:pt>
                <c:pt idx="10">
                  <c:v>2063699.4449738199</c:v>
                </c:pt>
                <c:pt idx="11">
                  <c:v>2059241.0446353599</c:v>
                </c:pt>
                <c:pt idx="12">
                  <c:v>2083296.7572989301</c:v>
                </c:pt>
                <c:pt idx="13">
                  <c:v>2138755.62711736</c:v>
                </c:pt>
                <c:pt idx="14">
                  <c:v>2149740.4394104099</c:v>
                </c:pt>
                <c:pt idx="15">
                  <c:v>2147746.3292117598</c:v>
                </c:pt>
                <c:pt idx="16">
                  <c:v>2147503.6657912699</c:v>
                </c:pt>
                <c:pt idx="17">
                  <c:v>2048572.3279349599</c:v>
                </c:pt>
                <c:pt idx="18">
                  <c:v>2003605.8376410899</c:v>
                </c:pt>
                <c:pt idx="19">
                  <c:v>2065652.25849783</c:v>
                </c:pt>
                <c:pt idx="20">
                  <c:v>2097772.3397244602</c:v>
                </c:pt>
                <c:pt idx="21">
                  <c:v>2116679.40897458</c:v>
                </c:pt>
                <c:pt idx="22">
                  <c:v>2116693.8668452101</c:v>
                </c:pt>
                <c:pt idx="23">
                  <c:v>2102148.4787034099</c:v>
                </c:pt>
                <c:pt idx="24">
                  <c:v>2076152.33354916</c:v>
                </c:pt>
                <c:pt idx="25">
                  <c:v>2073043.0537529199</c:v>
                </c:pt>
                <c:pt idx="26">
                  <c:v>2063446.2416108099</c:v>
                </c:pt>
                <c:pt idx="27">
                  <c:v>2038524.58540562</c:v>
                </c:pt>
                <c:pt idx="28">
                  <c:v>2004661.9944120899</c:v>
                </c:pt>
                <c:pt idx="29">
                  <c:v>1974844.57632298</c:v>
                </c:pt>
                <c:pt idx="30">
                  <c:v>1948001.17486028</c:v>
                </c:pt>
                <c:pt idx="31">
                  <c:v>1922367.1492262001</c:v>
                </c:pt>
                <c:pt idx="32">
                  <c:v>1897033.8605013101</c:v>
                </c:pt>
                <c:pt idx="33">
                  <c:v>1868406.0269978</c:v>
                </c:pt>
                <c:pt idx="34">
                  <c:v>1837610.88583515</c:v>
                </c:pt>
                <c:pt idx="35">
                  <c:v>1826506.92075217</c:v>
                </c:pt>
                <c:pt idx="36">
                  <c:v>1810247.65648269</c:v>
                </c:pt>
                <c:pt idx="37">
                  <c:v>1787516.65464313</c:v>
                </c:pt>
                <c:pt idx="38">
                  <c:v>1761876.1664633199</c:v>
                </c:pt>
                <c:pt idx="39">
                  <c:v>1740368.5212851299</c:v>
                </c:pt>
                <c:pt idx="40">
                  <c:v>1719238.44849449</c:v>
                </c:pt>
                <c:pt idx="41">
                  <c:v>1699191.5998917201</c:v>
                </c:pt>
                <c:pt idx="42">
                  <c:v>1681618.94911666</c:v>
                </c:pt>
                <c:pt idx="43">
                  <c:v>1664041.7627348399</c:v>
                </c:pt>
                <c:pt idx="44">
                  <c:v>1648942.24276252</c:v>
                </c:pt>
                <c:pt idx="45">
                  <c:v>1631662.89273777</c:v>
                </c:pt>
                <c:pt idx="46">
                  <c:v>1616188.1077762099</c:v>
                </c:pt>
                <c:pt idx="47">
                  <c:v>1602436.72921931</c:v>
                </c:pt>
                <c:pt idx="48">
                  <c:v>1588145.3755633601</c:v>
                </c:pt>
                <c:pt idx="49">
                  <c:v>1570101.54119336</c:v>
                </c:pt>
                <c:pt idx="50">
                  <c:v>1556347.71320683</c:v>
                </c:pt>
                <c:pt idx="51">
                  <c:v>1541940.7422704599</c:v>
                </c:pt>
                <c:pt idx="52">
                  <c:v>1511965.9015927699</c:v>
                </c:pt>
                <c:pt idx="53">
                  <c:v>1467960.0129345499</c:v>
                </c:pt>
                <c:pt idx="54">
                  <c:v>1417719.5265173099</c:v>
                </c:pt>
                <c:pt idx="55">
                  <c:v>1352800.2666275499</c:v>
                </c:pt>
                <c:pt idx="56">
                  <c:v>1248535.63819769</c:v>
                </c:pt>
                <c:pt idx="57">
                  <c:v>1138975.1617188</c:v>
                </c:pt>
                <c:pt idx="58">
                  <c:v>1031474.36865132</c:v>
                </c:pt>
                <c:pt idx="59">
                  <c:v>950197.32446264406</c:v>
                </c:pt>
                <c:pt idx="60">
                  <c:v>824079.71673852904</c:v>
                </c:pt>
                <c:pt idx="61">
                  <c:v>734670.17850730498</c:v>
                </c:pt>
                <c:pt idx="62">
                  <c:v>726951.42191532603</c:v>
                </c:pt>
                <c:pt idx="63">
                  <c:v>622461.77283038595</c:v>
                </c:pt>
                <c:pt idx="64">
                  <c:v>563714.71100041503</c:v>
                </c:pt>
                <c:pt idx="65">
                  <c:v>503408.906018115</c:v>
                </c:pt>
                <c:pt idx="66">
                  <c:v>466369.68893586198</c:v>
                </c:pt>
                <c:pt idx="67">
                  <c:v>445280.32020489097</c:v>
                </c:pt>
                <c:pt idx="68">
                  <c:v>340156.19163723697</c:v>
                </c:pt>
                <c:pt idx="69">
                  <c:v>320094.24122216698</c:v>
                </c:pt>
                <c:pt idx="70">
                  <c:v>309810.95862030901</c:v>
                </c:pt>
                <c:pt idx="71">
                  <c:v>332362.47272199002</c:v>
                </c:pt>
                <c:pt idx="72">
                  <c:v>340275.01155492401</c:v>
                </c:pt>
                <c:pt idx="73">
                  <c:v>340396.95815210597</c:v>
                </c:pt>
                <c:pt idx="74">
                  <c:v>466787.12404042197</c:v>
                </c:pt>
                <c:pt idx="75">
                  <c:v>427289.507761696</c:v>
                </c:pt>
                <c:pt idx="76">
                  <c:v>302601.06270201103</c:v>
                </c:pt>
                <c:pt idx="77">
                  <c:v>292787.342867125</c:v>
                </c:pt>
                <c:pt idx="78">
                  <c:v>291403.562327981</c:v>
                </c:pt>
              </c:numCache>
            </c:numRef>
          </c:yVal>
          <c:smooth val="0"/>
          <c:extLst>
            <c:ext xmlns:c16="http://schemas.microsoft.com/office/drawing/2014/chart" uri="{C3380CC4-5D6E-409C-BE32-E72D297353CC}">
              <c16:uniqueId val="{00000028-3B72-424F-9EC6-AB8A22BEB92D}"/>
            </c:ext>
          </c:extLst>
        </c:ser>
        <c:ser>
          <c:idx val="41"/>
          <c:order val="41"/>
          <c:tx>
            <c:v>Flow Trajectories 1_28</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Data'!$A$2034:$A$2114</c:f>
              <c:numCache>
                <c:formatCode>General</c:formatCode>
                <c:ptCount val="81"/>
                <c:pt idx="0">
                  <c:v>-5.87124504291639E-5</c:v>
                </c:pt>
                <c:pt idx="1">
                  <c:v>5.2569924994515498E-3</c:v>
                </c:pt>
                <c:pt idx="2">
                  <c:v>6.2714107896543001E-3</c:v>
                </c:pt>
                <c:pt idx="3">
                  <c:v>8.9000916556990703E-3</c:v>
                </c:pt>
                <c:pt idx="4">
                  <c:v>1.3988030878610801E-2</c:v>
                </c:pt>
                <c:pt idx="5">
                  <c:v>1.9581724422887199E-2</c:v>
                </c:pt>
                <c:pt idx="6">
                  <c:v>2.4671130181192401E-2</c:v>
                </c:pt>
                <c:pt idx="7">
                  <c:v>2.97593490156614E-2</c:v>
                </c:pt>
                <c:pt idx="8">
                  <c:v>3.4841204954772803E-2</c:v>
                </c:pt>
                <c:pt idx="9">
                  <c:v>3.99182805939685E-2</c:v>
                </c:pt>
                <c:pt idx="10">
                  <c:v>4.5501874648135897E-2</c:v>
                </c:pt>
                <c:pt idx="11">
                  <c:v>5.1088471275008498E-2</c:v>
                </c:pt>
                <c:pt idx="12">
                  <c:v>5.6168388117269499E-2</c:v>
                </c:pt>
                <c:pt idx="13">
                  <c:v>6.1240495397605899E-2</c:v>
                </c:pt>
                <c:pt idx="14">
                  <c:v>6.6299393363069198E-2</c:v>
                </c:pt>
                <c:pt idx="15">
                  <c:v>7.0326018544083505E-2</c:v>
                </c:pt>
                <c:pt idx="16">
                  <c:v>7.1838557772785097E-2</c:v>
                </c:pt>
                <c:pt idx="17">
                  <c:v>7.6954114092652307E-2</c:v>
                </c:pt>
                <c:pt idx="18">
                  <c:v>8.2509302616695201E-2</c:v>
                </c:pt>
                <c:pt idx="19">
                  <c:v>8.4019952854095803E-2</c:v>
                </c:pt>
                <c:pt idx="20">
                  <c:v>8.7243327344107002E-2</c:v>
                </c:pt>
                <c:pt idx="21">
                  <c:v>9.1894858248427497E-2</c:v>
                </c:pt>
                <c:pt idx="22">
                  <c:v>9.64549213071106E-2</c:v>
                </c:pt>
                <c:pt idx="23">
                  <c:v>0.101526761223471</c:v>
                </c:pt>
                <c:pt idx="24">
                  <c:v>0.105073477989859</c:v>
                </c:pt>
                <c:pt idx="25">
                  <c:v>0.105479459156988</c:v>
                </c:pt>
                <c:pt idx="26">
                  <c:v>0.105560724195276</c:v>
                </c:pt>
                <c:pt idx="27">
                  <c:v>0.107095980348374</c:v>
                </c:pt>
                <c:pt idx="28">
                  <c:v>0.108209114150899</c:v>
                </c:pt>
                <c:pt idx="29">
                  <c:v>0.113276187090212</c:v>
                </c:pt>
                <c:pt idx="30">
                  <c:v>0.117340927580902</c:v>
                </c:pt>
                <c:pt idx="31">
                  <c:v>0.121904012939533</c:v>
                </c:pt>
                <c:pt idx="32">
                  <c:v>0.125970252235896</c:v>
                </c:pt>
                <c:pt idx="33">
                  <c:v>0.12951243367718401</c:v>
                </c:pt>
                <c:pt idx="34">
                  <c:v>0.13153462663207399</c:v>
                </c:pt>
                <c:pt idx="35">
                  <c:v>0.13467850043304599</c:v>
                </c:pt>
                <c:pt idx="36">
                  <c:v>0.13782507655895901</c:v>
                </c:pt>
                <c:pt idx="37">
                  <c:v>0.13964914634655401</c:v>
                </c:pt>
                <c:pt idx="38">
                  <c:v>0.143399712404507</c:v>
                </c:pt>
                <c:pt idx="39">
                  <c:v>0.14745250306684801</c:v>
                </c:pt>
                <c:pt idx="40">
                  <c:v>0.15100062655670701</c:v>
                </c:pt>
                <c:pt idx="41">
                  <c:v>0.15465121386745501</c:v>
                </c:pt>
                <c:pt idx="42">
                  <c:v>0.15769500842865</c:v>
                </c:pt>
                <c:pt idx="43">
                  <c:v>0.16073353162612899</c:v>
                </c:pt>
                <c:pt idx="44">
                  <c:v>0.16377390837838901</c:v>
                </c:pt>
                <c:pt idx="45">
                  <c:v>0.166812982282632</c:v>
                </c:pt>
                <c:pt idx="46">
                  <c:v>0.169447406270577</c:v>
                </c:pt>
                <c:pt idx="47">
                  <c:v>0.17147476600136199</c:v>
                </c:pt>
                <c:pt idx="48">
                  <c:v>0.17421194028786999</c:v>
                </c:pt>
                <c:pt idx="49">
                  <c:v>0.17624010345552099</c:v>
                </c:pt>
                <c:pt idx="50">
                  <c:v>0.17827031613793801</c:v>
                </c:pt>
                <c:pt idx="51">
                  <c:v>0.17959232515607801</c:v>
                </c:pt>
                <c:pt idx="52">
                  <c:v>0.180613476593557</c:v>
                </c:pt>
                <c:pt idx="53">
                  <c:v>0.18164341082798799</c:v>
                </c:pt>
                <c:pt idx="54">
                  <c:v>0.18216290683796901</c:v>
                </c:pt>
                <c:pt idx="55">
                  <c:v>0.18289549014471601</c:v>
                </c:pt>
                <c:pt idx="56">
                  <c:v>0.18352167956990501</c:v>
                </c:pt>
                <c:pt idx="57">
                  <c:v>0.18405807994942699</c:v>
                </c:pt>
                <c:pt idx="58">
                  <c:v>0.18460240918854601</c:v>
                </c:pt>
                <c:pt idx="59">
                  <c:v>0.185153008249242</c:v>
                </c:pt>
                <c:pt idx="60">
                  <c:v>0.185706112918017</c:v>
                </c:pt>
                <c:pt idx="61">
                  <c:v>0.18624856628782899</c:v>
                </c:pt>
                <c:pt idx="62">
                  <c:v>0.186692159175327</c:v>
                </c:pt>
                <c:pt idx="63">
                  <c:v>0.187086418578364</c:v>
                </c:pt>
                <c:pt idx="64">
                  <c:v>0.18734471575461001</c:v>
                </c:pt>
                <c:pt idx="65">
                  <c:v>0.18760341080979101</c:v>
                </c:pt>
                <c:pt idx="66">
                  <c:v>0.18763521511486</c:v>
                </c:pt>
                <c:pt idx="67">
                  <c:v>0.187641565353832</c:v>
                </c:pt>
                <c:pt idx="68">
                  <c:v>0.18865997430836201</c:v>
                </c:pt>
                <c:pt idx="69">
                  <c:v>0.189675096929005</c:v>
                </c:pt>
                <c:pt idx="70">
                  <c:v>0.19071176709312099</c:v>
                </c:pt>
                <c:pt idx="71">
                  <c:v>0.19222334100612301</c:v>
                </c:pt>
                <c:pt idx="72">
                  <c:v>0.19735115981249801</c:v>
                </c:pt>
                <c:pt idx="73">
                  <c:v>0.200918968950132</c:v>
                </c:pt>
                <c:pt idx="74">
                  <c:v>0.20365041206734599</c:v>
                </c:pt>
                <c:pt idx="75">
                  <c:v>0.203828091989257</c:v>
                </c:pt>
                <c:pt idx="76">
                  <c:v>0.203847140806942</c:v>
                </c:pt>
                <c:pt idx="77">
                  <c:v>0.20385349104591399</c:v>
                </c:pt>
                <c:pt idx="78">
                  <c:v>0.20946989446905301</c:v>
                </c:pt>
                <c:pt idx="79">
                  <c:v>0.212567502934178</c:v>
                </c:pt>
                <c:pt idx="80">
                  <c:v>0.212584406372616</c:v>
                </c:pt>
              </c:numCache>
            </c:numRef>
          </c:xVal>
          <c:yVal>
            <c:numRef>
              <c:f>'Plot Data'!$B$2034:$B$2114</c:f>
              <c:numCache>
                <c:formatCode>General</c:formatCode>
                <c:ptCount val="81"/>
                <c:pt idx="0">
                  <c:v>2501657.7488512499</c:v>
                </c:pt>
                <c:pt idx="1">
                  <c:v>2512133.42976401</c:v>
                </c:pt>
                <c:pt idx="2">
                  <c:v>2495099.1028488702</c:v>
                </c:pt>
                <c:pt idx="3">
                  <c:v>2132638.3209602698</c:v>
                </c:pt>
                <c:pt idx="4">
                  <c:v>2019347.0970673501</c:v>
                </c:pt>
                <c:pt idx="5">
                  <c:v>2078365.4239682099</c:v>
                </c:pt>
                <c:pt idx="6">
                  <c:v>2093503.5904147199</c:v>
                </c:pt>
                <c:pt idx="7">
                  <c:v>2099869.9593047001</c:v>
                </c:pt>
                <c:pt idx="8">
                  <c:v>2094801.1778020801</c:v>
                </c:pt>
                <c:pt idx="9">
                  <c:v>2085749.83933768</c:v>
                </c:pt>
                <c:pt idx="10">
                  <c:v>2075089.43947014</c:v>
                </c:pt>
                <c:pt idx="11">
                  <c:v>2066291.553321</c:v>
                </c:pt>
                <c:pt idx="12">
                  <c:v>2058384.24904702</c:v>
                </c:pt>
                <c:pt idx="13">
                  <c:v>2074784.65391547</c:v>
                </c:pt>
                <c:pt idx="14">
                  <c:v>2132081.1336802999</c:v>
                </c:pt>
                <c:pt idx="15">
                  <c:v>2200205.2038306799</c:v>
                </c:pt>
                <c:pt idx="16">
                  <c:v>2195981.4926271001</c:v>
                </c:pt>
                <c:pt idx="17">
                  <c:v>1996896.70983552</c:v>
                </c:pt>
                <c:pt idx="18">
                  <c:v>2064352.0436096599</c:v>
                </c:pt>
                <c:pt idx="19">
                  <c:v>2082613.44782125</c:v>
                </c:pt>
                <c:pt idx="20">
                  <c:v>2112713.4688639701</c:v>
                </c:pt>
                <c:pt idx="21">
                  <c:v>2130811.1316227401</c:v>
                </c:pt>
                <c:pt idx="22">
                  <c:v>2118733.1959479498</c:v>
                </c:pt>
                <c:pt idx="23">
                  <c:v>2091109.28436605</c:v>
                </c:pt>
                <c:pt idx="24">
                  <c:v>2068794.0975202399</c:v>
                </c:pt>
                <c:pt idx="25">
                  <c:v>2066185.91515613</c:v>
                </c:pt>
                <c:pt idx="26">
                  <c:v>2065684.5082231399</c:v>
                </c:pt>
                <c:pt idx="27">
                  <c:v>2054114.09837554</c:v>
                </c:pt>
                <c:pt idx="28">
                  <c:v>2045421.27973313</c:v>
                </c:pt>
                <c:pt idx="29">
                  <c:v>2005021.80443855</c:v>
                </c:pt>
                <c:pt idx="30">
                  <c:v>1978167.9490326999</c:v>
                </c:pt>
                <c:pt idx="31">
                  <c:v>1948003.59172567</c:v>
                </c:pt>
                <c:pt idx="32">
                  <c:v>1925143.7697368099</c:v>
                </c:pt>
                <c:pt idx="33">
                  <c:v>1897264.44338769</c:v>
                </c:pt>
                <c:pt idx="34">
                  <c:v>1882825.91474719</c:v>
                </c:pt>
                <c:pt idx="35">
                  <c:v>1859640.3829493399</c:v>
                </c:pt>
                <c:pt idx="36">
                  <c:v>1837011.0851704699</c:v>
                </c:pt>
                <c:pt idx="37">
                  <c:v>1824415.75800921</c:v>
                </c:pt>
                <c:pt idx="38">
                  <c:v>1799239.9452398999</c:v>
                </c:pt>
                <c:pt idx="39">
                  <c:v>1771209.3328951499</c:v>
                </c:pt>
                <c:pt idx="40">
                  <c:v>1748073.1256820699</c:v>
                </c:pt>
                <c:pt idx="41">
                  <c:v>1724787.07862674</c:v>
                </c:pt>
                <c:pt idx="42">
                  <c:v>1706403.1613885199</c:v>
                </c:pt>
                <c:pt idx="43">
                  <c:v>1687472.22487336</c:v>
                </c:pt>
                <c:pt idx="44">
                  <c:v>1668203.9606421101</c:v>
                </c:pt>
                <c:pt idx="45">
                  <c:v>1648478.02955427</c:v>
                </c:pt>
                <c:pt idx="46">
                  <c:v>1629735.9545620501</c:v>
                </c:pt>
                <c:pt idx="47">
                  <c:v>1614053.6404043201</c:v>
                </c:pt>
                <c:pt idx="48">
                  <c:v>1590400.0642110601</c:v>
                </c:pt>
                <c:pt idx="49">
                  <c:v>1570572.88153227</c:v>
                </c:pt>
                <c:pt idx="50">
                  <c:v>1548081.0728716101</c:v>
                </c:pt>
                <c:pt idx="51">
                  <c:v>1530439.0087816899</c:v>
                </c:pt>
                <c:pt idx="52">
                  <c:v>1514152.4372809001</c:v>
                </c:pt>
                <c:pt idx="53">
                  <c:v>1493824.6704071001</c:v>
                </c:pt>
                <c:pt idx="54">
                  <c:v>1481487.25809879</c:v>
                </c:pt>
                <c:pt idx="55">
                  <c:v>1458806.77002975</c:v>
                </c:pt>
                <c:pt idx="56">
                  <c:v>1441466.5290574799</c:v>
                </c:pt>
                <c:pt idx="57">
                  <c:v>1410071.43885874</c:v>
                </c:pt>
                <c:pt idx="58">
                  <c:v>1368815.6604718601</c:v>
                </c:pt>
                <c:pt idx="59">
                  <c:v>1314890.4948039099</c:v>
                </c:pt>
                <c:pt idx="60">
                  <c:v>1241685.3113591301</c:v>
                </c:pt>
                <c:pt idx="61">
                  <c:v>1139307.0109472</c:v>
                </c:pt>
                <c:pt idx="62">
                  <c:v>1029780.8255457201</c:v>
                </c:pt>
                <c:pt idx="63">
                  <c:v>928513.04955984699</c:v>
                </c:pt>
                <c:pt idx="64">
                  <c:v>869785.46638982103</c:v>
                </c:pt>
                <c:pt idx="65">
                  <c:v>810386.34713924595</c:v>
                </c:pt>
                <c:pt idx="66">
                  <c:v>803059.24078283703</c:v>
                </c:pt>
                <c:pt idx="67">
                  <c:v>692769.29487662006</c:v>
                </c:pt>
                <c:pt idx="68">
                  <c:v>524331.06178128498</c:v>
                </c:pt>
                <c:pt idx="69">
                  <c:v>425172.24086201302</c:v>
                </c:pt>
                <c:pt idx="70">
                  <c:v>430545.14969912299</c:v>
                </c:pt>
                <c:pt idx="71">
                  <c:v>438789.45915206103</c:v>
                </c:pt>
                <c:pt idx="72">
                  <c:v>332586.75310174498</c:v>
                </c:pt>
                <c:pt idx="73">
                  <c:v>327937.79784604203</c:v>
                </c:pt>
                <c:pt idx="74">
                  <c:v>338747.93327500898</c:v>
                </c:pt>
                <c:pt idx="75">
                  <c:v>339114.436766411</c:v>
                </c:pt>
                <c:pt idx="76">
                  <c:v>339153.51437525701</c:v>
                </c:pt>
                <c:pt idx="77">
                  <c:v>461346.032498691</c:v>
                </c:pt>
                <c:pt idx="78">
                  <c:v>416763.38200280699</c:v>
                </c:pt>
                <c:pt idx="79">
                  <c:v>338192.15903307998</c:v>
                </c:pt>
                <c:pt idx="80">
                  <c:v>337915.74002691498</c:v>
                </c:pt>
              </c:numCache>
            </c:numRef>
          </c:yVal>
          <c:smooth val="0"/>
          <c:extLst>
            <c:ext xmlns:c16="http://schemas.microsoft.com/office/drawing/2014/chart" uri="{C3380CC4-5D6E-409C-BE32-E72D297353CC}">
              <c16:uniqueId val="{00000029-3B72-424F-9EC6-AB8A22BEB92D}"/>
            </c:ext>
          </c:extLst>
        </c:ser>
        <c:ser>
          <c:idx val="42"/>
          <c:order val="42"/>
          <c:tx>
            <c:v>Flow Trajectories 1_29</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Data'!$A$2117:$A$2145</c:f>
              <c:numCache>
                <c:formatCode>General</c:formatCode>
                <c:ptCount val="29"/>
                <c:pt idx="0">
                  <c:v>-5.89305861348043E-5</c:v>
                </c:pt>
                <c:pt idx="1">
                  <c:v>5.2961187184928597E-3</c:v>
                </c:pt>
                <c:pt idx="2">
                  <c:v>1.04642767894556E-2</c:v>
                </c:pt>
                <c:pt idx="3">
                  <c:v>1.5560545364519699E-2</c:v>
                </c:pt>
                <c:pt idx="4">
                  <c:v>2.0625966609903401E-2</c:v>
                </c:pt>
                <c:pt idx="5">
                  <c:v>2.5900301653439501E-2</c:v>
                </c:pt>
                <c:pt idx="6">
                  <c:v>3.1484676673264503E-2</c:v>
                </c:pt>
                <c:pt idx="7">
                  <c:v>3.70732922055396E-2</c:v>
                </c:pt>
                <c:pt idx="8">
                  <c:v>4.2663472302357203E-2</c:v>
                </c:pt>
                <c:pt idx="9">
                  <c:v>4.77461731524709E-2</c:v>
                </c:pt>
                <c:pt idx="10">
                  <c:v>5.0795547460511702E-2</c:v>
                </c:pt>
                <c:pt idx="11">
                  <c:v>5.5876418404144597E-2</c:v>
                </c:pt>
                <c:pt idx="12">
                  <c:v>6.1473758629061299E-2</c:v>
                </c:pt>
                <c:pt idx="13">
                  <c:v>6.5553646968387599E-2</c:v>
                </c:pt>
                <c:pt idx="14">
                  <c:v>7.0641527107625293E-2</c:v>
                </c:pt>
                <c:pt idx="15">
                  <c:v>7.5831243386432295E-2</c:v>
                </c:pt>
                <c:pt idx="16">
                  <c:v>7.8382480164318105E-2</c:v>
                </c:pt>
                <c:pt idx="17">
                  <c:v>8.03030837234808E-2</c:v>
                </c:pt>
                <c:pt idx="18">
                  <c:v>8.2327906393562994E-2</c:v>
                </c:pt>
                <c:pt idx="19">
                  <c:v>8.3851905206287394E-2</c:v>
                </c:pt>
                <c:pt idx="20">
                  <c:v>8.53749418641392E-2</c:v>
                </c:pt>
                <c:pt idx="21">
                  <c:v>8.68989838971157E-2</c:v>
                </c:pt>
                <c:pt idx="22">
                  <c:v>8.8932983725779E-2</c:v>
                </c:pt>
                <c:pt idx="23">
                  <c:v>9.1983138704809897E-2</c:v>
                </c:pt>
                <c:pt idx="24">
                  <c:v>9.5509193386465505E-2</c:v>
                </c:pt>
                <c:pt idx="25">
                  <c:v>9.5720390879657502E-2</c:v>
                </c:pt>
                <c:pt idx="26">
                  <c:v>9.5725341187351598E-2</c:v>
                </c:pt>
                <c:pt idx="27">
                  <c:v>9.6280918641441907E-2</c:v>
                </c:pt>
                <c:pt idx="28">
                  <c:v>9.6353103485288902E-2</c:v>
                </c:pt>
              </c:numCache>
            </c:numRef>
          </c:xVal>
          <c:yVal>
            <c:numRef>
              <c:f>'Plot Data'!$B$2117:$B$2145</c:f>
              <c:numCache>
                <c:formatCode>General</c:formatCode>
                <c:ptCount val="29"/>
                <c:pt idx="0">
                  <c:v>2489133.6145194699</c:v>
                </c:pt>
                <c:pt idx="1">
                  <c:v>2429011.6450907001</c:v>
                </c:pt>
                <c:pt idx="2">
                  <c:v>2136598.95452049</c:v>
                </c:pt>
                <c:pt idx="3">
                  <c:v>2047862.89749127</c:v>
                </c:pt>
                <c:pt idx="4">
                  <c:v>2081308.3999199099</c:v>
                </c:pt>
                <c:pt idx="5">
                  <c:v>2093959.34192377</c:v>
                </c:pt>
                <c:pt idx="6">
                  <c:v>2095297.18642662</c:v>
                </c:pt>
                <c:pt idx="7">
                  <c:v>2089648.35396463</c:v>
                </c:pt>
                <c:pt idx="8">
                  <c:v>2080869.2735228899</c:v>
                </c:pt>
                <c:pt idx="9">
                  <c:v>2071910.6265251001</c:v>
                </c:pt>
                <c:pt idx="10">
                  <c:v>2066329.5860085699</c:v>
                </c:pt>
                <c:pt idx="11">
                  <c:v>2058710.71007695</c:v>
                </c:pt>
                <c:pt idx="12">
                  <c:v>2015167.6464953299</c:v>
                </c:pt>
                <c:pt idx="13">
                  <c:v>1932105.41801268</c:v>
                </c:pt>
                <c:pt idx="14">
                  <c:v>1896592.5198977201</c:v>
                </c:pt>
                <c:pt idx="15">
                  <c:v>1837648.9396086</c:v>
                </c:pt>
                <c:pt idx="16">
                  <c:v>1761525.8651028399</c:v>
                </c:pt>
                <c:pt idx="17">
                  <c:v>1739133.59985465</c:v>
                </c:pt>
                <c:pt idx="18">
                  <c:v>1744880.3433594401</c:v>
                </c:pt>
                <c:pt idx="19">
                  <c:v>1733445.6688931501</c:v>
                </c:pt>
                <c:pt idx="20">
                  <c:v>1707853.89779354</c:v>
                </c:pt>
                <c:pt idx="21">
                  <c:v>1677692.5022223101</c:v>
                </c:pt>
                <c:pt idx="22">
                  <c:v>1642045.5109842599</c:v>
                </c:pt>
                <c:pt idx="23">
                  <c:v>1600331.44337519</c:v>
                </c:pt>
                <c:pt idx="24">
                  <c:v>1589002.72624754</c:v>
                </c:pt>
                <c:pt idx="25">
                  <c:v>1592146.3847984101</c:v>
                </c:pt>
                <c:pt idx="26">
                  <c:v>1495638.3036313499</c:v>
                </c:pt>
                <c:pt idx="27">
                  <c:v>1416122.45080235</c:v>
                </c:pt>
                <c:pt idx="28">
                  <c:v>1405526.8108880999</c:v>
                </c:pt>
              </c:numCache>
            </c:numRef>
          </c:yVal>
          <c:smooth val="0"/>
          <c:extLst>
            <c:ext xmlns:c16="http://schemas.microsoft.com/office/drawing/2014/chart" uri="{C3380CC4-5D6E-409C-BE32-E72D297353CC}">
              <c16:uniqueId val="{0000002A-3B72-424F-9EC6-AB8A22BEB92D}"/>
            </c:ext>
          </c:extLst>
        </c:ser>
        <c:ser>
          <c:idx val="43"/>
          <c:order val="43"/>
          <c:tx>
            <c:v>Flow Trajectories 1_30_0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Data'!$A$2148:$A$2213</c:f>
              <c:numCache>
                <c:formatCode>General</c:formatCode>
                <c:ptCount val="66"/>
                <c:pt idx="0">
                  <c:v>-5.8932557434187403E-5</c:v>
                </c:pt>
                <c:pt idx="1">
                  <c:v>5.2896568796009904E-3</c:v>
                </c:pt>
                <c:pt idx="2">
                  <c:v>1.04732722869838E-2</c:v>
                </c:pt>
                <c:pt idx="3">
                  <c:v>1.5563572904402599E-2</c:v>
                </c:pt>
                <c:pt idx="4">
                  <c:v>2.11362236639994E-2</c:v>
                </c:pt>
                <c:pt idx="5">
                  <c:v>2.6714483836558101E-2</c:v>
                </c:pt>
                <c:pt idx="6">
                  <c:v>3.2297724890298501E-2</c:v>
                </c:pt>
                <c:pt idx="7">
                  <c:v>3.7887749807441397E-2</c:v>
                </c:pt>
                <c:pt idx="8">
                  <c:v>4.2970241241292298E-2</c:v>
                </c:pt>
                <c:pt idx="9">
                  <c:v>4.8051804080899298E-2</c:v>
                </c:pt>
                <c:pt idx="10">
                  <c:v>5.3133318781755402E-2</c:v>
                </c:pt>
                <c:pt idx="11">
                  <c:v>5.87243681115956E-2</c:v>
                </c:pt>
                <c:pt idx="12">
                  <c:v>6.1792362076112099E-2</c:v>
                </c:pt>
                <c:pt idx="13">
                  <c:v>6.70899107959438E-2</c:v>
                </c:pt>
                <c:pt idx="14">
                  <c:v>6.9123661050977503E-2</c:v>
                </c:pt>
                <c:pt idx="15">
                  <c:v>6.9530277024837495E-2</c:v>
                </c:pt>
                <c:pt idx="16">
                  <c:v>7.4735074407760102E-2</c:v>
                </c:pt>
                <c:pt idx="17">
                  <c:v>7.6774514571722893E-2</c:v>
                </c:pt>
                <c:pt idx="18">
                  <c:v>7.8291199369392397E-2</c:v>
                </c:pt>
                <c:pt idx="19">
                  <c:v>7.9303096039322493E-2</c:v>
                </c:pt>
                <c:pt idx="20">
                  <c:v>8.0821044589164406E-2</c:v>
                </c:pt>
                <c:pt idx="21">
                  <c:v>8.2945203214940699E-2</c:v>
                </c:pt>
                <c:pt idx="22">
                  <c:v>8.3654896509457094E-2</c:v>
                </c:pt>
                <c:pt idx="23">
                  <c:v>8.6231346578227203E-2</c:v>
                </c:pt>
                <c:pt idx="24">
                  <c:v>8.8760499454679301E-2</c:v>
                </c:pt>
                <c:pt idx="25">
                  <c:v>8.9262122964141002E-2</c:v>
                </c:pt>
                <c:pt idx="26">
                  <c:v>9.2225279245368094E-2</c:v>
                </c:pt>
                <c:pt idx="27">
                  <c:v>9.5645724333939697E-2</c:v>
                </c:pt>
                <c:pt idx="28">
                  <c:v>9.7119250863765397E-2</c:v>
                </c:pt>
                <c:pt idx="29">
                  <c:v>0.100137183271272</c:v>
                </c:pt>
                <c:pt idx="30">
                  <c:v>0.10321225656831</c:v>
                </c:pt>
                <c:pt idx="31">
                  <c:v>0.10526117189911</c:v>
                </c:pt>
                <c:pt idx="32">
                  <c:v>0.106993244939078</c:v>
                </c:pt>
                <c:pt idx="33">
                  <c:v>0.10852140677922099</c:v>
                </c:pt>
                <c:pt idx="34">
                  <c:v>0.11024637757047701</c:v>
                </c:pt>
                <c:pt idx="35">
                  <c:v>0.111765593911394</c:v>
                </c:pt>
                <c:pt idx="36">
                  <c:v>0.11378671806485199</c:v>
                </c:pt>
                <c:pt idx="37">
                  <c:v>0.115302225471183</c:v>
                </c:pt>
                <c:pt idx="38">
                  <c:v>0.117312359393069</c:v>
                </c:pt>
                <c:pt idx="39">
                  <c:v>0.118822776626577</c:v>
                </c:pt>
                <c:pt idx="40">
                  <c:v>0.120335600841129</c:v>
                </c:pt>
                <c:pt idx="41">
                  <c:v>0.12184894156039799</c:v>
                </c:pt>
                <c:pt idx="42">
                  <c:v>0.123868046455322</c:v>
                </c:pt>
                <c:pt idx="43">
                  <c:v>0.12638880859815399</c:v>
                </c:pt>
                <c:pt idx="44">
                  <c:v>0.129416221279118</c:v>
                </c:pt>
                <c:pt idx="45">
                  <c:v>0.13143152093327601</c:v>
                </c:pt>
                <c:pt idx="46">
                  <c:v>0.13244829332980901</c:v>
                </c:pt>
                <c:pt idx="47">
                  <c:v>0.13347560511919199</c:v>
                </c:pt>
                <c:pt idx="48">
                  <c:v>0.13400347526068601</c:v>
                </c:pt>
                <c:pt idx="49">
                  <c:v>0.13451986411282699</c:v>
                </c:pt>
                <c:pt idx="50">
                  <c:v>0.13502624147464601</c:v>
                </c:pt>
                <c:pt idx="51">
                  <c:v>0.135542264529569</c:v>
                </c:pt>
                <c:pt idx="52">
                  <c:v>0.13606505959454099</c:v>
                </c:pt>
                <c:pt idx="53">
                  <c:v>0.136438046260587</c:v>
                </c:pt>
                <c:pt idx="54">
                  <c:v>0.13699774896672401</c:v>
                </c:pt>
                <c:pt idx="55">
                  <c:v>0.13756597199026999</c:v>
                </c:pt>
                <c:pt idx="56">
                  <c:v>0.13780463004320201</c:v>
                </c:pt>
                <c:pt idx="57">
                  <c:v>0.13783638123806</c:v>
                </c:pt>
                <c:pt idx="58">
                  <c:v>0.139393502647151</c:v>
                </c:pt>
                <c:pt idx="59">
                  <c:v>0.14011281551202501</c:v>
                </c:pt>
                <c:pt idx="60">
                  <c:v>0.14062315125629701</c:v>
                </c:pt>
                <c:pt idx="61">
                  <c:v>0.14113518047515899</c:v>
                </c:pt>
                <c:pt idx="62">
                  <c:v>0.14216291590833299</c:v>
                </c:pt>
                <c:pt idx="63">
                  <c:v>0.14349260840513001</c:v>
                </c:pt>
                <c:pt idx="64">
                  <c:v>0.14369474352984499</c:v>
                </c:pt>
                <c:pt idx="65">
                  <c:v>0.14370744442715899</c:v>
                </c:pt>
              </c:numCache>
            </c:numRef>
          </c:xVal>
          <c:yVal>
            <c:numRef>
              <c:f>'Plot Data'!$B$2148:$B$2213</c:f>
              <c:numCache>
                <c:formatCode>General</c:formatCode>
                <c:ptCount val="66"/>
                <c:pt idx="0">
                  <c:v>2492874.9275426199</c:v>
                </c:pt>
                <c:pt idx="1">
                  <c:v>2447080.14907947</c:v>
                </c:pt>
                <c:pt idx="2">
                  <c:v>2114101.5196754001</c:v>
                </c:pt>
                <c:pt idx="3">
                  <c:v>2044377.3877469599</c:v>
                </c:pt>
                <c:pt idx="4">
                  <c:v>2084178.5120079899</c:v>
                </c:pt>
                <c:pt idx="5">
                  <c:v>2095558.4517133499</c:v>
                </c:pt>
                <c:pt idx="6">
                  <c:v>2094734.36688967</c:v>
                </c:pt>
                <c:pt idx="7">
                  <c:v>2088687.8055915199</c:v>
                </c:pt>
                <c:pt idx="8">
                  <c:v>2080456.6131299201</c:v>
                </c:pt>
                <c:pt idx="9">
                  <c:v>2071335.07677978</c:v>
                </c:pt>
                <c:pt idx="10">
                  <c:v>2061883.7044855901</c:v>
                </c:pt>
                <c:pt idx="11">
                  <c:v>2045018.2293221699</c:v>
                </c:pt>
                <c:pt idx="12">
                  <c:v>1957783.6211361201</c:v>
                </c:pt>
                <c:pt idx="13">
                  <c:v>1848162.7160616999</c:v>
                </c:pt>
                <c:pt idx="14">
                  <c:v>1855492.23212413</c:v>
                </c:pt>
                <c:pt idx="15">
                  <c:v>1857020.29201498</c:v>
                </c:pt>
                <c:pt idx="16">
                  <c:v>1801557.93281823</c:v>
                </c:pt>
                <c:pt idx="17">
                  <c:v>1665932.82334445</c:v>
                </c:pt>
                <c:pt idx="18">
                  <c:v>1560695.6365287399</c:v>
                </c:pt>
                <c:pt idx="19">
                  <c:v>1522414.2978188</c:v>
                </c:pt>
                <c:pt idx="20">
                  <c:v>1513075.40856529</c:v>
                </c:pt>
                <c:pt idx="21">
                  <c:v>1517405.3872694401</c:v>
                </c:pt>
                <c:pt idx="22">
                  <c:v>1518072.12805067</c:v>
                </c:pt>
                <c:pt idx="23">
                  <c:v>1532227.4053555899</c:v>
                </c:pt>
                <c:pt idx="24">
                  <c:v>1511435.6249657101</c:v>
                </c:pt>
                <c:pt idx="25">
                  <c:v>1511314.5588730799</c:v>
                </c:pt>
                <c:pt idx="26">
                  <c:v>1583113.2471366299</c:v>
                </c:pt>
                <c:pt idx="27">
                  <c:v>1675175.9198253299</c:v>
                </c:pt>
                <c:pt idx="28">
                  <c:v>1690855.73723943</c:v>
                </c:pt>
                <c:pt idx="29">
                  <c:v>1688834.3982845501</c:v>
                </c:pt>
                <c:pt idx="30">
                  <c:v>1669491.31528001</c:v>
                </c:pt>
                <c:pt idx="31">
                  <c:v>1654538.72301171</c:v>
                </c:pt>
                <c:pt idx="32">
                  <c:v>1637900.3993090901</c:v>
                </c:pt>
                <c:pt idx="33">
                  <c:v>1624923.6018399601</c:v>
                </c:pt>
                <c:pt idx="34">
                  <c:v>1625083.1750036399</c:v>
                </c:pt>
                <c:pt idx="35">
                  <c:v>1633159.6702803001</c:v>
                </c:pt>
                <c:pt idx="36">
                  <c:v>1647075.84939905</c:v>
                </c:pt>
                <c:pt idx="37">
                  <c:v>1657252.02837762</c:v>
                </c:pt>
                <c:pt idx="38">
                  <c:v>1667258.19157537</c:v>
                </c:pt>
                <c:pt idx="39">
                  <c:v>1669464.2389521799</c:v>
                </c:pt>
                <c:pt idx="40">
                  <c:v>1666899.30616663</c:v>
                </c:pt>
                <c:pt idx="41">
                  <c:v>1658925.12705096</c:v>
                </c:pt>
                <c:pt idx="42">
                  <c:v>1638932.70496554</c:v>
                </c:pt>
                <c:pt idx="43">
                  <c:v>1604725.5059068601</c:v>
                </c:pt>
                <c:pt idx="44">
                  <c:v>1534412.90569624</c:v>
                </c:pt>
                <c:pt idx="45">
                  <c:v>1483461.8695811401</c:v>
                </c:pt>
                <c:pt idx="46">
                  <c:v>1455669.6752722501</c:v>
                </c:pt>
                <c:pt idx="47">
                  <c:v>1426281.3736707401</c:v>
                </c:pt>
                <c:pt idx="48">
                  <c:v>1409244.6502517301</c:v>
                </c:pt>
                <c:pt idx="49">
                  <c:v>1383365.7297608401</c:v>
                </c:pt>
                <c:pt idx="50">
                  <c:v>1364263.8001158701</c:v>
                </c:pt>
                <c:pt idx="51">
                  <c:v>1345535.2639353301</c:v>
                </c:pt>
                <c:pt idx="52">
                  <c:v>1323149.18567018</c:v>
                </c:pt>
                <c:pt idx="53">
                  <c:v>1301345.54371068</c:v>
                </c:pt>
                <c:pt idx="54">
                  <c:v>1264511.2584301401</c:v>
                </c:pt>
                <c:pt idx="55">
                  <c:v>1220901.3952313401</c:v>
                </c:pt>
                <c:pt idx="56">
                  <c:v>1201581.8373088599</c:v>
                </c:pt>
                <c:pt idx="57">
                  <c:v>1089476.4151293701</c:v>
                </c:pt>
                <c:pt idx="58">
                  <c:v>945444.39275821403</c:v>
                </c:pt>
                <c:pt idx="59">
                  <c:v>900509.89308918698</c:v>
                </c:pt>
                <c:pt idx="60">
                  <c:v>868241.18051426904</c:v>
                </c:pt>
                <c:pt idx="61">
                  <c:v>845843.20886244206</c:v>
                </c:pt>
                <c:pt idx="62">
                  <c:v>799141.63999589102</c:v>
                </c:pt>
                <c:pt idx="63">
                  <c:v>704150.70596446097</c:v>
                </c:pt>
                <c:pt idx="64">
                  <c:v>687980.02530300897</c:v>
                </c:pt>
                <c:pt idx="65">
                  <c:v>686835.072382716</c:v>
                </c:pt>
              </c:numCache>
            </c:numRef>
          </c:yVal>
          <c:smooth val="0"/>
          <c:extLst>
            <c:ext xmlns:c16="http://schemas.microsoft.com/office/drawing/2014/chart" uri="{C3380CC4-5D6E-409C-BE32-E72D297353CC}">
              <c16:uniqueId val="{0000002B-3B72-424F-9EC6-AB8A22BEB92D}"/>
            </c:ext>
          </c:extLst>
        </c:ser>
        <c:ser>
          <c:idx val="44"/>
          <c:order val="44"/>
          <c:tx>
            <c:v>Flow Trajectories 1_30_1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Data'!$A$2216:$A$2229</c:f>
              <c:numCache>
                <c:formatCode>General</c:formatCode>
                <c:ptCount val="14"/>
                <c:pt idx="0">
                  <c:v>0.14370744442715899</c:v>
                </c:pt>
                <c:pt idx="1">
                  <c:v>0.145414993654538</c:v>
                </c:pt>
                <c:pt idx="2">
                  <c:v>0.14746360316200099</c:v>
                </c:pt>
                <c:pt idx="3">
                  <c:v>0.15269160206402199</c:v>
                </c:pt>
                <c:pt idx="4">
                  <c:v>0.153718197770804</c:v>
                </c:pt>
                <c:pt idx="5">
                  <c:v>0.15412549578804399</c:v>
                </c:pt>
                <c:pt idx="6">
                  <c:v>0.158265728958846</c:v>
                </c:pt>
                <c:pt idx="7">
                  <c:v>0.158367265200482</c:v>
                </c:pt>
                <c:pt idx="8">
                  <c:v>0.15837361517599899</c:v>
                </c:pt>
                <c:pt idx="9">
                  <c:v>0.15837996541496999</c:v>
                </c:pt>
                <c:pt idx="10">
                  <c:v>0.162913017917095</c:v>
                </c:pt>
                <c:pt idx="11">
                  <c:v>0.165082790061678</c:v>
                </c:pt>
                <c:pt idx="12">
                  <c:v>0.16751248816375799</c:v>
                </c:pt>
                <c:pt idx="13">
                  <c:v>0.16751883791664199</c:v>
                </c:pt>
              </c:numCache>
            </c:numRef>
          </c:xVal>
          <c:yVal>
            <c:numRef>
              <c:f>'Plot Data'!$B$2216:$B$2229</c:f>
              <c:numCache>
                <c:formatCode>General</c:formatCode>
                <c:ptCount val="14"/>
                <c:pt idx="0">
                  <c:v>630817.18373831594</c:v>
                </c:pt>
                <c:pt idx="1">
                  <c:v>509286.06266930199</c:v>
                </c:pt>
                <c:pt idx="2">
                  <c:v>448657.12355431</c:v>
                </c:pt>
                <c:pt idx="3">
                  <c:v>365261.63012879499</c:v>
                </c:pt>
                <c:pt idx="4">
                  <c:v>344979.85415239102</c:v>
                </c:pt>
                <c:pt idx="5">
                  <c:v>337128.913343711</c:v>
                </c:pt>
                <c:pt idx="6">
                  <c:v>332442.75857692398</c:v>
                </c:pt>
                <c:pt idx="7">
                  <c:v>332767.96138133598</c:v>
                </c:pt>
                <c:pt idx="8">
                  <c:v>332788.13791836798</c:v>
                </c:pt>
                <c:pt idx="9">
                  <c:v>405902.37648279098</c:v>
                </c:pt>
                <c:pt idx="10">
                  <c:v>426825.12480847002</c:v>
                </c:pt>
                <c:pt idx="11">
                  <c:v>327327.48917009297</c:v>
                </c:pt>
                <c:pt idx="12">
                  <c:v>281625.77364969498</c:v>
                </c:pt>
                <c:pt idx="13">
                  <c:v>281594.61288871802</c:v>
                </c:pt>
              </c:numCache>
            </c:numRef>
          </c:yVal>
          <c:smooth val="0"/>
          <c:extLst>
            <c:ext xmlns:c16="http://schemas.microsoft.com/office/drawing/2014/chart" uri="{C3380CC4-5D6E-409C-BE32-E72D297353CC}">
              <c16:uniqueId val="{0000002C-3B72-424F-9EC6-AB8A22BEB92D}"/>
            </c:ext>
          </c:extLst>
        </c:ser>
        <c:ser>
          <c:idx val="45"/>
          <c:order val="45"/>
          <c:tx>
            <c:v>Flow Trajectories 1_31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Data'!$A$2232:$A$2452</c:f>
              <c:numCache>
                <c:formatCode>General</c:formatCode>
                <c:ptCount val="221"/>
                <c:pt idx="0">
                  <c:v>-5.8934433932462101E-5</c:v>
                </c:pt>
                <c:pt idx="1">
                  <c:v>5.2765681668910103E-3</c:v>
                </c:pt>
                <c:pt idx="2">
                  <c:v>9.9666209479730896E-3</c:v>
                </c:pt>
                <c:pt idx="3">
                  <c:v>1.5051015292803499E-2</c:v>
                </c:pt>
                <c:pt idx="4">
                  <c:v>2.0625926451859299E-2</c:v>
                </c:pt>
                <c:pt idx="5">
                  <c:v>2.5192388529342601E-2</c:v>
                </c:pt>
                <c:pt idx="6">
                  <c:v>3.0471226393501499E-2</c:v>
                </c:pt>
                <c:pt idx="7">
                  <c:v>3.6059802490832002E-2</c:v>
                </c:pt>
                <c:pt idx="8">
                  <c:v>4.1649841143027097E-2</c:v>
                </c:pt>
                <c:pt idx="9">
                  <c:v>4.7239460223111499E-2</c:v>
                </c:pt>
                <c:pt idx="10">
                  <c:v>5.2321605854113003E-2</c:v>
                </c:pt>
                <c:pt idx="11">
                  <c:v>5.7907894455700701E-2</c:v>
                </c:pt>
                <c:pt idx="12">
                  <c:v>6.3030770427095706E-2</c:v>
                </c:pt>
                <c:pt idx="13">
                  <c:v>6.8614523507995101E-2</c:v>
                </c:pt>
                <c:pt idx="14">
                  <c:v>7.0142022127727799E-2</c:v>
                </c:pt>
                <c:pt idx="15">
                  <c:v>7.3381454170074106E-2</c:v>
                </c:pt>
                <c:pt idx="16">
                  <c:v>7.5420082085304097E-2</c:v>
                </c:pt>
                <c:pt idx="17">
                  <c:v>7.6274495962756206E-2</c:v>
                </c:pt>
                <c:pt idx="18">
                  <c:v>7.7144281375044907E-2</c:v>
                </c:pt>
                <c:pt idx="19">
                  <c:v>7.8701127843117696E-2</c:v>
                </c:pt>
                <c:pt idx="20">
                  <c:v>8.1220043719835502E-2</c:v>
                </c:pt>
                <c:pt idx="21">
                  <c:v>8.4349206267529397E-2</c:v>
                </c:pt>
                <c:pt idx="22">
                  <c:v>8.63640783101597E-2</c:v>
                </c:pt>
                <c:pt idx="23">
                  <c:v>8.8359089665572904E-2</c:v>
                </c:pt>
                <c:pt idx="24">
                  <c:v>9.0816810777509901E-2</c:v>
                </c:pt>
                <c:pt idx="25">
                  <c:v>9.5201648036145503E-2</c:v>
                </c:pt>
                <c:pt idx="26">
                  <c:v>9.6594033202461502E-2</c:v>
                </c:pt>
                <c:pt idx="27">
                  <c:v>9.7077681268917193E-2</c:v>
                </c:pt>
                <c:pt idx="28">
                  <c:v>9.7255361304234206E-2</c:v>
                </c:pt>
                <c:pt idx="29">
                  <c:v>9.7388922199508801E-2</c:v>
                </c:pt>
                <c:pt idx="30">
                  <c:v>9.7514750698212693E-2</c:v>
                </c:pt>
                <c:pt idx="31">
                  <c:v>9.7640563519550902E-2</c:v>
                </c:pt>
                <c:pt idx="32">
                  <c:v>9.7766329889033193E-2</c:v>
                </c:pt>
                <c:pt idx="33">
                  <c:v>9.7904663498772901E-2</c:v>
                </c:pt>
                <c:pt idx="34">
                  <c:v>9.8030828751943896E-2</c:v>
                </c:pt>
                <c:pt idx="35">
                  <c:v>9.8156919482826094E-2</c:v>
                </c:pt>
                <c:pt idx="36">
                  <c:v>9.8282935100590205E-2</c:v>
                </c:pt>
                <c:pt idx="37">
                  <c:v>9.84088754719223E-2</c:v>
                </c:pt>
                <c:pt idx="38">
                  <c:v>9.8534740930371206E-2</c:v>
                </c:pt>
                <c:pt idx="39">
                  <c:v>9.8660537547288901E-2</c:v>
                </c:pt>
                <c:pt idx="40">
                  <c:v>9.8786262041515693E-2</c:v>
                </c:pt>
                <c:pt idx="41">
                  <c:v>9.8925085535182103E-2</c:v>
                </c:pt>
                <c:pt idx="42">
                  <c:v>9.9051297744259206E-2</c:v>
                </c:pt>
                <c:pt idx="43">
                  <c:v>9.9177469434769405E-2</c:v>
                </c:pt>
                <c:pt idx="44">
                  <c:v>9.9303594094643094E-2</c:v>
                </c:pt>
                <c:pt idx="45">
                  <c:v>9.9429648827201803E-2</c:v>
                </c:pt>
                <c:pt idx="46">
                  <c:v>9.9555639187026299E-2</c:v>
                </c:pt>
                <c:pt idx="47">
                  <c:v>9.9681568921185307E-2</c:v>
                </c:pt>
                <c:pt idx="48">
                  <c:v>9.9820363272174903E-2</c:v>
                </c:pt>
                <c:pt idx="49">
                  <c:v>9.9946754954298195E-2</c:v>
                </c:pt>
                <c:pt idx="50">
                  <c:v>0.10007311389048899</c:v>
                </c:pt>
                <c:pt idx="51">
                  <c:v>0.10019944331873799</c:v>
                </c:pt>
                <c:pt idx="52">
                  <c:v>0.10032574784133801</c:v>
                </c:pt>
                <c:pt idx="53">
                  <c:v>0.10045202629137601</c:v>
                </c:pt>
                <c:pt idx="54">
                  <c:v>0.100578287211016</c:v>
                </c:pt>
                <c:pt idx="55">
                  <c:v>0.10071721962151001</c:v>
                </c:pt>
                <c:pt idx="56">
                  <c:v>0.10084388441934</c:v>
                </c:pt>
                <c:pt idx="57">
                  <c:v>0.100970530992082</c:v>
                </c:pt>
                <c:pt idx="58">
                  <c:v>0.101097160995131</c:v>
                </c:pt>
                <c:pt idx="59">
                  <c:v>0.10122377401799</c:v>
                </c:pt>
                <c:pt idx="60">
                  <c:v>0.101350369634544</c:v>
                </c:pt>
                <c:pt idx="61">
                  <c:v>0.10147694743324499</c:v>
                </c:pt>
                <c:pt idx="62">
                  <c:v>0.10160350718554</c:v>
                </c:pt>
                <c:pt idx="63">
                  <c:v>0.101742859481274</c:v>
                </c:pt>
                <c:pt idx="64">
                  <c:v>0.10188238531286101</c:v>
                </c:pt>
                <c:pt idx="65">
                  <c:v>0.10200922317915399</c:v>
                </c:pt>
                <c:pt idx="66">
                  <c:v>0.102136051647105</c:v>
                </c:pt>
                <c:pt idx="67">
                  <c:v>0.10226285741092001</c:v>
                </c:pt>
                <c:pt idx="68">
                  <c:v>0.10238963730872799</c:v>
                </c:pt>
                <c:pt idx="69">
                  <c:v>0.10251639358570901</c:v>
                </c:pt>
                <c:pt idx="70">
                  <c:v>0.10264312423078201</c:v>
                </c:pt>
                <c:pt idx="71">
                  <c:v>0.10278274100201699</c:v>
                </c:pt>
                <c:pt idx="72">
                  <c:v>0.102909667497247</c:v>
                </c:pt>
                <c:pt idx="73">
                  <c:v>0.103036580967308</c:v>
                </c:pt>
                <c:pt idx="74">
                  <c:v>0.103163480087411</c:v>
                </c:pt>
                <c:pt idx="75">
                  <c:v>0.103290363519203</c:v>
                </c:pt>
                <c:pt idx="76">
                  <c:v>0.103417229914954</c:v>
                </c:pt>
                <c:pt idx="77">
                  <c:v>0.10354407503360601</c:v>
                </c:pt>
                <c:pt idx="78">
                  <c:v>0.103683600524502</c:v>
                </c:pt>
                <c:pt idx="79">
                  <c:v>0.103810564201664</c:v>
                </c:pt>
                <c:pt idx="80">
                  <c:v>0.103937519979552</c:v>
                </c:pt>
                <c:pt idx="81">
                  <c:v>0.104064465416631</c:v>
                </c:pt>
                <c:pt idx="82">
                  <c:v>0.104191398589351</c:v>
                </c:pt>
                <c:pt idx="83">
                  <c:v>0.104318317515012</c:v>
                </c:pt>
                <c:pt idx="84">
                  <c:v>0.10444522015032701</c:v>
                </c:pt>
                <c:pt idx="85">
                  <c:v>0.104572102802672</c:v>
                </c:pt>
                <c:pt idx="86">
                  <c:v>0.10471172192122299</c:v>
                </c:pt>
                <c:pt idx="87">
                  <c:v>0.104838706455085</c:v>
                </c:pt>
                <c:pt idx="88">
                  <c:v>0.10496568469329499</c:v>
                </c:pt>
                <c:pt idx="89">
                  <c:v>0.105092645370661</c:v>
                </c:pt>
                <c:pt idx="90">
                  <c:v>0.105219594734888</c:v>
                </c:pt>
                <c:pt idx="91">
                  <c:v>0.105346533207778</c:v>
                </c:pt>
                <c:pt idx="92">
                  <c:v>0.105473457875894</c:v>
                </c:pt>
                <c:pt idx="93">
                  <c:v>0.105600361413487</c:v>
                </c:pt>
                <c:pt idx="94">
                  <c:v>0.105739997248204</c:v>
                </c:pt>
                <c:pt idx="95">
                  <c:v>0.10586698049248</c:v>
                </c:pt>
                <c:pt idx="96">
                  <c:v>0.10599396054431599</c:v>
                </c:pt>
                <c:pt idx="97">
                  <c:v>0.106120934783462</c:v>
                </c:pt>
                <c:pt idx="98">
                  <c:v>0.106247900403075</c:v>
                </c:pt>
                <c:pt idx="99">
                  <c:v>0.106374854403293</c:v>
                </c:pt>
                <c:pt idx="100">
                  <c:v>0.10650180144543001</c:v>
                </c:pt>
                <c:pt idx="101">
                  <c:v>0.106628735828268</c:v>
                </c:pt>
                <c:pt idx="102">
                  <c:v>0.106768425394039</c:v>
                </c:pt>
                <c:pt idx="103">
                  <c:v>0.106895436117078</c:v>
                </c:pt>
                <c:pt idx="104">
                  <c:v>0.106971636792587</c:v>
                </c:pt>
                <c:pt idx="105">
                  <c:v>0.10709863031396299</c:v>
                </c:pt>
                <c:pt idx="106">
                  <c:v>0.107225616847187</c:v>
                </c:pt>
                <c:pt idx="107">
                  <c:v>0.10735259379171699</c:v>
                </c:pt>
                <c:pt idx="108">
                  <c:v>0.107479558709776</c:v>
                </c:pt>
                <c:pt idx="109">
                  <c:v>0.107606509341791</c:v>
                </c:pt>
                <c:pt idx="110">
                  <c:v>0.107746181207051</c:v>
                </c:pt>
                <c:pt idx="111">
                  <c:v>0.107885911614527</c:v>
                </c:pt>
                <c:pt idx="112">
                  <c:v>0.10801293579934999</c:v>
                </c:pt>
                <c:pt idx="113">
                  <c:v>0.108139954759881</c:v>
                </c:pt>
                <c:pt idx="114">
                  <c:v>0.108266967416403</c:v>
                </c:pt>
                <c:pt idx="115">
                  <c:v>0.108393971720356</c:v>
                </c:pt>
                <c:pt idx="116">
                  <c:v>0.108520964768286</c:v>
                </c:pt>
                <c:pt idx="117">
                  <c:v>0.10864793764710901</c:v>
                </c:pt>
                <c:pt idx="118">
                  <c:v>0.108787640665156</c:v>
                </c:pt>
                <c:pt idx="119">
                  <c:v>0.108927370227115</c:v>
                </c:pt>
                <c:pt idx="120">
                  <c:v>0.109067100858391</c:v>
                </c:pt>
                <c:pt idx="121">
                  <c:v>0.10920683254472</c:v>
                </c:pt>
                <c:pt idx="122">
                  <c:v>0.109333857631709</c:v>
                </c:pt>
                <c:pt idx="123">
                  <c:v>0.109460876853928</c:v>
                </c:pt>
                <c:pt idx="124">
                  <c:v>0.109587873698806</c:v>
                </c:pt>
                <c:pt idx="125">
                  <c:v>0.109727565227059</c:v>
                </c:pt>
                <c:pt idx="126">
                  <c:v>0.109867283421933</c:v>
                </c:pt>
                <c:pt idx="127">
                  <c:v>0.11000700347379699</c:v>
                </c:pt>
                <c:pt idx="128">
                  <c:v>0.110134012323567</c:v>
                </c:pt>
                <c:pt idx="129">
                  <c:v>0.11027371183864999</c:v>
                </c:pt>
                <c:pt idx="130">
                  <c:v>0.110400713004361</c:v>
                </c:pt>
                <c:pt idx="131">
                  <c:v>0.11052769546980699</c:v>
                </c:pt>
                <c:pt idx="132">
                  <c:v>0.110654668018085</c:v>
                </c:pt>
                <c:pt idx="133">
                  <c:v>0.110794360556602</c:v>
                </c:pt>
                <c:pt idx="134">
                  <c:v>0.11093407419474299</c:v>
                </c:pt>
                <c:pt idx="135">
                  <c:v>0.111073790843083</c:v>
                </c:pt>
                <c:pt idx="136">
                  <c:v>0.111213510478917</c:v>
                </c:pt>
                <c:pt idx="137">
                  <c:v>0.111353215463688</c:v>
                </c:pt>
                <c:pt idx="138">
                  <c:v>0.11148021508633101</c:v>
                </c:pt>
                <c:pt idx="139">
                  <c:v>0.11160720393693201</c:v>
                </c:pt>
                <c:pt idx="140">
                  <c:v>0.11174688156240201</c:v>
                </c:pt>
                <c:pt idx="141">
                  <c:v>0.111886595762986</c:v>
                </c:pt>
                <c:pt idx="142">
                  <c:v>0.112026312723952</c:v>
                </c:pt>
                <c:pt idx="143">
                  <c:v>0.112166032280397</c:v>
                </c:pt>
                <c:pt idx="144">
                  <c:v>0.112293048267289</c:v>
                </c:pt>
                <c:pt idx="145">
                  <c:v>0.112432748161267</c:v>
                </c:pt>
                <c:pt idx="146">
                  <c:v>0.112559749913844</c:v>
                </c:pt>
                <c:pt idx="147">
                  <c:v>0.11268673972170801</c:v>
                </c:pt>
                <c:pt idx="148">
                  <c:v>0.112826432693092</c:v>
                </c:pt>
                <c:pt idx="149">
                  <c:v>0.112966144955922</c:v>
                </c:pt>
                <c:pt idx="150">
                  <c:v>0.11310586029833899</c:v>
                </c:pt>
                <c:pt idx="151">
                  <c:v>0.113232871766019</c:v>
                </c:pt>
                <c:pt idx="152">
                  <c:v>0.113372569816528</c:v>
                </c:pt>
                <c:pt idx="153">
                  <c:v>0.113512270382439</c:v>
                </c:pt>
                <c:pt idx="154">
                  <c:v>0.113651973441576</c:v>
                </c:pt>
                <c:pt idx="155">
                  <c:v>0.11379167896621301</c:v>
                </c:pt>
                <c:pt idx="156">
                  <c:v>0.113931386923307</c:v>
                </c:pt>
                <c:pt idx="157">
                  <c:v>0.114071097274781</c:v>
                </c:pt>
                <c:pt idx="158">
                  <c:v>0.11419809553322099</c:v>
                </c:pt>
                <c:pt idx="159">
                  <c:v>0.114337780939334</c:v>
                </c:pt>
                <c:pt idx="160">
                  <c:v>0.114477469728638</c:v>
                </c:pt>
                <c:pt idx="161">
                  <c:v>0.114617161860049</c:v>
                </c:pt>
                <c:pt idx="162">
                  <c:v>0.11475685728047</c:v>
                </c:pt>
                <c:pt idx="163">
                  <c:v>0.114896555925111</c:v>
                </c:pt>
                <c:pt idx="164">
                  <c:v>0.115036257717927</c:v>
                </c:pt>
                <c:pt idx="165">
                  <c:v>0.115175962572166</c:v>
                </c:pt>
                <c:pt idx="166">
                  <c:v>0.115315670391026</c:v>
                </c:pt>
                <c:pt idx="167">
                  <c:v>0.11545538106839</c:v>
                </c:pt>
                <c:pt idx="168">
                  <c:v>0.11559509448963901</c:v>
                </c:pt>
                <c:pt idx="169">
                  <c:v>0.115722094107384</c:v>
                </c:pt>
                <c:pt idx="170">
                  <c:v>0.115849090393311</c:v>
                </c:pt>
                <c:pt idx="171">
                  <c:v>0.11601139516084601</c:v>
                </c:pt>
                <c:pt idx="172">
                  <c:v>0.116192851399525</c:v>
                </c:pt>
                <c:pt idx="173">
                  <c:v>0.116400840284493</c:v>
                </c:pt>
                <c:pt idx="174">
                  <c:v>0.116622771848703</c:v>
                </c:pt>
                <c:pt idx="175">
                  <c:v>0.116844088978606</c:v>
                </c:pt>
                <c:pt idx="176">
                  <c:v>0.117143170783297</c:v>
                </c:pt>
                <c:pt idx="177">
                  <c:v>0.11749183462964601</c:v>
                </c:pt>
                <c:pt idx="178">
                  <c:v>0.117925428569418</c:v>
                </c:pt>
                <c:pt idx="179">
                  <c:v>0.11850850796455301</c:v>
                </c:pt>
                <c:pt idx="180">
                  <c:v>0.119337676562262</c:v>
                </c:pt>
                <c:pt idx="181">
                  <c:v>0.12037493728005901</c:v>
                </c:pt>
                <c:pt idx="182">
                  <c:v>0.121940141998928</c:v>
                </c:pt>
                <c:pt idx="183">
                  <c:v>0.12398809534545301</c:v>
                </c:pt>
                <c:pt idx="184">
                  <c:v>0.12620433487413699</c:v>
                </c:pt>
                <c:pt idx="185">
                  <c:v>0.12809521012552999</c:v>
                </c:pt>
                <c:pt idx="186">
                  <c:v>0.130562049676579</c:v>
                </c:pt>
                <c:pt idx="187">
                  <c:v>0.133804015054095</c:v>
                </c:pt>
                <c:pt idx="188">
                  <c:v>0.13583356421371101</c:v>
                </c:pt>
                <c:pt idx="189">
                  <c:v>0.13603684505213001</c:v>
                </c:pt>
                <c:pt idx="190">
                  <c:v>0.137591560486754</c:v>
                </c:pt>
                <c:pt idx="191">
                  <c:v>0.13799917603346501</c:v>
                </c:pt>
                <c:pt idx="192">
                  <c:v>0.139056550084699</c:v>
                </c:pt>
                <c:pt idx="193">
                  <c:v>0.14111485133623</c:v>
                </c:pt>
                <c:pt idx="194">
                  <c:v>0.14194879786008499</c:v>
                </c:pt>
                <c:pt idx="195">
                  <c:v>0.142447325591498</c:v>
                </c:pt>
                <c:pt idx="196">
                  <c:v>0.142957518609684</c:v>
                </c:pt>
                <c:pt idx="197">
                  <c:v>0.14348040812097801</c:v>
                </c:pt>
                <c:pt idx="198">
                  <c:v>0.144006024634069</c:v>
                </c:pt>
                <c:pt idx="199">
                  <c:v>0.14454744168083</c:v>
                </c:pt>
                <c:pt idx="200">
                  <c:v>0.14510608004535999</c:v>
                </c:pt>
                <c:pt idx="201">
                  <c:v>0.145661848346021</c:v>
                </c:pt>
                <c:pt idx="202">
                  <c:v>0.14646459295742401</c:v>
                </c:pt>
                <c:pt idx="203">
                  <c:v>0.14649634415228199</c:v>
                </c:pt>
                <c:pt idx="204">
                  <c:v>0.147539970338712</c:v>
                </c:pt>
                <c:pt idx="205">
                  <c:v>0.14867671113932501</c:v>
                </c:pt>
                <c:pt idx="206">
                  <c:v>0.14971101252686</c:v>
                </c:pt>
                <c:pt idx="207">
                  <c:v>0.15074127395439099</c:v>
                </c:pt>
                <c:pt idx="208">
                  <c:v>0.15103454626388799</c:v>
                </c:pt>
                <c:pt idx="209">
                  <c:v>0.152574983913529</c:v>
                </c:pt>
                <c:pt idx="210">
                  <c:v>0.155126133311176</c:v>
                </c:pt>
                <c:pt idx="211">
                  <c:v>0.15870202047614099</c:v>
                </c:pt>
                <c:pt idx="212">
                  <c:v>0.16381053683184599</c:v>
                </c:pt>
                <c:pt idx="213">
                  <c:v>0.16533412846617901</c:v>
                </c:pt>
                <c:pt idx="214">
                  <c:v>0.16551191777211599</c:v>
                </c:pt>
                <c:pt idx="215">
                  <c:v>0.165518267960653</c:v>
                </c:pt>
                <c:pt idx="216">
                  <c:v>0.165524618199625</c:v>
                </c:pt>
                <c:pt idx="217">
                  <c:v>0.168535529775032</c:v>
                </c:pt>
                <c:pt idx="218">
                  <c:v>0.171707256450609</c:v>
                </c:pt>
                <c:pt idx="219">
                  <c:v>0.17456721598968</c:v>
                </c:pt>
                <c:pt idx="220">
                  <c:v>0.174569597157922</c:v>
                </c:pt>
              </c:numCache>
            </c:numRef>
          </c:xVal>
          <c:yVal>
            <c:numRef>
              <c:f>'Plot Data'!$B$2232:$B$2452</c:f>
              <c:numCache>
                <c:formatCode>General</c:formatCode>
                <c:ptCount val="221"/>
                <c:pt idx="0">
                  <c:v>2496891.5839683702</c:v>
                </c:pt>
                <c:pt idx="1">
                  <c:v>2476730.6382830199</c:v>
                </c:pt>
                <c:pt idx="2">
                  <c:v>2091840.6570874599</c:v>
                </c:pt>
                <c:pt idx="3">
                  <c:v>2036641.3470908699</c:v>
                </c:pt>
                <c:pt idx="4">
                  <c:v>2083305.5892960101</c:v>
                </c:pt>
                <c:pt idx="5">
                  <c:v>2095419.1071389699</c:v>
                </c:pt>
                <c:pt idx="6">
                  <c:v>2095779.36385113</c:v>
                </c:pt>
                <c:pt idx="7">
                  <c:v>2091448.32084599</c:v>
                </c:pt>
                <c:pt idx="8">
                  <c:v>2082745.54588449</c:v>
                </c:pt>
                <c:pt idx="9">
                  <c:v>2072964.93543509</c:v>
                </c:pt>
                <c:pt idx="10">
                  <c:v>2062918.59021432</c:v>
                </c:pt>
                <c:pt idx="11">
                  <c:v>2060035.00292964</c:v>
                </c:pt>
                <c:pt idx="12">
                  <c:v>1841010.4800682999</c:v>
                </c:pt>
                <c:pt idx="13">
                  <c:v>1826923.1562733799</c:v>
                </c:pt>
                <c:pt idx="14">
                  <c:v>1833181.5349286699</c:v>
                </c:pt>
                <c:pt idx="15">
                  <c:v>1792226.10126286</c:v>
                </c:pt>
                <c:pt idx="16">
                  <c:v>1668200.49788563</c:v>
                </c:pt>
                <c:pt idx="17">
                  <c:v>1556326.3250299101</c:v>
                </c:pt>
                <c:pt idx="18">
                  <c:v>1449512.00202495</c:v>
                </c:pt>
                <c:pt idx="19">
                  <c:v>1384820.6063783499</c:v>
                </c:pt>
                <c:pt idx="20">
                  <c:v>1433916.3257651799</c:v>
                </c:pt>
                <c:pt idx="21">
                  <c:v>1469993.1262866999</c:v>
                </c:pt>
                <c:pt idx="22">
                  <c:v>1446978.0469195601</c:v>
                </c:pt>
                <c:pt idx="23">
                  <c:v>1465742.4335320401</c:v>
                </c:pt>
                <c:pt idx="24">
                  <c:v>1572143.3935604601</c:v>
                </c:pt>
                <c:pt idx="25">
                  <c:v>1688579.3365154299</c:v>
                </c:pt>
                <c:pt idx="26">
                  <c:v>1702204.45184952</c:v>
                </c:pt>
                <c:pt idx="27">
                  <c:v>1703141.92526327</c:v>
                </c:pt>
                <c:pt idx="28">
                  <c:v>1703563.75413891</c:v>
                </c:pt>
                <c:pt idx="29">
                  <c:v>1703932.86897281</c:v>
                </c:pt>
                <c:pt idx="30">
                  <c:v>1704285.34414839</c:v>
                </c:pt>
                <c:pt idx="31">
                  <c:v>1704689.7467958101</c:v>
                </c:pt>
                <c:pt idx="32">
                  <c:v>1704748.69074201</c:v>
                </c:pt>
                <c:pt idx="33">
                  <c:v>1704456.3245826799</c:v>
                </c:pt>
                <c:pt idx="34">
                  <c:v>1704237.5754428899</c:v>
                </c:pt>
                <c:pt idx="35">
                  <c:v>1704061.3997777901</c:v>
                </c:pt>
                <c:pt idx="36">
                  <c:v>1703928.23683988</c:v>
                </c:pt>
                <c:pt idx="37">
                  <c:v>1703838.4463913001</c:v>
                </c:pt>
                <c:pt idx="38">
                  <c:v>1703792.3020394901</c:v>
                </c:pt>
                <c:pt idx="39">
                  <c:v>1703789.98722417</c:v>
                </c:pt>
                <c:pt idx="40">
                  <c:v>1703831.5856970199</c:v>
                </c:pt>
                <c:pt idx="41">
                  <c:v>1703925.5615545199</c:v>
                </c:pt>
                <c:pt idx="42">
                  <c:v>1704055.83187271</c:v>
                </c:pt>
                <c:pt idx="43">
                  <c:v>1704229.0094783299</c:v>
                </c:pt>
                <c:pt idx="44">
                  <c:v>1704296.60907731</c:v>
                </c:pt>
                <c:pt idx="45">
                  <c:v>1704219.4368429901</c:v>
                </c:pt>
                <c:pt idx="46">
                  <c:v>1704157.8309159901</c:v>
                </c:pt>
                <c:pt idx="47">
                  <c:v>1704111.66507881</c:v>
                </c:pt>
                <c:pt idx="48">
                  <c:v>1704074.1964395901</c:v>
                </c:pt>
                <c:pt idx="49">
                  <c:v>1704057.9639296399</c:v>
                </c:pt>
                <c:pt idx="50">
                  <c:v>1704061.1703154701</c:v>
                </c:pt>
                <c:pt idx="51">
                  <c:v>1704073.36150291</c:v>
                </c:pt>
                <c:pt idx="52">
                  <c:v>1704095.4978110101</c:v>
                </c:pt>
                <c:pt idx="53">
                  <c:v>1704030.88165643</c:v>
                </c:pt>
                <c:pt idx="54">
                  <c:v>1703852.1468817899</c:v>
                </c:pt>
                <c:pt idx="55">
                  <c:v>1703675.25907999</c:v>
                </c:pt>
                <c:pt idx="56">
                  <c:v>1703341.3254508299</c:v>
                </c:pt>
                <c:pt idx="57">
                  <c:v>1702979.81153131</c:v>
                </c:pt>
                <c:pt idx="58">
                  <c:v>1702621.6442009299</c:v>
                </c:pt>
                <c:pt idx="59">
                  <c:v>1702266.61798763</c:v>
                </c:pt>
                <c:pt idx="60">
                  <c:v>1701914.5074849899</c:v>
                </c:pt>
                <c:pt idx="61">
                  <c:v>1701565.0666632899</c:v>
                </c:pt>
                <c:pt idx="62">
                  <c:v>1701218.0279550001</c:v>
                </c:pt>
                <c:pt idx="63">
                  <c:v>1700840.72253326</c:v>
                </c:pt>
                <c:pt idx="64">
                  <c:v>1700467.63941036</c:v>
                </c:pt>
                <c:pt idx="65">
                  <c:v>1700128.65660505</c:v>
                </c:pt>
                <c:pt idx="66">
                  <c:v>1699789.4828834301</c:v>
                </c:pt>
                <c:pt idx="67">
                  <c:v>1699390.33556557</c:v>
                </c:pt>
                <c:pt idx="68">
                  <c:v>1698964.9693187601</c:v>
                </c:pt>
                <c:pt idx="69">
                  <c:v>1698537.77878728</c:v>
                </c:pt>
                <c:pt idx="70">
                  <c:v>1698108.63645664</c:v>
                </c:pt>
                <c:pt idx="71">
                  <c:v>1697634.7902812599</c:v>
                </c:pt>
                <c:pt idx="72">
                  <c:v>1697200.79662286</c:v>
                </c:pt>
                <c:pt idx="73">
                  <c:v>1696763.2064974599</c:v>
                </c:pt>
                <c:pt idx="74">
                  <c:v>1696321.84114844</c:v>
                </c:pt>
                <c:pt idx="75">
                  <c:v>1695876.51218886</c:v>
                </c:pt>
                <c:pt idx="76">
                  <c:v>1695427.0219569199</c:v>
                </c:pt>
                <c:pt idx="77">
                  <c:v>1694973.15325222</c:v>
                </c:pt>
                <c:pt idx="78">
                  <c:v>1694421.03748601</c:v>
                </c:pt>
                <c:pt idx="79">
                  <c:v>1693894.5434838899</c:v>
                </c:pt>
                <c:pt idx="80">
                  <c:v>1693361.9145524199</c:v>
                </c:pt>
                <c:pt idx="81">
                  <c:v>1692822.99449127</c:v>
                </c:pt>
                <c:pt idx="82">
                  <c:v>1692277.6147485799</c:v>
                </c:pt>
                <c:pt idx="83">
                  <c:v>1691725.5959031801</c:v>
                </c:pt>
                <c:pt idx="84">
                  <c:v>1691166.74866219</c:v>
                </c:pt>
                <c:pt idx="85">
                  <c:v>1690600.8913077</c:v>
                </c:pt>
                <c:pt idx="86">
                  <c:v>1689968.38944808</c:v>
                </c:pt>
                <c:pt idx="87">
                  <c:v>1689382.4789424201</c:v>
                </c:pt>
                <c:pt idx="88">
                  <c:v>1688787.9194400599</c:v>
                </c:pt>
                <c:pt idx="89">
                  <c:v>1688139.92151002</c:v>
                </c:pt>
                <c:pt idx="90">
                  <c:v>1687468.1513525001</c:v>
                </c:pt>
                <c:pt idx="91">
                  <c:v>1686783.2626585001</c:v>
                </c:pt>
                <c:pt idx="92">
                  <c:v>1686084.3512450601</c:v>
                </c:pt>
                <c:pt idx="93">
                  <c:v>1685370.5581792099</c:v>
                </c:pt>
                <c:pt idx="94">
                  <c:v>1684563.42442116</c:v>
                </c:pt>
                <c:pt idx="95">
                  <c:v>1683807.9628717699</c:v>
                </c:pt>
                <c:pt idx="96">
                  <c:v>1683033.4090110499</c:v>
                </c:pt>
                <c:pt idx="97">
                  <c:v>1682238.7826481501</c:v>
                </c:pt>
                <c:pt idx="98">
                  <c:v>1681423.1257203</c:v>
                </c:pt>
                <c:pt idx="99">
                  <c:v>1680585.51029788</c:v>
                </c:pt>
                <c:pt idx="100">
                  <c:v>1679642.4784122601</c:v>
                </c:pt>
                <c:pt idx="101">
                  <c:v>1678636.35321408</c:v>
                </c:pt>
                <c:pt idx="102">
                  <c:v>1677503.25909271</c:v>
                </c:pt>
                <c:pt idx="103">
                  <c:v>1676450.7812711301</c:v>
                </c:pt>
                <c:pt idx="104">
                  <c:v>1675806.69127213</c:v>
                </c:pt>
                <c:pt idx="105">
                  <c:v>1674721.44570611</c:v>
                </c:pt>
                <c:pt idx="106">
                  <c:v>1673626.4982854701</c:v>
                </c:pt>
                <c:pt idx="107">
                  <c:v>1672521.84446592</c:v>
                </c:pt>
                <c:pt idx="108">
                  <c:v>1671407.5113806401</c:v>
                </c:pt>
                <c:pt idx="109">
                  <c:v>1670283.55819593</c:v>
                </c:pt>
                <c:pt idx="110">
                  <c:v>1669033.0679806599</c:v>
                </c:pt>
                <c:pt idx="111">
                  <c:v>1667766.57460286</c:v>
                </c:pt>
                <c:pt idx="112">
                  <c:v>1666904.9681744</c:v>
                </c:pt>
                <c:pt idx="113">
                  <c:v>1666108.8629262899</c:v>
                </c:pt>
                <c:pt idx="114">
                  <c:v>1665323.57688289</c:v>
                </c:pt>
                <c:pt idx="115">
                  <c:v>1664549.4665434</c:v>
                </c:pt>
                <c:pt idx="116">
                  <c:v>1663786.8958605099</c:v>
                </c:pt>
                <c:pt idx="117">
                  <c:v>1663036.25100406</c:v>
                </c:pt>
                <c:pt idx="118">
                  <c:v>1662221.24607089</c:v>
                </c:pt>
                <c:pt idx="119">
                  <c:v>1661419.4572497201</c:v>
                </c:pt>
                <c:pt idx="120">
                  <c:v>1660633.3780910999</c:v>
                </c:pt>
                <c:pt idx="121">
                  <c:v>1659863.53551988</c:v>
                </c:pt>
                <c:pt idx="122">
                  <c:v>1659179.11868429</c:v>
                </c:pt>
                <c:pt idx="123">
                  <c:v>1658509.2215338701</c:v>
                </c:pt>
                <c:pt idx="124">
                  <c:v>1658336.1239503699</c:v>
                </c:pt>
                <c:pt idx="125">
                  <c:v>1658316.76292665</c:v>
                </c:pt>
                <c:pt idx="126">
                  <c:v>1658313.0623971701</c:v>
                </c:pt>
                <c:pt idx="127">
                  <c:v>1658332.04805946</c:v>
                </c:pt>
                <c:pt idx="128">
                  <c:v>1658376.2430513699</c:v>
                </c:pt>
                <c:pt idx="129">
                  <c:v>1658444.38313523</c:v>
                </c:pt>
                <c:pt idx="130">
                  <c:v>1658513.8018702699</c:v>
                </c:pt>
                <c:pt idx="131">
                  <c:v>1658593.38353039</c:v>
                </c:pt>
                <c:pt idx="132">
                  <c:v>1658680.9605999701</c:v>
                </c:pt>
                <c:pt idx="133">
                  <c:v>1658783.94077082</c:v>
                </c:pt>
                <c:pt idx="134">
                  <c:v>1658893.27602677</c:v>
                </c:pt>
                <c:pt idx="135">
                  <c:v>1659011.8155624699</c:v>
                </c:pt>
                <c:pt idx="136">
                  <c:v>1659139.75322629</c:v>
                </c:pt>
                <c:pt idx="137">
                  <c:v>1659294.3108198401</c:v>
                </c:pt>
                <c:pt idx="138">
                  <c:v>1659443.7692177</c:v>
                </c:pt>
                <c:pt idx="139">
                  <c:v>1659599.46539712</c:v>
                </c:pt>
                <c:pt idx="140">
                  <c:v>1659777.5447942601</c:v>
                </c:pt>
                <c:pt idx="141">
                  <c:v>1659957.5511537599</c:v>
                </c:pt>
                <c:pt idx="142">
                  <c:v>1660144.2192386501</c:v>
                </c:pt>
                <c:pt idx="143">
                  <c:v>1660337.67458088</c:v>
                </c:pt>
                <c:pt idx="144">
                  <c:v>1660525.6029610899</c:v>
                </c:pt>
                <c:pt idx="145">
                  <c:v>1660766.6504734801</c:v>
                </c:pt>
                <c:pt idx="146">
                  <c:v>1660987.31748443</c:v>
                </c:pt>
                <c:pt idx="147">
                  <c:v>1661211.84936703</c:v>
                </c:pt>
                <c:pt idx="148">
                  <c:v>1661459.0600290501</c:v>
                </c:pt>
                <c:pt idx="149">
                  <c:v>1661706.3649913601</c:v>
                </c:pt>
                <c:pt idx="150">
                  <c:v>1661956.02849837</c:v>
                </c:pt>
                <c:pt idx="151">
                  <c:v>1662189.3781854601</c:v>
                </c:pt>
                <c:pt idx="152">
                  <c:v>1662467.95773545</c:v>
                </c:pt>
                <c:pt idx="153">
                  <c:v>1662758.46008386</c:v>
                </c:pt>
                <c:pt idx="154">
                  <c:v>1663060.7903901001</c:v>
                </c:pt>
                <c:pt idx="155">
                  <c:v>1663374.85021851</c:v>
                </c:pt>
                <c:pt idx="156">
                  <c:v>1663700.5375907901</c:v>
                </c:pt>
                <c:pt idx="157">
                  <c:v>1664037.74706722</c:v>
                </c:pt>
                <c:pt idx="158">
                  <c:v>1664473.0207849201</c:v>
                </c:pt>
                <c:pt idx="159">
                  <c:v>1665078.7009672101</c:v>
                </c:pt>
                <c:pt idx="160">
                  <c:v>1665661.1152450901</c:v>
                </c:pt>
                <c:pt idx="161">
                  <c:v>1666220.7535997599</c:v>
                </c:pt>
                <c:pt idx="162">
                  <c:v>1666758.15309023</c:v>
                </c:pt>
                <c:pt idx="163">
                  <c:v>1667273.8965926</c:v>
                </c:pt>
                <c:pt idx="164">
                  <c:v>1667768.6112798599</c:v>
                </c:pt>
                <c:pt idx="165">
                  <c:v>1668242.9668640699</c:v>
                </c:pt>
                <c:pt idx="166">
                  <c:v>1668697.67362734</c:v>
                </c:pt>
                <c:pt idx="167">
                  <c:v>1669133.48027083</c:v>
                </c:pt>
                <c:pt idx="168">
                  <c:v>1669551.1716140001</c:v>
                </c:pt>
                <c:pt idx="169">
                  <c:v>1669880.22150281</c:v>
                </c:pt>
                <c:pt idx="170">
                  <c:v>1670219.1770061399</c:v>
                </c:pt>
                <c:pt idx="171">
                  <c:v>1670805.3878188699</c:v>
                </c:pt>
                <c:pt idx="172">
                  <c:v>1671434.7465167399</c:v>
                </c:pt>
                <c:pt idx="173">
                  <c:v>1672123.43155389</c:v>
                </c:pt>
                <c:pt idx="174">
                  <c:v>1672821.26240502</c:v>
                </c:pt>
                <c:pt idx="175">
                  <c:v>1673480.8144582401</c:v>
                </c:pt>
                <c:pt idx="176">
                  <c:v>1674317.69764166</c:v>
                </c:pt>
                <c:pt idx="177">
                  <c:v>1675243.03362327</c:v>
                </c:pt>
                <c:pt idx="178">
                  <c:v>1676421.5176190699</c:v>
                </c:pt>
                <c:pt idx="179">
                  <c:v>1677936.3256124901</c:v>
                </c:pt>
                <c:pt idx="180">
                  <c:v>1679955.61866701</c:v>
                </c:pt>
                <c:pt idx="181">
                  <c:v>1682053.4985207701</c:v>
                </c:pt>
                <c:pt idx="182">
                  <c:v>1683802.5000231101</c:v>
                </c:pt>
                <c:pt idx="183">
                  <c:v>1679868.50720666</c:v>
                </c:pt>
                <c:pt idx="184">
                  <c:v>1669636.1351149001</c:v>
                </c:pt>
                <c:pt idx="185">
                  <c:v>1652744.6428336999</c:v>
                </c:pt>
                <c:pt idx="186">
                  <c:v>1619240.1193409101</c:v>
                </c:pt>
                <c:pt idx="187">
                  <c:v>1553007.1624642001</c:v>
                </c:pt>
                <c:pt idx="188">
                  <c:v>1507410.03832298</c:v>
                </c:pt>
                <c:pt idx="189">
                  <c:v>1502762.22555469</c:v>
                </c:pt>
                <c:pt idx="190">
                  <c:v>1468270.4386998599</c:v>
                </c:pt>
                <c:pt idx="191">
                  <c:v>1459089.8472352701</c:v>
                </c:pt>
                <c:pt idx="192">
                  <c:v>1433505.8063554901</c:v>
                </c:pt>
                <c:pt idx="193">
                  <c:v>1379076.2448483501</c:v>
                </c:pt>
                <c:pt idx="194">
                  <c:v>1354624.5710328401</c:v>
                </c:pt>
                <c:pt idx="195">
                  <c:v>1340652.95597875</c:v>
                </c:pt>
                <c:pt idx="196">
                  <c:v>1327163.8918768801</c:v>
                </c:pt>
                <c:pt idx="197">
                  <c:v>1312886.3974594399</c:v>
                </c:pt>
                <c:pt idx="198">
                  <c:v>1295041.9534676899</c:v>
                </c:pt>
                <c:pt idx="199">
                  <c:v>1271334.7761160601</c:v>
                </c:pt>
                <c:pt idx="200">
                  <c:v>1241951.2248132699</c:v>
                </c:pt>
                <c:pt idx="201">
                  <c:v>1207433.2857131599</c:v>
                </c:pt>
                <c:pt idx="202">
                  <c:v>1151134.51286424</c:v>
                </c:pt>
                <c:pt idx="203">
                  <c:v>1139269.83948373</c:v>
                </c:pt>
                <c:pt idx="204">
                  <c:v>1056958.8876503001</c:v>
                </c:pt>
                <c:pt idx="205">
                  <c:v>902850.26443466602</c:v>
                </c:pt>
                <c:pt idx="206">
                  <c:v>748903.730992864</c:v>
                </c:pt>
                <c:pt idx="207">
                  <c:v>608565.73949646705</c:v>
                </c:pt>
                <c:pt idx="208">
                  <c:v>573244.94266899</c:v>
                </c:pt>
                <c:pt idx="209">
                  <c:v>478005.42789102899</c:v>
                </c:pt>
                <c:pt idx="210">
                  <c:v>450101.35424803599</c:v>
                </c:pt>
                <c:pt idx="211">
                  <c:v>397729.13613084401</c:v>
                </c:pt>
                <c:pt idx="212">
                  <c:v>334890.58825425798</c:v>
                </c:pt>
                <c:pt idx="213">
                  <c:v>337564.136399234</c:v>
                </c:pt>
                <c:pt idx="214">
                  <c:v>337955.082567529</c:v>
                </c:pt>
                <c:pt idx="215">
                  <c:v>337969.21553167503</c:v>
                </c:pt>
                <c:pt idx="216">
                  <c:v>409550.98996345297</c:v>
                </c:pt>
                <c:pt idx="217">
                  <c:v>469590.42831693002</c:v>
                </c:pt>
                <c:pt idx="218">
                  <c:v>382066.50109888898</c:v>
                </c:pt>
                <c:pt idx="219">
                  <c:v>289860.58776277001</c:v>
                </c:pt>
                <c:pt idx="220">
                  <c:v>289818.99302526098</c:v>
                </c:pt>
              </c:numCache>
            </c:numRef>
          </c:yVal>
          <c:smooth val="0"/>
          <c:extLst>
            <c:ext xmlns:c16="http://schemas.microsoft.com/office/drawing/2014/chart" uri="{C3380CC4-5D6E-409C-BE32-E72D297353CC}">
              <c16:uniqueId val="{0000002D-3B72-424F-9EC6-AB8A22BEB92D}"/>
            </c:ext>
          </c:extLst>
        </c:ser>
        <c:ser>
          <c:idx val="46"/>
          <c:order val="46"/>
          <c:tx>
            <c:v>Flow Trajectories 1_32_0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Data'!$A$2455:$A$2876</c:f>
              <c:numCache>
                <c:formatCode>General</c:formatCode>
                <c:ptCount val="422"/>
                <c:pt idx="0">
                  <c:v>-5.87123950553462E-5</c:v>
                </c:pt>
                <c:pt idx="1">
                  <c:v>5.2558480276357804E-3</c:v>
                </c:pt>
                <c:pt idx="2">
                  <c:v>6.2702364603490802E-3</c:v>
                </c:pt>
                <c:pt idx="3">
                  <c:v>8.9004891989462997E-3</c:v>
                </c:pt>
                <c:pt idx="4">
                  <c:v>1.3987985924548399E-2</c:v>
                </c:pt>
                <c:pt idx="5">
                  <c:v>1.9578108345792201E-2</c:v>
                </c:pt>
                <c:pt idx="6">
                  <c:v>2.46665154827489E-2</c:v>
                </c:pt>
                <c:pt idx="7">
                  <c:v>2.9753041357816801E-2</c:v>
                </c:pt>
                <c:pt idx="8">
                  <c:v>3.4835920220097898E-2</c:v>
                </c:pt>
                <c:pt idx="9">
                  <c:v>4.0427010074321298E-2</c:v>
                </c:pt>
                <c:pt idx="10">
                  <c:v>4.5511165273153999E-2</c:v>
                </c:pt>
                <c:pt idx="11">
                  <c:v>5.0592609998791199E-2</c:v>
                </c:pt>
                <c:pt idx="12">
                  <c:v>5.56690890273559E-2</c:v>
                </c:pt>
                <c:pt idx="13">
                  <c:v>6.1289584204943098E-2</c:v>
                </c:pt>
                <c:pt idx="14">
                  <c:v>6.6368377289057895E-2</c:v>
                </c:pt>
                <c:pt idx="15">
                  <c:v>6.9914631331631394E-2</c:v>
                </c:pt>
                <c:pt idx="16">
                  <c:v>7.2737159889222205E-2</c:v>
                </c:pt>
                <c:pt idx="17">
                  <c:v>7.3465674591352198E-2</c:v>
                </c:pt>
                <c:pt idx="18">
                  <c:v>7.3632004289587799E-2</c:v>
                </c:pt>
                <c:pt idx="19">
                  <c:v>7.3670989916621396E-2</c:v>
                </c:pt>
                <c:pt idx="20">
                  <c:v>7.3790055165120605E-2</c:v>
                </c:pt>
                <c:pt idx="21">
                  <c:v>7.3908732201312402E-2</c:v>
                </c:pt>
                <c:pt idx="22">
                  <c:v>7.4027026705606902E-2</c:v>
                </c:pt>
                <c:pt idx="23">
                  <c:v>7.4144939009536406E-2</c:v>
                </c:pt>
                <c:pt idx="24">
                  <c:v>7.4262471664960097E-2</c:v>
                </c:pt>
                <c:pt idx="25">
                  <c:v>7.4379548632675194E-2</c:v>
                </c:pt>
                <c:pt idx="26">
                  <c:v>7.4496089504764093E-2</c:v>
                </c:pt>
                <c:pt idx="27">
                  <c:v>7.4612098554048198E-2</c:v>
                </c:pt>
                <c:pt idx="28">
                  <c:v>7.4727518037033702E-2</c:v>
                </c:pt>
                <c:pt idx="29">
                  <c:v>7.4842324868953994E-2</c:v>
                </c:pt>
                <c:pt idx="30">
                  <c:v>7.4956137518398497E-2</c:v>
                </c:pt>
                <c:pt idx="31">
                  <c:v>7.50684765862175E-2</c:v>
                </c:pt>
                <c:pt idx="32">
                  <c:v>7.5180304564401099E-2</c:v>
                </c:pt>
                <c:pt idx="33">
                  <c:v>7.5291637785652094E-2</c:v>
                </c:pt>
                <c:pt idx="34">
                  <c:v>7.5336036373728002E-2</c:v>
                </c:pt>
                <c:pt idx="35">
                  <c:v>7.5351530366673899E-2</c:v>
                </c:pt>
                <c:pt idx="36">
                  <c:v>7.6282006113738393E-2</c:v>
                </c:pt>
                <c:pt idx="37">
                  <c:v>7.73507886083558E-2</c:v>
                </c:pt>
                <c:pt idx="38">
                  <c:v>7.8858672136817007E-2</c:v>
                </c:pt>
                <c:pt idx="39">
                  <c:v>8.2377603459183393E-2</c:v>
                </c:pt>
                <c:pt idx="40">
                  <c:v>8.4395172246939001E-2</c:v>
                </c:pt>
                <c:pt idx="41">
                  <c:v>8.6501275300179703E-2</c:v>
                </c:pt>
                <c:pt idx="42">
                  <c:v>8.7602611764945201E-2</c:v>
                </c:pt>
                <c:pt idx="43">
                  <c:v>8.8689465411728993E-2</c:v>
                </c:pt>
                <c:pt idx="44">
                  <c:v>9.0532331684608502E-2</c:v>
                </c:pt>
                <c:pt idx="45">
                  <c:v>9.1973721144549506E-2</c:v>
                </c:pt>
                <c:pt idx="46">
                  <c:v>9.2275580771282104E-2</c:v>
                </c:pt>
                <c:pt idx="47">
                  <c:v>9.3411784769958303E-2</c:v>
                </c:pt>
                <c:pt idx="48">
                  <c:v>9.4229220067267999E-2</c:v>
                </c:pt>
                <c:pt idx="49">
                  <c:v>9.4845088034849104E-2</c:v>
                </c:pt>
                <c:pt idx="50">
                  <c:v>9.4973297973337298E-2</c:v>
                </c:pt>
                <c:pt idx="51">
                  <c:v>9.5011394116857606E-2</c:v>
                </c:pt>
                <c:pt idx="52">
                  <c:v>9.5147348923328101E-2</c:v>
                </c:pt>
                <c:pt idx="53">
                  <c:v>9.5283874071393104E-2</c:v>
                </c:pt>
                <c:pt idx="54">
                  <c:v>9.5420574742998199E-2</c:v>
                </c:pt>
                <c:pt idx="55">
                  <c:v>9.5557439706766098E-2</c:v>
                </c:pt>
                <c:pt idx="56">
                  <c:v>9.5694458524896303E-2</c:v>
                </c:pt>
                <c:pt idx="57">
                  <c:v>9.5831621615041496E-2</c:v>
                </c:pt>
                <c:pt idx="58">
                  <c:v>9.5968920294552298E-2</c:v>
                </c:pt>
                <c:pt idx="59">
                  <c:v>9.6106346807680404E-2</c:v>
                </c:pt>
                <c:pt idx="60">
                  <c:v>9.6243894107765002E-2</c:v>
                </c:pt>
                <c:pt idx="61">
                  <c:v>9.6381556369784002E-2</c:v>
                </c:pt>
                <c:pt idx="62">
                  <c:v>9.6519328819348701E-2</c:v>
                </c:pt>
                <c:pt idx="63">
                  <c:v>9.6657643653922307E-2</c:v>
                </c:pt>
                <c:pt idx="64">
                  <c:v>9.6796001416206007E-2</c:v>
                </c:pt>
                <c:pt idx="65">
                  <c:v>9.6934454416268995E-2</c:v>
                </c:pt>
                <c:pt idx="66">
                  <c:v>9.7073042330705295E-2</c:v>
                </c:pt>
                <c:pt idx="67">
                  <c:v>9.7211755241200098E-2</c:v>
                </c:pt>
                <c:pt idx="68">
                  <c:v>9.7350583270138402E-2</c:v>
                </c:pt>
                <c:pt idx="69">
                  <c:v>9.7489516556210298E-2</c:v>
                </c:pt>
                <c:pt idx="70">
                  <c:v>9.7628545221169399E-2</c:v>
                </c:pt>
                <c:pt idx="71">
                  <c:v>9.7767659327289799E-2</c:v>
                </c:pt>
                <c:pt idx="72">
                  <c:v>9.7906848824784898E-2</c:v>
                </c:pt>
                <c:pt idx="73">
                  <c:v>9.8046103488037203E-2</c:v>
                </c:pt>
                <c:pt idx="74">
                  <c:v>9.8172722597800702E-2</c:v>
                </c:pt>
                <c:pt idx="75">
                  <c:v>9.8311987170530302E-2</c:v>
                </c:pt>
                <c:pt idx="76">
                  <c:v>9.8438596718676594E-2</c:v>
                </c:pt>
                <c:pt idx="77">
                  <c:v>9.8577864988160499E-2</c:v>
                </c:pt>
                <c:pt idx="78">
                  <c:v>9.8717161866730394E-2</c:v>
                </c:pt>
                <c:pt idx="79">
                  <c:v>9.8856489038983295E-2</c:v>
                </c:pt>
                <c:pt idx="80">
                  <c:v>9.8995890432622802E-2</c:v>
                </c:pt>
                <c:pt idx="81">
                  <c:v>9.9135317308420595E-2</c:v>
                </c:pt>
                <c:pt idx="82">
                  <c:v>9.9274766890641006E-2</c:v>
                </c:pt>
                <c:pt idx="83">
                  <c:v>9.9414235281458999E-2</c:v>
                </c:pt>
                <c:pt idx="84">
                  <c:v>9.9553723472251596E-2</c:v>
                </c:pt>
                <c:pt idx="85">
                  <c:v>9.9693232329117004E-2</c:v>
                </c:pt>
                <c:pt idx="86">
                  <c:v>9.9820073174916896E-2</c:v>
                </c:pt>
                <c:pt idx="87">
                  <c:v>9.9959591321966607E-2</c:v>
                </c:pt>
                <c:pt idx="88">
                  <c:v>0.100086443624678</c:v>
                </c:pt>
                <c:pt idx="89">
                  <c:v>0.100225972823176</c:v>
                </c:pt>
                <c:pt idx="90">
                  <c:v>0.100365514950089</c:v>
                </c:pt>
                <c:pt idx="91">
                  <c:v>0.100505068808781</c:v>
                </c:pt>
                <c:pt idx="92">
                  <c:v>0.10064463133102899</c:v>
                </c:pt>
                <c:pt idx="93">
                  <c:v>0.10078419844068399</c:v>
                </c:pt>
                <c:pt idx="94">
                  <c:v>0.10092382488507901</c:v>
                </c:pt>
                <c:pt idx="95">
                  <c:v>0.101063492285748</c:v>
                </c:pt>
                <c:pt idx="96">
                  <c:v>0.101203175803615</c:v>
                </c:pt>
                <c:pt idx="97">
                  <c:v>0.10134286926901701</c:v>
                </c:pt>
                <c:pt idx="98">
                  <c:v>0.101482525062687</c:v>
                </c:pt>
                <c:pt idx="99">
                  <c:v>0.101622196854664</c:v>
                </c:pt>
                <c:pt idx="100">
                  <c:v>0.101761879815253</c:v>
                </c:pt>
                <c:pt idx="101">
                  <c:v>0.101901569026332</c:v>
                </c:pt>
                <c:pt idx="102">
                  <c:v>0.102041259767735</c:v>
                </c:pt>
                <c:pt idx="103">
                  <c:v>0.102168209182395</c:v>
                </c:pt>
                <c:pt idx="104">
                  <c:v>0.102307931505386</c:v>
                </c:pt>
                <c:pt idx="105">
                  <c:v>0.102434986598123</c:v>
                </c:pt>
                <c:pt idx="106">
                  <c:v>0.10256203342225</c:v>
                </c:pt>
                <c:pt idx="107">
                  <c:v>0.102689074638282</c:v>
                </c:pt>
                <c:pt idx="108">
                  <c:v>0.10281610926576799</c:v>
                </c:pt>
                <c:pt idx="109">
                  <c:v>0.102943136615626</c:v>
                </c:pt>
                <c:pt idx="110">
                  <c:v>0.103070156230469</c:v>
                </c:pt>
                <c:pt idx="111">
                  <c:v>0.103197167834698</c:v>
                </c:pt>
                <c:pt idx="112">
                  <c:v>0.103324171293383</c:v>
                </c:pt>
                <c:pt idx="113">
                  <c:v>0.103451166578785</c:v>
                </c:pt>
                <c:pt idx="114">
                  <c:v>0.103590894337118</c:v>
                </c:pt>
                <c:pt idx="115">
                  <c:v>0.103730662106164</c:v>
                </c:pt>
                <c:pt idx="116">
                  <c:v>0.103857721940637</c:v>
                </c:pt>
                <c:pt idx="117">
                  <c:v>0.103984778444809</c:v>
                </c:pt>
                <c:pt idx="118">
                  <c:v>0.104111830214728</c:v>
                </c:pt>
                <c:pt idx="119">
                  <c:v>0.104238876005572</c:v>
                </c:pt>
                <c:pt idx="120">
                  <c:v>0.10436591471427099</c:v>
                </c:pt>
                <c:pt idx="121">
                  <c:v>0.104492945363979</c:v>
                </c:pt>
                <c:pt idx="122">
                  <c:v>0.10461996709023</c:v>
                </c:pt>
                <c:pt idx="123">
                  <c:v>0.10474697912865</c:v>
                </c:pt>
                <c:pt idx="124">
                  <c:v>0.104886721553771</c:v>
                </c:pt>
                <c:pt idx="125">
                  <c:v>0.10502649889686599</c:v>
                </c:pt>
                <c:pt idx="126">
                  <c:v>0.105166264138948</c:v>
                </c:pt>
                <c:pt idx="127">
                  <c:v>0.10529332309763</c:v>
                </c:pt>
                <c:pt idx="128">
                  <c:v>0.10542037669559499</c:v>
                </c:pt>
                <c:pt idx="129">
                  <c:v>0.10554742464059</c:v>
                </c:pt>
                <c:pt idx="130">
                  <c:v>0.105674464995503</c:v>
                </c:pt>
                <c:pt idx="131">
                  <c:v>0.105801495938826</c:v>
                </c:pt>
                <c:pt idx="132">
                  <c:v>0.10592851576123601</c:v>
                </c:pt>
                <c:pt idx="133">
                  <c:v>0.106055522861666</c:v>
                </c:pt>
                <c:pt idx="134">
                  <c:v>0.106195260122114</c:v>
                </c:pt>
                <c:pt idx="135">
                  <c:v>0.10633502828767</c:v>
                </c:pt>
                <c:pt idx="136">
                  <c:v>0.106462088999268</c:v>
                </c:pt>
                <c:pt idx="137">
                  <c:v>0.106589146136831</c:v>
                </c:pt>
                <c:pt idx="138">
                  <c:v>0.10671620065364</c:v>
                </c:pt>
                <c:pt idx="139">
                  <c:v>0.106843250255735</c:v>
                </c:pt>
                <c:pt idx="140">
                  <c:v>0.10697029328634999</c:v>
                </c:pt>
                <c:pt idx="141">
                  <c:v>0.107097328169707</c:v>
                </c:pt>
                <c:pt idx="142">
                  <c:v>0.107224353411168</c:v>
                </c:pt>
                <c:pt idx="143">
                  <c:v>0.107351367596855</c:v>
                </c:pt>
                <c:pt idx="144">
                  <c:v>0.10749110738440799</c:v>
                </c:pt>
                <c:pt idx="145">
                  <c:v>0.107630872117112</c:v>
                </c:pt>
                <c:pt idx="146">
                  <c:v>0.10777063696911</c:v>
                </c:pt>
                <c:pt idx="147">
                  <c:v>0.10789768515793199</c:v>
                </c:pt>
                <c:pt idx="148">
                  <c:v>0.108037426876332</c:v>
                </c:pt>
                <c:pt idx="149">
                  <c:v>0.10816446248063399</c:v>
                </c:pt>
                <c:pt idx="150">
                  <c:v>0.108291493505675</c:v>
                </c:pt>
                <c:pt idx="151">
                  <c:v>0.108418519765623</c:v>
                </c:pt>
                <c:pt idx="152">
                  <c:v>0.10854554023039301</c:v>
                </c:pt>
                <c:pt idx="153">
                  <c:v>0.108672553927045</c:v>
                </c:pt>
                <c:pt idx="154">
                  <c:v>0.108812292876879</c:v>
                </c:pt>
                <c:pt idx="155">
                  <c:v>0.10895203943137299</c:v>
                </c:pt>
                <c:pt idx="156">
                  <c:v>0.10909178671238</c:v>
                </c:pt>
                <c:pt idx="157">
                  <c:v>0.10923153471960199</c:v>
                </c:pt>
                <c:pt idx="158">
                  <c:v>0.109358554142377</c:v>
                </c:pt>
                <c:pt idx="159">
                  <c:v>0.109498274001238</c:v>
                </c:pt>
                <c:pt idx="160">
                  <c:v>0.10963799444509199</c:v>
                </c:pt>
                <c:pt idx="161">
                  <c:v>0.109777715492462</c:v>
                </c:pt>
                <c:pt idx="162">
                  <c:v>0.109917437162868</c:v>
                </c:pt>
                <c:pt idx="163">
                  <c:v>0.110057158887374</c:v>
                </c:pt>
                <c:pt idx="164">
                  <c:v>0.11019688186659</c:v>
                </c:pt>
                <c:pt idx="165">
                  <c:v>0.110336605533147</c:v>
                </c:pt>
                <c:pt idx="166">
                  <c:v>0.110476329910298</c:v>
                </c:pt>
                <c:pt idx="167">
                  <c:v>0.11061605502215199</c:v>
                </c:pt>
                <c:pt idx="168">
                  <c:v>0.110755782677441</c:v>
                </c:pt>
                <c:pt idx="169">
                  <c:v>0.110895513423292</c:v>
                </c:pt>
                <c:pt idx="170">
                  <c:v>0.111035246578255</c:v>
                </c:pt>
                <c:pt idx="171">
                  <c:v>0.111174982189299</c:v>
                </c:pt>
                <c:pt idx="172">
                  <c:v>0.111314720295438</c:v>
                </c:pt>
                <c:pt idx="173">
                  <c:v>0.11145446092773099</c:v>
                </c:pt>
                <c:pt idx="174">
                  <c:v>0.11159420410937999</c:v>
                </c:pt>
                <c:pt idx="175">
                  <c:v>0.111733949855908</c:v>
                </c:pt>
                <c:pt idx="176">
                  <c:v>0.111873698175422</c:v>
                </c:pt>
                <c:pt idx="177">
                  <c:v>0.112013449068953</c:v>
                </c:pt>
                <c:pt idx="178">
                  <c:v>0.11214049760530399</c:v>
                </c:pt>
                <c:pt idx="179">
                  <c:v>0.112280218248777</c:v>
                </c:pt>
                <c:pt idx="180">
                  <c:v>0.112407220007116</c:v>
                </c:pt>
                <c:pt idx="181">
                  <c:v>0.112534198113942</c:v>
                </c:pt>
                <c:pt idx="182">
                  <c:v>0.112673886758013</c:v>
                </c:pt>
                <c:pt idx="183">
                  <c:v>0.112813615591354</c:v>
                </c:pt>
                <c:pt idx="184">
                  <c:v>0.11295334710292899</c:v>
                </c:pt>
                <c:pt idx="185">
                  <c:v>0.11309308133819899</c:v>
                </c:pt>
                <c:pt idx="186">
                  <c:v>0.11322011399286</c:v>
                </c:pt>
                <c:pt idx="187">
                  <c:v>0.113347141187565</c:v>
                </c:pt>
                <c:pt idx="188">
                  <c:v>0.113474163940536</c:v>
                </c:pt>
                <c:pt idx="189">
                  <c:v>0.11360118085043699</c:v>
                </c:pt>
                <c:pt idx="190">
                  <c:v>0.113728160245889</c:v>
                </c:pt>
                <c:pt idx="191">
                  <c:v>0.11385512338643899</c:v>
                </c:pt>
                <c:pt idx="192">
                  <c:v>0.11399480431320699</c:v>
                </c:pt>
                <c:pt idx="193">
                  <c:v>0.114134519493234</c:v>
                </c:pt>
                <c:pt idx="194">
                  <c:v>0.1142742391334</c:v>
                </c:pt>
                <c:pt idx="195">
                  <c:v>0.114413963265363</c:v>
                </c:pt>
                <c:pt idx="196">
                  <c:v>0.114553691904481</c:v>
                </c:pt>
                <c:pt idx="197">
                  <c:v>0.114693425049787</c:v>
                </c:pt>
                <c:pt idx="198">
                  <c:v>0.11483316124921999</c:v>
                </c:pt>
                <c:pt idx="199">
                  <c:v>0.11496019316212</c:v>
                </c:pt>
                <c:pt idx="200">
                  <c:v>0.115087223316163</c:v>
                </c:pt>
                <c:pt idx="201">
                  <c:v>0.11521424859101</c:v>
                </c:pt>
                <c:pt idx="202">
                  <c:v>0.115353969830102</c:v>
                </c:pt>
                <c:pt idx="203">
                  <c:v>0.115480999450606</c:v>
                </c:pt>
                <c:pt idx="204">
                  <c:v>0.115620685851247</c:v>
                </c:pt>
                <c:pt idx="205">
                  <c:v>0.11576037470954199</c:v>
                </c:pt>
                <c:pt idx="206">
                  <c:v>0.115785773129345</c:v>
                </c:pt>
                <c:pt idx="207">
                  <c:v>0.11592546692773199</c:v>
                </c:pt>
                <c:pt idx="208">
                  <c:v>0.116065164999784</c:v>
                </c:pt>
                <c:pt idx="209">
                  <c:v>0.116204867421476</c:v>
                </c:pt>
                <c:pt idx="210">
                  <c:v>0.116331867427792</c:v>
                </c:pt>
                <c:pt idx="211">
                  <c:v>0.116458844010511</c:v>
                </c:pt>
                <c:pt idx="212">
                  <c:v>0.11659852668724</c:v>
                </c:pt>
                <c:pt idx="213">
                  <c:v>0.116738246140729</c:v>
                </c:pt>
                <c:pt idx="214">
                  <c:v>0.116865266440393</c:v>
                </c:pt>
                <c:pt idx="215">
                  <c:v>0.117004958301676</c:v>
                </c:pt>
                <c:pt idx="216">
                  <c:v>0.11714465740140199</c:v>
                </c:pt>
                <c:pt idx="217">
                  <c:v>0.11727164672611</c:v>
                </c:pt>
                <c:pt idx="218">
                  <c:v>0.117398634179189</c:v>
                </c:pt>
                <c:pt idx="219">
                  <c:v>0.1175256180887</c:v>
                </c:pt>
                <c:pt idx="220">
                  <c:v>0.11765259682747201</c:v>
                </c:pt>
                <c:pt idx="221">
                  <c:v>0.117779568966318</c:v>
                </c:pt>
                <c:pt idx="222">
                  <c:v>0.117919266806449</c:v>
                </c:pt>
                <c:pt idx="223">
                  <c:v>0.11804628371586499</c:v>
                </c:pt>
                <c:pt idx="224">
                  <c:v>0.118185986036627</c:v>
                </c:pt>
                <c:pt idx="225">
                  <c:v>0.11832568985387</c:v>
                </c:pt>
                <c:pt idx="226">
                  <c:v>0.11846539674556</c:v>
                </c:pt>
                <c:pt idx="227">
                  <c:v>0.118592401257667</c:v>
                </c:pt>
                <c:pt idx="228">
                  <c:v>0.118719385020843</c:v>
                </c:pt>
                <c:pt idx="229">
                  <c:v>0.118846356538667</c:v>
                </c:pt>
                <c:pt idx="230">
                  <c:v>0.118973323612775</c:v>
                </c:pt>
                <c:pt idx="231">
                  <c:v>0.11910028468634901</c:v>
                </c:pt>
                <c:pt idx="232">
                  <c:v>0.11923997330130599</c:v>
                </c:pt>
                <c:pt idx="233">
                  <c:v>0.11937967600963401</c:v>
                </c:pt>
                <c:pt idx="234">
                  <c:v>0.119519383837992</c:v>
                </c:pt>
                <c:pt idx="235">
                  <c:v>0.119659096783316</c:v>
                </c:pt>
                <c:pt idx="236">
                  <c:v>0.11979881482389899</c:v>
                </c:pt>
                <c:pt idx="237">
                  <c:v>0.119938537919584</c:v>
                </c:pt>
                <c:pt idx="238">
                  <c:v>0.120065561412609</c:v>
                </c:pt>
                <c:pt idx="239">
                  <c:v>0.120192548612577</c:v>
                </c:pt>
                <c:pt idx="240">
                  <c:v>0.12031952543661401</c:v>
                </c:pt>
                <c:pt idx="241">
                  <c:v>0.120446493718354</c:v>
                </c:pt>
                <c:pt idx="242">
                  <c:v>0.120586187735697</c:v>
                </c:pt>
                <c:pt idx="243">
                  <c:v>0.120725856203243</c:v>
                </c:pt>
                <c:pt idx="244">
                  <c:v>0.120865528651075</c:v>
                </c:pt>
                <c:pt idx="245">
                  <c:v>0.12100520530502699</c:v>
                </c:pt>
                <c:pt idx="246">
                  <c:v>0.121144886230279</c:v>
                </c:pt>
                <c:pt idx="247">
                  <c:v>0.121284571480703</c:v>
                </c:pt>
                <c:pt idx="248">
                  <c:v>0.12142426109787301</c:v>
                </c:pt>
                <c:pt idx="249">
                  <c:v>0.12155124907242</c:v>
                </c:pt>
                <c:pt idx="250">
                  <c:v>0.12167822344602899</c:v>
                </c:pt>
                <c:pt idx="251">
                  <c:v>0.121817901331738</c:v>
                </c:pt>
                <c:pt idx="252">
                  <c:v>0.121944906966602</c:v>
                </c:pt>
                <c:pt idx="253">
                  <c:v>0.122084606594675</c:v>
                </c:pt>
                <c:pt idx="254">
                  <c:v>0.12222430873740101</c:v>
                </c:pt>
                <c:pt idx="255">
                  <c:v>0.122364014020771</c:v>
                </c:pt>
                <c:pt idx="256">
                  <c:v>0.12250372242064</c:v>
                </c:pt>
                <c:pt idx="257">
                  <c:v>0.122630729351395</c:v>
                </c:pt>
                <c:pt idx="258">
                  <c:v>0.12275772186830999</c:v>
                </c:pt>
                <c:pt idx="259">
                  <c:v>0.12288469489827999</c:v>
                </c:pt>
                <c:pt idx="260">
                  <c:v>0.123011639449914</c:v>
                </c:pt>
                <c:pt idx="261">
                  <c:v>0.12315131823709</c:v>
                </c:pt>
                <c:pt idx="262">
                  <c:v>0.123291020065097</c:v>
                </c:pt>
                <c:pt idx="263">
                  <c:v>0.12343072645687</c:v>
                </c:pt>
                <c:pt idx="264">
                  <c:v>0.12355773081872</c:v>
                </c:pt>
                <c:pt idx="265">
                  <c:v>0.123684730527162</c:v>
                </c:pt>
                <c:pt idx="266">
                  <c:v>0.123811712027541</c:v>
                </c:pt>
                <c:pt idx="267">
                  <c:v>0.123938686069321</c:v>
                </c:pt>
                <c:pt idx="268">
                  <c:v>0.12406565138473399</c:v>
                </c:pt>
                <c:pt idx="269">
                  <c:v>0.12419260681446399</c:v>
                </c:pt>
                <c:pt idx="270">
                  <c:v>0.124319551307338</c:v>
                </c:pt>
                <c:pt idx="271">
                  <c:v>0.12445923270351</c:v>
                </c:pt>
                <c:pt idx="272">
                  <c:v>0.12459894608513</c:v>
                </c:pt>
                <c:pt idx="273">
                  <c:v>0.124738661029262</c:v>
                </c:pt>
                <c:pt idx="274">
                  <c:v>0.124865677122247</c:v>
                </c:pt>
                <c:pt idx="275">
                  <c:v>0.124992691971877</c:v>
                </c:pt>
                <c:pt idx="276">
                  <c:v>0.12511970446064299</c:v>
                </c:pt>
                <c:pt idx="277">
                  <c:v>0.12524671383428901</c:v>
                </c:pt>
                <c:pt idx="278">
                  <c:v>0.12537370242556301</c:v>
                </c:pt>
                <c:pt idx="279">
                  <c:v>0.12550067032783499</c:v>
                </c:pt>
                <c:pt idx="280">
                  <c:v>0.125627625237718</c:v>
                </c:pt>
                <c:pt idx="281">
                  <c:v>0.125767288986185</c:v>
                </c:pt>
                <c:pt idx="282">
                  <c:v>0.125906958891808</c:v>
                </c:pt>
                <c:pt idx="283">
                  <c:v>0.12604663293802701</c:v>
                </c:pt>
                <c:pt idx="284">
                  <c:v>0.126186311153134</c:v>
                </c:pt>
                <c:pt idx="285">
                  <c:v>0.12632599355340199</c:v>
                </c:pt>
                <c:pt idx="286">
                  <c:v>0.12646568014220599</c:v>
                </c:pt>
                <c:pt idx="287">
                  <c:v>0.12659267120249601</c:v>
                </c:pt>
                <c:pt idx="288">
                  <c:v>0.126719650364984</c:v>
                </c:pt>
                <c:pt idx="289">
                  <c:v>0.12684662411679601</c:v>
                </c:pt>
                <c:pt idx="290">
                  <c:v>0.12698627669061099</c:v>
                </c:pt>
                <c:pt idx="291">
                  <c:v>0.12712595053956</c:v>
                </c:pt>
                <c:pt idx="292">
                  <c:v>0.12726562671399599</c:v>
                </c:pt>
                <c:pt idx="293">
                  <c:v>0.12740530521530399</c:v>
                </c:pt>
                <c:pt idx="294">
                  <c:v>0.127544986039616</c:v>
                </c:pt>
                <c:pt idx="295">
                  <c:v>0.127684669177795</c:v>
                </c:pt>
                <c:pt idx="296">
                  <c:v>0.12782435461547101</c:v>
                </c:pt>
                <c:pt idx="297">
                  <c:v>0.12796404233311201</c:v>
                </c:pt>
                <c:pt idx="298">
                  <c:v>0.12809103312524101</c:v>
                </c:pt>
                <c:pt idx="299">
                  <c:v>0.12821800732660399</c:v>
                </c:pt>
                <c:pt idx="300">
                  <c:v>0.12835769505200401</c:v>
                </c:pt>
                <c:pt idx="301">
                  <c:v>0.128484683602794</c:v>
                </c:pt>
                <c:pt idx="302">
                  <c:v>0.12862437094089599</c:v>
                </c:pt>
                <c:pt idx="303">
                  <c:v>0.12876406143616101</c:v>
                </c:pt>
                <c:pt idx="304">
                  <c:v>0.128903754981957</c:v>
                </c:pt>
                <c:pt idx="305">
                  <c:v>0.12904345146368901</c:v>
                </c:pt>
                <c:pt idx="306">
                  <c:v>0.12918315075964501</c:v>
                </c:pt>
                <c:pt idx="307">
                  <c:v>0.12932285274185501</c:v>
                </c:pt>
                <c:pt idx="308">
                  <c:v>0.12946255727695599</c:v>
                </c:pt>
                <c:pt idx="309">
                  <c:v>0.12960225630376601</c:v>
                </c:pt>
                <c:pt idx="310">
                  <c:v>0.12972924942686101</c:v>
                </c:pt>
                <c:pt idx="311">
                  <c:v>0.129868935068123</c:v>
                </c:pt>
                <c:pt idx="312">
                  <c:v>0.13000864147663599</c:v>
                </c:pt>
                <c:pt idx="313">
                  <c:v>0.13014834803960701</c:v>
                </c:pt>
                <c:pt idx="314">
                  <c:v>0.13028805476967401</c:v>
                </c:pt>
                <c:pt idx="315">
                  <c:v>0.130415059273427</c:v>
                </c:pt>
                <c:pt idx="316">
                  <c:v>0.130542039701944</c:v>
                </c:pt>
                <c:pt idx="317">
                  <c:v>0.13066900646619001</c:v>
                </c:pt>
                <c:pt idx="318">
                  <c:v>0.13079595680036099</c:v>
                </c:pt>
                <c:pt idx="319">
                  <c:v>0.130935658195143</c:v>
                </c:pt>
                <c:pt idx="320">
                  <c:v>0.13107536610291301</c:v>
                </c:pt>
                <c:pt idx="321">
                  <c:v>0.13120237214889999</c:v>
                </c:pt>
                <c:pt idx="322">
                  <c:v>0.131329368740535</c:v>
                </c:pt>
                <c:pt idx="323">
                  <c:v>0.131456360108231</c:v>
                </c:pt>
                <c:pt idx="324">
                  <c:v>0.13158334456808399</c:v>
                </c:pt>
                <c:pt idx="325">
                  <c:v>0.131710320549322</c:v>
                </c:pt>
                <c:pt idx="326">
                  <c:v>0.13183728649238899</c:v>
                </c:pt>
                <c:pt idx="327">
                  <c:v>0.13196424084955699</c:v>
                </c:pt>
                <c:pt idx="328">
                  <c:v>0.13210388326403599</c:v>
                </c:pt>
                <c:pt idx="329">
                  <c:v>0.13224359515325501</c:v>
                </c:pt>
                <c:pt idx="330">
                  <c:v>0.13238330757420599</c:v>
                </c:pt>
                <c:pt idx="331">
                  <c:v>0.132510318607411</c:v>
                </c:pt>
                <c:pt idx="332">
                  <c:v>0.13263732387541899</c:v>
                </c:pt>
                <c:pt idx="333">
                  <c:v>0.13276432115042699</c:v>
                </c:pt>
                <c:pt idx="334">
                  <c:v>0.132891302250707</c:v>
                </c:pt>
                <c:pt idx="335">
                  <c:v>0.13301827873212599</c:v>
                </c:pt>
                <c:pt idx="336">
                  <c:v>0.133145249752471</c:v>
                </c:pt>
                <c:pt idx="337">
                  <c:v>0.133272214470436</c:v>
                </c:pt>
                <c:pt idx="338">
                  <c:v>0.133411889163292</c:v>
                </c:pt>
                <c:pt idx="339">
                  <c:v>0.133551589081807</c:v>
                </c:pt>
                <c:pt idx="340">
                  <c:v>0.13369128967754801</c:v>
                </c:pt>
                <c:pt idx="341">
                  <c:v>0.133830990951569</c:v>
                </c:pt>
                <c:pt idx="342">
                  <c:v>0.13397069290541699</c:v>
                </c:pt>
                <c:pt idx="343">
                  <c:v>0.13411039554116</c:v>
                </c:pt>
                <c:pt idx="344">
                  <c:v>0.13423738946539801</c:v>
                </c:pt>
                <c:pt idx="345">
                  <c:v>0.13437707833198401</c:v>
                </c:pt>
                <c:pt idx="346">
                  <c:v>0.134516767681234</c:v>
                </c:pt>
                <c:pt idx="347">
                  <c:v>0.13465645750854999</c:v>
                </c:pt>
                <c:pt idx="348">
                  <c:v>0.13479614780898799</c:v>
                </c:pt>
                <c:pt idx="349">
                  <c:v>0.13493583857727301</c:v>
                </c:pt>
                <c:pt idx="350">
                  <c:v>0.13507552980781201</c:v>
                </c:pt>
                <c:pt idx="351">
                  <c:v>0.13521522149471099</c:v>
                </c:pt>
                <c:pt idx="352">
                  <c:v>0.13535491363178001</c:v>
                </c:pt>
                <c:pt idx="353">
                  <c:v>0.135494606212538</c:v>
                </c:pt>
                <c:pt idx="354">
                  <c:v>0.13563489258052699</c:v>
                </c:pt>
                <c:pt idx="355">
                  <c:v>0.135762208858241</c:v>
                </c:pt>
                <c:pt idx="356">
                  <c:v>0.135901897042815</c:v>
                </c:pt>
                <c:pt idx="357">
                  <c:v>0.13606279198698901</c:v>
                </c:pt>
                <c:pt idx="358">
                  <c:v>0.136274257415262</c:v>
                </c:pt>
                <c:pt idx="359">
                  <c:v>0.13651652470770301</c:v>
                </c:pt>
                <c:pt idx="360">
                  <c:v>0.136793708860282</c:v>
                </c:pt>
                <c:pt idx="361">
                  <c:v>0.13705743869972201</c:v>
                </c:pt>
                <c:pt idx="362">
                  <c:v>0.13737979435679301</c:v>
                </c:pt>
                <c:pt idx="363">
                  <c:v>0.13779382314136199</c:v>
                </c:pt>
                <c:pt idx="364">
                  <c:v>0.13823633499453</c:v>
                </c:pt>
                <c:pt idx="365">
                  <c:v>0.138745049845169</c:v>
                </c:pt>
                <c:pt idx="366">
                  <c:v>0.139305266098536</c:v>
                </c:pt>
                <c:pt idx="367">
                  <c:v>0.139814662515753</c:v>
                </c:pt>
                <c:pt idx="368">
                  <c:v>0.14038913157376401</c:v>
                </c:pt>
                <c:pt idx="369">
                  <c:v>0.14090240424016201</c:v>
                </c:pt>
                <c:pt idx="370">
                  <c:v>0.141430339722773</c:v>
                </c:pt>
                <c:pt idx="371">
                  <c:v>0.14193726705384899</c:v>
                </c:pt>
                <c:pt idx="372">
                  <c:v>0.142469538983758</c:v>
                </c:pt>
                <c:pt idx="373">
                  <c:v>0.14306552201407999</c:v>
                </c:pt>
                <c:pt idx="374">
                  <c:v>0.14368056436163901</c:v>
                </c:pt>
                <c:pt idx="375">
                  <c:v>0.1443761877567</c:v>
                </c:pt>
                <c:pt idx="376">
                  <c:v>0.145206875036201</c:v>
                </c:pt>
                <c:pt idx="377">
                  <c:v>0.14608941929415001</c:v>
                </c:pt>
                <c:pt idx="378">
                  <c:v>0.14708342334463601</c:v>
                </c:pt>
                <c:pt idx="379">
                  <c:v>0.14822069064634899</c:v>
                </c:pt>
                <c:pt idx="380">
                  <c:v>0.14957502460527</c:v>
                </c:pt>
                <c:pt idx="381">
                  <c:v>0.15117856424169901</c:v>
                </c:pt>
                <c:pt idx="382">
                  <c:v>0.152970247879786</c:v>
                </c:pt>
                <c:pt idx="383">
                  <c:v>0.154439798725439</c:v>
                </c:pt>
                <c:pt idx="384">
                  <c:v>0.15551569008722299</c:v>
                </c:pt>
                <c:pt idx="385">
                  <c:v>0.15655043151929601</c:v>
                </c:pt>
                <c:pt idx="386">
                  <c:v>0.156735281739808</c:v>
                </c:pt>
                <c:pt idx="387">
                  <c:v>0.15677343638309599</c:v>
                </c:pt>
                <c:pt idx="388">
                  <c:v>0.157444245983549</c:v>
                </c:pt>
                <c:pt idx="389">
                  <c:v>0.15784434988075599</c:v>
                </c:pt>
                <c:pt idx="390">
                  <c:v>0.15832453622675699</c:v>
                </c:pt>
                <c:pt idx="391">
                  <c:v>0.158835195301785</c:v>
                </c:pt>
                <c:pt idx="392">
                  <c:v>0.15934881149723101</c:v>
                </c:pt>
                <c:pt idx="393">
                  <c:v>0.15986135114372099</c:v>
                </c:pt>
                <c:pt idx="394">
                  <c:v>0.16038883107278801</c:v>
                </c:pt>
                <c:pt idx="395">
                  <c:v>0.16092912952843</c:v>
                </c:pt>
                <c:pt idx="396">
                  <c:v>0.16147202340290101</c:v>
                </c:pt>
                <c:pt idx="397">
                  <c:v>0.162016391187422</c:v>
                </c:pt>
                <c:pt idx="398">
                  <c:v>0.16254672134908299</c:v>
                </c:pt>
                <c:pt idx="399">
                  <c:v>0.16505493486498601</c:v>
                </c:pt>
                <c:pt idx="400">
                  <c:v>0.16554525010207699</c:v>
                </c:pt>
                <c:pt idx="401">
                  <c:v>0.166058050647864</c:v>
                </c:pt>
                <c:pt idx="402">
                  <c:v>0.16658923333808501</c:v>
                </c:pt>
                <c:pt idx="403">
                  <c:v>0.16711011529356801</c:v>
                </c:pt>
                <c:pt idx="404">
                  <c:v>0.16765173573072201</c:v>
                </c:pt>
                <c:pt idx="405">
                  <c:v>0.16820994127052899</c:v>
                </c:pt>
                <c:pt idx="406">
                  <c:v>0.168755012578793</c:v>
                </c:pt>
                <c:pt idx="407">
                  <c:v>0.17035893192385199</c:v>
                </c:pt>
                <c:pt idx="408">
                  <c:v>0.170397109232655</c:v>
                </c:pt>
                <c:pt idx="409">
                  <c:v>0.170403459471626</c:v>
                </c:pt>
                <c:pt idx="410">
                  <c:v>0.17071029911525301</c:v>
                </c:pt>
                <c:pt idx="411">
                  <c:v>0.17178959706394401</c:v>
                </c:pt>
                <c:pt idx="412">
                  <c:v>0.17281576759338699</c:v>
                </c:pt>
                <c:pt idx="413">
                  <c:v>0.173314819919024</c:v>
                </c:pt>
                <c:pt idx="414">
                  <c:v>0.173815084263262</c:v>
                </c:pt>
                <c:pt idx="415">
                  <c:v>0.17432074901494701</c:v>
                </c:pt>
                <c:pt idx="416">
                  <c:v>0.17482940355764201</c:v>
                </c:pt>
                <c:pt idx="417">
                  <c:v>0.17533738859595599</c:v>
                </c:pt>
                <c:pt idx="418">
                  <c:v>0.17736106689931599</c:v>
                </c:pt>
                <c:pt idx="419">
                  <c:v>0.177655329982676</c:v>
                </c:pt>
                <c:pt idx="420">
                  <c:v>0.177794822509347</c:v>
                </c:pt>
                <c:pt idx="421">
                  <c:v>0.17780752136130201</c:v>
                </c:pt>
              </c:numCache>
            </c:numRef>
          </c:xVal>
          <c:yVal>
            <c:numRef>
              <c:f>'Plot Data'!$B$2455:$B$2876</c:f>
              <c:numCache>
                <c:formatCode>General</c:formatCode>
                <c:ptCount val="422"/>
                <c:pt idx="0">
                  <c:v>2500119.67722735</c:v>
                </c:pt>
                <c:pt idx="1">
                  <c:v>2512241.88419028</c:v>
                </c:pt>
                <c:pt idx="2">
                  <c:v>2497467.1294527198</c:v>
                </c:pt>
                <c:pt idx="3">
                  <c:v>2135413.18179037</c:v>
                </c:pt>
                <c:pt idx="4">
                  <c:v>2021626.8148153699</c:v>
                </c:pt>
                <c:pt idx="5">
                  <c:v>2078424.75377256</c:v>
                </c:pt>
                <c:pt idx="6">
                  <c:v>2095838.76451641</c:v>
                </c:pt>
                <c:pt idx="7">
                  <c:v>2096434.22313691</c:v>
                </c:pt>
                <c:pt idx="8">
                  <c:v>2092886.82790165</c:v>
                </c:pt>
                <c:pt idx="9">
                  <c:v>2084774.38807887</c:v>
                </c:pt>
                <c:pt idx="10">
                  <c:v>2075999.0218059199</c:v>
                </c:pt>
                <c:pt idx="11">
                  <c:v>2066515.2398440801</c:v>
                </c:pt>
                <c:pt idx="12">
                  <c:v>2064390.7851106101</c:v>
                </c:pt>
                <c:pt idx="13">
                  <c:v>1859340.6340965801</c:v>
                </c:pt>
                <c:pt idx="14">
                  <c:v>1798613.9081562699</c:v>
                </c:pt>
                <c:pt idx="15">
                  <c:v>1825807.51628922</c:v>
                </c:pt>
                <c:pt idx="16">
                  <c:v>1764853.1067128701</c:v>
                </c:pt>
                <c:pt idx="17">
                  <c:v>1714331.7363015399</c:v>
                </c:pt>
                <c:pt idx="18">
                  <c:v>1699662.1761109</c:v>
                </c:pt>
                <c:pt idx="19">
                  <c:v>1696036.5146967501</c:v>
                </c:pt>
                <c:pt idx="20">
                  <c:v>1690069.8675783901</c:v>
                </c:pt>
                <c:pt idx="21">
                  <c:v>1684100.50411386</c:v>
                </c:pt>
                <c:pt idx="22">
                  <c:v>1678089.9423344401</c:v>
                </c:pt>
                <c:pt idx="23">
                  <c:v>1672039.4335485499</c:v>
                </c:pt>
                <c:pt idx="24">
                  <c:v>1665644.14053241</c:v>
                </c:pt>
                <c:pt idx="25">
                  <c:v>1656343.6561536</c:v>
                </c:pt>
                <c:pt idx="26">
                  <c:v>1646878.8413229401</c:v>
                </c:pt>
                <c:pt idx="27">
                  <c:v>1637259.9083911299</c:v>
                </c:pt>
                <c:pt idx="28">
                  <c:v>1631067.0200847001</c:v>
                </c:pt>
                <c:pt idx="29">
                  <c:v>1625205.51891868</c:v>
                </c:pt>
                <c:pt idx="30">
                  <c:v>1619686.4184385799</c:v>
                </c:pt>
                <c:pt idx="31">
                  <c:v>1614879.9275012501</c:v>
                </c:pt>
                <c:pt idx="32">
                  <c:v>1610191.9260857899</c:v>
                </c:pt>
                <c:pt idx="33">
                  <c:v>1605618.3255057901</c:v>
                </c:pt>
                <c:pt idx="34">
                  <c:v>1603819.8620086601</c:v>
                </c:pt>
                <c:pt idx="35">
                  <c:v>1601697.1812436399</c:v>
                </c:pt>
                <c:pt idx="36">
                  <c:v>1479341.3639038501</c:v>
                </c:pt>
                <c:pt idx="37">
                  <c:v>1362061.88392426</c:v>
                </c:pt>
                <c:pt idx="38">
                  <c:v>1354225.35962078</c:v>
                </c:pt>
                <c:pt idx="39">
                  <c:v>1445194.75378978</c:v>
                </c:pt>
                <c:pt idx="40">
                  <c:v>1443182.2616808501</c:v>
                </c:pt>
                <c:pt idx="41">
                  <c:v>1429943.94451508</c:v>
                </c:pt>
                <c:pt idx="42">
                  <c:v>1448561.1182611401</c:v>
                </c:pt>
                <c:pt idx="43">
                  <c:v>1497801.8289261099</c:v>
                </c:pt>
                <c:pt idx="44">
                  <c:v>1581302.89324088</c:v>
                </c:pt>
                <c:pt idx="45">
                  <c:v>1634271.8774019701</c:v>
                </c:pt>
                <c:pt idx="46">
                  <c:v>1645538.28452696</c:v>
                </c:pt>
                <c:pt idx="47">
                  <c:v>1664543.3635802399</c:v>
                </c:pt>
                <c:pt idx="48">
                  <c:v>1676071.4481958901</c:v>
                </c:pt>
                <c:pt idx="49">
                  <c:v>1682290.5372695299</c:v>
                </c:pt>
                <c:pt idx="50">
                  <c:v>1682834.07203583</c:v>
                </c:pt>
                <c:pt idx="51">
                  <c:v>1682953.89896565</c:v>
                </c:pt>
                <c:pt idx="52">
                  <c:v>1682700.9852183801</c:v>
                </c:pt>
                <c:pt idx="53">
                  <c:v>1682413.4540653499</c:v>
                </c:pt>
                <c:pt idx="54">
                  <c:v>1682140.7127443801</c:v>
                </c:pt>
                <c:pt idx="55">
                  <c:v>1681876.2285327599</c:v>
                </c:pt>
                <c:pt idx="56">
                  <c:v>1681613.7138437</c:v>
                </c:pt>
                <c:pt idx="57">
                  <c:v>1681347.1862868399</c:v>
                </c:pt>
                <c:pt idx="58">
                  <c:v>1681071.02753429</c:v>
                </c:pt>
                <c:pt idx="59">
                  <c:v>1680780.0392885101</c:v>
                </c:pt>
                <c:pt idx="60">
                  <c:v>1680469.4916932001</c:v>
                </c:pt>
                <c:pt idx="61">
                  <c:v>1680135.18518395</c:v>
                </c:pt>
                <c:pt idx="62">
                  <c:v>1679773.45895941</c:v>
                </c:pt>
                <c:pt idx="63">
                  <c:v>1679406.30256101</c:v>
                </c:pt>
                <c:pt idx="64">
                  <c:v>1679124.95661799</c:v>
                </c:pt>
                <c:pt idx="65">
                  <c:v>1678908.65445475</c:v>
                </c:pt>
                <c:pt idx="66">
                  <c:v>1678650.1612875599</c:v>
                </c:pt>
                <c:pt idx="67">
                  <c:v>1678351.5378575099</c:v>
                </c:pt>
                <c:pt idx="68">
                  <c:v>1678014.9992044501</c:v>
                </c:pt>
                <c:pt idx="69">
                  <c:v>1677642.90404222</c:v>
                </c:pt>
                <c:pt idx="70">
                  <c:v>1677237.74349968</c:v>
                </c:pt>
                <c:pt idx="71">
                  <c:v>1676802.1296101101</c:v>
                </c:pt>
                <c:pt idx="72">
                  <c:v>1676338.7839564499</c:v>
                </c:pt>
                <c:pt idx="73">
                  <c:v>1675850.5269047599</c:v>
                </c:pt>
                <c:pt idx="74">
                  <c:v>1675362.65804346</c:v>
                </c:pt>
                <c:pt idx="75">
                  <c:v>1674829.73765056</c:v>
                </c:pt>
                <c:pt idx="76">
                  <c:v>1674603.8365317299</c:v>
                </c:pt>
                <c:pt idx="77">
                  <c:v>1674723.7919986499</c:v>
                </c:pt>
                <c:pt idx="78">
                  <c:v>1674881.4263064</c:v>
                </c:pt>
                <c:pt idx="79">
                  <c:v>1675077.73110503</c:v>
                </c:pt>
                <c:pt idx="80">
                  <c:v>1675316.27436384</c:v>
                </c:pt>
                <c:pt idx="81">
                  <c:v>1675593.50428414</c:v>
                </c:pt>
                <c:pt idx="82">
                  <c:v>1675909.4573488301</c:v>
                </c:pt>
                <c:pt idx="83">
                  <c:v>1676263.9732802501</c:v>
                </c:pt>
                <c:pt idx="84">
                  <c:v>1676656.61054598</c:v>
                </c:pt>
                <c:pt idx="85">
                  <c:v>1677086.6363077399</c:v>
                </c:pt>
                <c:pt idx="86">
                  <c:v>1677497.83260628</c:v>
                </c:pt>
                <c:pt idx="87">
                  <c:v>1677910.17400007</c:v>
                </c:pt>
                <c:pt idx="88">
                  <c:v>1678318.2023992999</c:v>
                </c:pt>
                <c:pt idx="89">
                  <c:v>1678931.6696181099</c:v>
                </c:pt>
                <c:pt idx="90">
                  <c:v>1679573.0869734499</c:v>
                </c:pt>
                <c:pt idx="91">
                  <c:v>1680237.14824257</c:v>
                </c:pt>
                <c:pt idx="92">
                  <c:v>1680922.69755388</c:v>
                </c:pt>
                <c:pt idx="93">
                  <c:v>1681628.1457120299</c:v>
                </c:pt>
                <c:pt idx="94">
                  <c:v>1682353.24939041</c:v>
                </c:pt>
                <c:pt idx="95">
                  <c:v>1683095.1907947301</c:v>
                </c:pt>
                <c:pt idx="96">
                  <c:v>1683850.9358063501</c:v>
                </c:pt>
                <c:pt idx="97">
                  <c:v>1684617.7532706901</c:v>
                </c:pt>
                <c:pt idx="98">
                  <c:v>1685367.98028733</c:v>
                </c:pt>
                <c:pt idx="99">
                  <c:v>1686133.61608153</c:v>
                </c:pt>
                <c:pt idx="100">
                  <c:v>1686911.79088537</c:v>
                </c:pt>
                <c:pt idx="101">
                  <c:v>1687699.8083466401</c:v>
                </c:pt>
                <c:pt idx="102">
                  <c:v>1688495.2031356399</c:v>
                </c:pt>
                <c:pt idx="103">
                  <c:v>1688989.66725068</c:v>
                </c:pt>
                <c:pt idx="104">
                  <c:v>1689506.9810234599</c:v>
                </c:pt>
                <c:pt idx="105">
                  <c:v>1689999.2586330699</c:v>
                </c:pt>
                <c:pt idx="106">
                  <c:v>1690499.7470857799</c:v>
                </c:pt>
                <c:pt idx="107">
                  <c:v>1691006.1636887901</c:v>
                </c:pt>
                <c:pt idx="108">
                  <c:v>1691517.8410916999</c:v>
                </c:pt>
                <c:pt idx="109">
                  <c:v>1692034.17811737</c:v>
                </c:pt>
                <c:pt idx="110">
                  <c:v>1692554.6346591599</c:v>
                </c:pt>
                <c:pt idx="111">
                  <c:v>1693078.72651638</c:v>
                </c:pt>
                <c:pt idx="112">
                  <c:v>1693606.02033836</c:v>
                </c:pt>
                <c:pt idx="113">
                  <c:v>1694136.1287912701</c:v>
                </c:pt>
                <c:pt idx="114">
                  <c:v>1694719.8940403101</c:v>
                </c:pt>
                <c:pt idx="115">
                  <c:v>1695123.88922</c:v>
                </c:pt>
                <c:pt idx="116">
                  <c:v>1695493.84417083</c:v>
                </c:pt>
                <c:pt idx="117">
                  <c:v>1695866.1075812799</c:v>
                </c:pt>
                <c:pt idx="118">
                  <c:v>1696240.45922155</c:v>
                </c:pt>
                <c:pt idx="119">
                  <c:v>1696616.69842512</c:v>
                </c:pt>
                <c:pt idx="120">
                  <c:v>1696994.6424221799</c:v>
                </c:pt>
                <c:pt idx="121">
                  <c:v>1697374.12478464</c:v>
                </c:pt>
                <c:pt idx="122">
                  <c:v>1697754.99398279</c:v>
                </c:pt>
                <c:pt idx="123">
                  <c:v>1698137.11205133</c:v>
                </c:pt>
                <c:pt idx="124">
                  <c:v>1698558.7906629799</c:v>
                </c:pt>
                <c:pt idx="125">
                  <c:v>1698981.68879237</c:v>
                </c:pt>
                <c:pt idx="126">
                  <c:v>1699189.15786802</c:v>
                </c:pt>
                <c:pt idx="127">
                  <c:v>1699375.7052176101</c:v>
                </c:pt>
                <c:pt idx="128">
                  <c:v>1699562.2375451699</c:v>
                </c:pt>
                <c:pt idx="129">
                  <c:v>1699748.69691285</c:v>
                </c:pt>
                <c:pt idx="130">
                  <c:v>1699935.0774711501</c:v>
                </c:pt>
                <c:pt idx="131">
                  <c:v>1700121.37388194</c:v>
                </c:pt>
                <c:pt idx="132">
                  <c:v>1700307.5812520899</c:v>
                </c:pt>
                <c:pt idx="133">
                  <c:v>1700493.69507206</c:v>
                </c:pt>
                <c:pt idx="134">
                  <c:v>1700697.8981190401</c:v>
                </c:pt>
                <c:pt idx="135">
                  <c:v>1700901.4206524601</c:v>
                </c:pt>
                <c:pt idx="136">
                  <c:v>1701057.5185274</c:v>
                </c:pt>
                <c:pt idx="137">
                  <c:v>1701106.36415932</c:v>
                </c:pt>
                <c:pt idx="138">
                  <c:v>1701155.3816402999</c:v>
                </c:pt>
                <c:pt idx="139">
                  <c:v>1701204.4305803</c:v>
                </c:pt>
                <c:pt idx="140">
                  <c:v>1701253.4797404199</c:v>
                </c:pt>
                <c:pt idx="141">
                  <c:v>1701302.4984901899</c:v>
                </c:pt>
                <c:pt idx="142">
                  <c:v>1701351.4566750899</c:v>
                </c:pt>
                <c:pt idx="143">
                  <c:v>1701400.32449399</c:v>
                </c:pt>
                <c:pt idx="144">
                  <c:v>1701453.7073793299</c:v>
                </c:pt>
                <c:pt idx="145">
                  <c:v>1701506.7399379699</c:v>
                </c:pt>
                <c:pt idx="146">
                  <c:v>1701559.6578460201</c:v>
                </c:pt>
                <c:pt idx="147">
                  <c:v>1701544.7711384899</c:v>
                </c:pt>
                <c:pt idx="148">
                  <c:v>1701458.7870553499</c:v>
                </c:pt>
                <c:pt idx="149">
                  <c:v>1701379.6653793</c:v>
                </c:pt>
                <c:pt idx="150">
                  <c:v>1701299.5069035401</c:v>
                </c:pt>
                <c:pt idx="151">
                  <c:v>1701218.1831962599</c:v>
                </c:pt>
                <c:pt idx="152">
                  <c:v>1701135.57062628</c:v>
                </c:pt>
                <c:pt idx="153">
                  <c:v>1701051.5471498901</c:v>
                </c:pt>
                <c:pt idx="154">
                  <c:v>1700957.28167382</c:v>
                </c:pt>
                <c:pt idx="155">
                  <c:v>1700860.95847265</c:v>
                </c:pt>
                <c:pt idx="156">
                  <c:v>1700762.44241802</c:v>
                </c:pt>
                <c:pt idx="157">
                  <c:v>1700661.58109757</c:v>
                </c:pt>
                <c:pt idx="158">
                  <c:v>1700412.77801559</c:v>
                </c:pt>
                <c:pt idx="159">
                  <c:v>1700122.3052974101</c:v>
                </c:pt>
                <c:pt idx="160">
                  <c:v>1699827.37503382</c:v>
                </c:pt>
                <c:pt idx="161">
                  <c:v>1699527.7447045301</c:v>
                </c:pt>
                <c:pt idx="162">
                  <c:v>1699223.1722740501</c:v>
                </c:pt>
                <c:pt idx="163">
                  <c:v>1698913.4212873599</c:v>
                </c:pt>
                <c:pt idx="164">
                  <c:v>1698598.2429632901</c:v>
                </c:pt>
                <c:pt idx="165">
                  <c:v>1698277.4014407201</c:v>
                </c:pt>
                <c:pt idx="166">
                  <c:v>1697950.65877886</c:v>
                </c:pt>
                <c:pt idx="167">
                  <c:v>1697617.7786984199</c:v>
                </c:pt>
                <c:pt idx="168">
                  <c:v>1697270.54353323</c:v>
                </c:pt>
                <c:pt idx="169">
                  <c:v>1696916.7788438301</c:v>
                </c:pt>
                <c:pt idx="170">
                  <c:v>1696562.0836187999</c:v>
                </c:pt>
                <c:pt idx="171">
                  <c:v>1696206.50630575</c:v>
                </c:pt>
                <c:pt idx="172">
                  <c:v>1695850.0940511001</c:v>
                </c:pt>
                <c:pt idx="173">
                  <c:v>1695492.89246082</c:v>
                </c:pt>
                <c:pt idx="174">
                  <c:v>1695134.94535804</c:v>
                </c:pt>
                <c:pt idx="175">
                  <c:v>1694776.2945405601</c:v>
                </c:pt>
                <c:pt idx="176">
                  <c:v>1694416.9795413299</c:v>
                </c:pt>
                <c:pt idx="177">
                  <c:v>1694057.037395</c:v>
                </c:pt>
                <c:pt idx="178">
                  <c:v>1693707.7929338501</c:v>
                </c:pt>
                <c:pt idx="179">
                  <c:v>1693101.1217489</c:v>
                </c:pt>
                <c:pt idx="180">
                  <c:v>1692533.5185499899</c:v>
                </c:pt>
                <c:pt idx="181">
                  <c:v>1691951.7183471301</c:v>
                </c:pt>
                <c:pt idx="182">
                  <c:v>1691293.3012287701</c:v>
                </c:pt>
                <c:pt idx="183">
                  <c:v>1690613.7814839301</c:v>
                </c:pt>
                <c:pt idx="184">
                  <c:v>1689914.23883347</c:v>
                </c:pt>
                <c:pt idx="185">
                  <c:v>1689194.1900329399</c:v>
                </c:pt>
                <c:pt idx="186">
                  <c:v>1688521.53084939</c:v>
                </c:pt>
                <c:pt idx="187">
                  <c:v>1687831.9558250399</c:v>
                </c:pt>
                <c:pt idx="188">
                  <c:v>1687124.7745006499</c:v>
                </c:pt>
                <c:pt idx="189">
                  <c:v>1686399.71760306</c:v>
                </c:pt>
                <c:pt idx="190">
                  <c:v>1685510.97066451</c:v>
                </c:pt>
                <c:pt idx="191">
                  <c:v>1684573.4051905901</c:v>
                </c:pt>
                <c:pt idx="192">
                  <c:v>1683538.7147327999</c:v>
                </c:pt>
                <c:pt idx="193">
                  <c:v>1682500.3355666799</c:v>
                </c:pt>
                <c:pt idx="194">
                  <c:v>1681458.86883314</c:v>
                </c:pt>
                <c:pt idx="195">
                  <c:v>1680414.3456244101</c:v>
                </c:pt>
                <c:pt idx="196">
                  <c:v>1679366.80655194</c:v>
                </c:pt>
                <c:pt idx="197">
                  <c:v>1678316.3013339499</c:v>
                </c:pt>
                <c:pt idx="198">
                  <c:v>1677263.0574789001</c:v>
                </c:pt>
                <c:pt idx="199">
                  <c:v>1676303.32759505</c:v>
                </c:pt>
                <c:pt idx="200">
                  <c:v>1675341.60273864</c:v>
                </c:pt>
                <c:pt idx="201">
                  <c:v>1674427.91219375</c:v>
                </c:pt>
                <c:pt idx="202">
                  <c:v>1673985.0546225</c:v>
                </c:pt>
                <c:pt idx="203">
                  <c:v>1673608.5315612699</c:v>
                </c:pt>
                <c:pt idx="204">
                  <c:v>1673372.0127947</c:v>
                </c:pt>
                <c:pt idx="205">
                  <c:v>1673172.6905990799</c:v>
                </c:pt>
                <c:pt idx="206">
                  <c:v>1673139.97814675</c:v>
                </c:pt>
                <c:pt idx="207">
                  <c:v>1672979.6474218401</c:v>
                </c:pt>
                <c:pt idx="208">
                  <c:v>1672852.77004215</c:v>
                </c:pt>
                <c:pt idx="209">
                  <c:v>1672759.7546896299</c:v>
                </c:pt>
                <c:pt idx="210">
                  <c:v>1672704.8738011599</c:v>
                </c:pt>
                <c:pt idx="211">
                  <c:v>1672678.2518387099</c:v>
                </c:pt>
                <c:pt idx="212">
                  <c:v>1672682.1143165799</c:v>
                </c:pt>
                <c:pt idx="213">
                  <c:v>1672721.5474751401</c:v>
                </c:pt>
                <c:pt idx="214">
                  <c:v>1672797.5727542101</c:v>
                </c:pt>
                <c:pt idx="215">
                  <c:v>1673145.1178703699</c:v>
                </c:pt>
                <c:pt idx="216">
                  <c:v>1673484.20899263</c:v>
                </c:pt>
                <c:pt idx="217">
                  <c:v>1673785.70703304</c:v>
                </c:pt>
                <c:pt idx="218">
                  <c:v>1674080.3009591301</c:v>
                </c:pt>
                <c:pt idx="219">
                  <c:v>1674367.9422813</c:v>
                </c:pt>
                <c:pt idx="220">
                  <c:v>1674648.60277758</c:v>
                </c:pt>
                <c:pt idx="221">
                  <c:v>1674922.2695929899</c:v>
                </c:pt>
                <c:pt idx="222">
                  <c:v>1675214.4972943999</c:v>
                </c:pt>
                <c:pt idx="223">
                  <c:v>1675461.7601127001</c:v>
                </c:pt>
                <c:pt idx="224">
                  <c:v>1675721.34455197</c:v>
                </c:pt>
                <c:pt idx="225">
                  <c:v>1675976.8604454</c:v>
                </c:pt>
                <c:pt idx="226">
                  <c:v>1676228.5117752899</c:v>
                </c:pt>
                <c:pt idx="227">
                  <c:v>1676453.9936903</c:v>
                </c:pt>
                <c:pt idx="228">
                  <c:v>1676685.80397319</c:v>
                </c:pt>
                <c:pt idx="229">
                  <c:v>1676918.72181494</c:v>
                </c:pt>
                <c:pt idx="230">
                  <c:v>1677147.49472749</c:v>
                </c:pt>
                <c:pt idx="231">
                  <c:v>1677372.08374005</c:v>
                </c:pt>
                <c:pt idx="232">
                  <c:v>1677613.37418215</c:v>
                </c:pt>
                <c:pt idx="233">
                  <c:v>1677848.6620251299</c:v>
                </c:pt>
                <c:pt idx="234">
                  <c:v>1678078.6691568</c:v>
                </c:pt>
                <c:pt idx="235">
                  <c:v>1678303.3792238899</c:v>
                </c:pt>
                <c:pt idx="236">
                  <c:v>1678522.7875228601</c:v>
                </c:pt>
                <c:pt idx="237">
                  <c:v>1678736.9012035199</c:v>
                </c:pt>
                <c:pt idx="238">
                  <c:v>1678927.52535002</c:v>
                </c:pt>
                <c:pt idx="239">
                  <c:v>1679126.0319314699</c:v>
                </c:pt>
                <c:pt idx="240">
                  <c:v>1679327.4660646201</c:v>
                </c:pt>
                <c:pt idx="241">
                  <c:v>1679531.02188943</c:v>
                </c:pt>
                <c:pt idx="242">
                  <c:v>1679756.13321073</c:v>
                </c:pt>
                <c:pt idx="243">
                  <c:v>1679943.5548481999</c:v>
                </c:pt>
                <c:pt idx="244">
                  <c:v>1680133.3967705499</c:v>
                </c:pt>
                <c:pt idx="245">
                  <c:v>1680325.8098615599</c:v>
                </c:pt>
                <c:pt idx="246">
                  <c:v>1680520.72266457</c:v>
                </c:pt>
                <c:pt idx="247">
                  <c:v>1680718.0642373301</c:v>
                </c:pt>
                <c:pt idx="248">
                  <c:v>1680917.7645298601</c:v>
                </c:pt>
                <c:pt idx="249">
                  <c:v>1681101.61532825</c:v>
                </c:pt>
                <c:pt idx="250">
                  <c:v>1681287.9969687499</c:v>
                </c:pt>
                <c:pt idx="251">
                  <c:v>1681494.92327581</c:v>
                </c:pt>
                <c:pt idx="252">
                  <c:v>1681684.1411935701</c:v>
                </c:pt>
                <c:pt idx="253">
                  <c:v>1681921.56620476</c:v>
                </c:pt>
                <c:pt idx="254">
                  <c:v>1682159.39400823</c:v>
                </c:pt>
                <c:pt idx="255">
                  <c:v>1682395.8781270101</c:v>
                </c:pt>
                <c:pt idx="256">
                  <c:v>1682631.0999340101</c:v>
                </c:pt>
                <c:pt idx="257">
                  <c:v>1682844.1056071899</c:v>
                </c:pt>
                <c:pt idx="258">
                  <c:v>1683057.0382069901</c:v>
                </c:pt>
                <c:pt idx="259">
                  <c:v>1683251.7188995101</c:v>
                </c:pt>
                <c:pt idx="260">
                  <c:v>1683411.3381393701</c:v>
                </c:pt>
                <c:pt idx="261">
                  <c:v>1683584.0647974</c:v>
                </c:pt>
                <c:pt idx="262">
                  <c:v>1683753.66706032</c:v>
                </c:pt>
                <c:pt idx="263">
                  <c:v>1683920.56766108</c:v>
                </c:pt>
                <c:pt idx="264">
                  <c:v>1684070.36249718</c:v>
                </c:pt>
                <c:pt idx="265">
                  <c:v>1684218.1655440801</c:v>
                </c:pt>
                <c:pt idx="266">
                  <c:v>1684361.0610069199</c:v>
                </c:pt>
                <c:pt idx="267">
                  <c:v>1684499.4067216001</c:v>
                </c:pt>
                <c:pt idx="268">
                  <c:v>1684633.3149590001</c:v>
                </c:pt>
                <c:pt idx="269">
                  <c:v>1684762.9053265401</c:v>
                </c:pt>
                <c:pt idx="270">
                  <c:v>1684888.3041439999</c:v>
                </c:pt>
                <c:pt idx="271">
                  <c:v>1685019.9663316701</c:v>
                </c:pt>
                <c:pt idx="272">
                  <c:v>1685145.5293095801</c:v>
                </c:pt>
                <c:pt idx="273">
                  <c:v>1685265.90894396</c:v>
                </c:pt>
                <c:pt idx="274">
                  <c:v>1685371.2539419699</c:v>
                </c:pt>
                <c:pt idx="275">
                  <c:v>1685472.83426123</c:v>
                </c:pt>
                <c:pt idx="276">
                  <c:v>1685570.6613972101</c:v>
                </c:pt>
                <c:pt idx="277">
                  <c:v>1685664.8433273099</c:v>
                </c:pt>
                <c:pt idx="278">
                  <c:v>1685814.31118742</c:v>
                </c:pt>
                <c:pt idx="279">
                  <c:v>1686018.4971757799</c:v>
                </c:pt>
                <c:pt idx="280">
                  <c:v>1686219.5812743299</c:v>
                </c:pt>
                <c:pt idx="281">
                  <c:v>1686421.7460104099</c:v>
                </c:pt>
                <c:pt idx="282">
                  <c:v>1686620.79456429</c:v>
                </c:pt>
                <c:pt idx="283">
                  <c:v>1686817.0350933999</c:v>
                </c:pt>
                <c:pt idx="284">
                  <c:v>1687010.51065712</c:v>
                </c:pt>
                <c:pt idx="285">
                  <c:v>1687201.26069207</c:v>
                </c:pt>
                <c:pt idx="286">
                  <c:v>1687389.3217465</c:v>
                </c:pt>
                <c:pt idx="287">
                  <c:v>1687557.97464103</c:v>
                </c:pt>
                <c:pt idx="288">
                  <c:v>1687724.03962817</c:v>
                </c:pt>
                <c:pt idx="289">
                  <c:v>1687887.64330965</c:v>
                </c:pt>
                <c:pt idx="290">
                  <c:v>1687978.8906908699</c:v>
                </c:pt>
                <c:pt idx="291">
                  <c:v>1688044.18293825</c:v>
                </c:pt>
                <c:pt idx="292">
                  <c:v>1688108.9603750401</c:v>
                </c:pt>
                <c:pt idx="293">
                  <c:v>1688173.22851093</c:v>
                </c:pt>
                <c:pt idx="294">
                  <c:v>1688236.99624913</c:v>
                </c:pt>
                <c:pt idx="295">
                  <c:v>1688300.2759537899</c:v>
                </c:pt>
                <c:pt idx="296">
                  <c:v>1688363.0834774</c:v>
                </c:pt>
                <c:pt idx="297">
                  <c:v>1688425.4381468401</c:v>
                </c:pt>
                <c:pt idx="298">
                  <c:v>1688481.7503132301</c:v>
                </c:pt>
                <c:pt idx="299">
                  <c:v>1688537.82124998</c:v>
                </c:pt>
                <c:pt idx="300">
                  <c:v>1688599.1325610699</c:v>
                </c:pt>
                <c:pt idx="301">
                  <c:v>1688622.04067753</c:v>
                </c:pt>
                <c:pt idx="302">
                  <c:v>1688636.6886177501</c:v>
                </c:pt>
                <c:pt idx="303">
                  <c:v>1688653.5732456399</c:v>
                </c:pt>
                <c:pt idx="304">
                  <c:v>1688672.5419492901</c:v>
                </c:pt>
                <c:pt idx="305">
                  <c:v>1688693.4406671</c:v>
                </c:pt>
                <c:pt idx="306">
                  <c:v>1688716.1146143801</c:v>
                </c:pt>
                <c:pt idx="307">
                  <c:v>1688740.40896366</c:v>
                </c:pt>
                <c:pt idx="308">
                  <c:v>1688766.1694726299</c:v>
                </c:pt>
                <c:pt idx="309">
                  <c:v>1688793.6089141101</c:v>
                </c:pt>
                <c:pt idx="310">
                  <c:v>1688816.96588374</c:v>
                </c:pt>
                <c:pt idx="311">
                  <c:v>1688836.11787662</c:v>
                </c:pt>
                <c:pt idx="312">
                  <c:v>1688780.3008172901</c:v>
                </c:pt>
                <c:pt idx="313">
                  <c:v>1688721.19000959</c:v>
                </c:pt>
                <c:pt idx="314">
                  <c:v>1688658.9070135001</c:v>
                </c:pt>
                <c:pt idx="315">
                  <c:v>1688599.74965287</c:v>
                </c:pt>
                <c:pt idx="316">
                  <c:v>1688539.26913245</c:v>
                </c:pt>
                <c:pt idx="317">
                  <c:v>1688476.5976654899</c:v>
                </c:pt>
                <c:pt idx="318">
                  <c:v>1688411.77592282</c:v>
                </c:pt>
                <c:pt idx="319">
                  <c:v>1688336.29307444</c:v>
                </c:pt>
                <c:pt idx="320">
                  <c:v>1688258.0814034899</c:v>
                </c:pt>
                <c:pt idx="321">
                  <c:v>1688184.9582326501</c:v>
                </c:pt>
                <c:pt idx="322">
                  <c:v>1688080.05681183</c:v>
                </c:pt>
                <c:pt idx="323">
                  <c:v>1687852.54429968</c:v>
                </c:pt>
                <c:pt idx="324">
                  <c:v>1687624.8559189001</c:v>
                </c:pt>
                <c:pt idx="325">
                  <c:v>1687397.0371667</c:v>
                </c:pt>
                <c:pt idx="326">
                  <c:v>1687169.13260347</c:v>
                </c:pt>
                <c:pt idx="327">
                  <c:v>1686941.1858798701</c:v>
                </c:pt>
                <c:pt idx="328">
                  <c:v>1686690.1996946</c:v>
                </c:pt>
                <c:pt idx="329">
                  <c:v>1686436.13128346</c:v>
                </c:pt>
                <c:pt idx="330">
                  <c:v>1686181.42672524</c:v>
                </c:pt>
                <c:pt idx="331">
                  <c:v>1685949.3768486499</c:v>
                </c:pt>
                <c:pt idx="332">
                  <c:v>1685717.43357327</c:v>
                </c:pt>
                <c:pt idx="333">
                  <c:v>1685466.87305194</c:v>
                </c:pt>
                <c:pt idx="334">
                  <c:v>1685161.1419222599</c:v>
                </c:pt>
                <c:pt idx="335">
                  <c:v>1684855.1520499301</c:v>
                </c:pt>
                <c:pt idx="336">
                  <c:v>1684548.9194910601</c:v>
                </c:pt>
                <c:pt idx="337">
                  <c:v>1684242.4600096201</c:v>
                </c:pt>
                <c:pt idx="338">
                  <c:v>1683904.21451844</c:v>
                </c:pt>
                <c:pt idx="339">
                  <c:v>1683563.44951261</c:v>
                </c:pt>
                <c:pt idx="340">
                  <c:v>1683222.0563002501</c:v>
                </c:pt>
                <c:pt idx="341">
                  <c:v>1682880.0460437399</c:v>
                </c:pt>
                <c:pt idx="342">
                  <c:v>1682537.4301655199</c:v>
                </c:pt>
                <c:pt idx="343">
                  <c:v>1682194.22036905</c:v>
                </c:pt>
                <c:pt idx="344">
                  <c:v>1681833.4977221501</c:v>
                </c:pt>
                <c:pt idx="345">
                  <c:v>1681409.6863116999</c:v>
                </c:pt>
                <c:pt idx="346">
                  <c:v>1680985.12639271</c:v>
                </c:pt>
                <c:pt idx="347">
                  <c:v>1680559.8676003099</c:v>
                </c:pt>
                <c:pt idx="348">
                  <c:v>1680133.9599451099</c:v>
                </c:pt>
                <c:pt idx="349">
                  <c:v>1679707.4538214901</c:v>
                </c:pt>
                <c:pt idx="350">
                  <c:v>1679280.4000177199</c:v>
                </c:pt>
                <c:pt idx="351">
                  <c:v>1678852.8497279999</c:v>
                </c:pt>
                <c:pt idx="352">
                  <c:v>1678424.8545665999</c:v>
                </c:pt>
                <c:pt idx="353">
                  <c:v>1677996.46658437</c:v>
                </c:pt>
                <c:pt idx="354">
                  <c:v>1677494.16485549</c:v>
                </c:pt>
                <c:pt idx="355">
                  <c:v>1676958.3021511</c:v>
                </c:pt>
                <c:pt idx="356">
                  <c:v>1676369.3941985201</c:v>
                </c:pt>
                <c:pt idx="357">
                  <c:v>1675689.72546011</c:v>
                </c:pt>
                <c:pt idx="358">
                  <c:v>1674794.0404576201</c:v>
                </c:pt>
                <c:pt idx="359">
                  <c:v>1673764.24315478</c:v>
                </c:pt>
                <c:pt idx="360">
                  <c:v>1672580.76483021</c:v>
                </c:pt>
                <c:pt idx="361">
                  <c:v>1671374.0345960101</c:v>
                </c:pt>
                <c:pt idx="362">
                  <c:v>1669571.8242985399</c:v>
                </c:pt>
                <c:pt idx="363">
                  <c:v>1667230.20908858</c:v>
                </c:pt>
                <c:pt idx="364">
                  <c:v>1664689.3270811599</c:v>
                </c:pt>
                <c:pt idx="365">
                  <c:v>1661268.0995072899</c:v>
                </c:pt>
                <c:pt idx="366">
                  <c:v>1657016.55222638</c:v>
                </c:pt>
                <c:pt idx="367">
                  <c:v>1653086.1307003801</c:v>
                </c:pt>
                <c:pt idx="368">
                  <c:v>1648344.77093304</c:v>
                </c:pt>
                <c:pt idx="369">
                  <c:v>1643929.8682250399</c:v>
                </c:pt>
                <c:pt idx="370">
                  <c:v>1639240.09941734</c:v>
                </c:pt>
                <c:pt idx="371">
                  <c:v>1633515.11947374</c:v>
                </c:pt>
                <c:pt idx="372">
                  <c:v>1627201.94397269</c:v>
                </c:pt>
                <c:pt idx="373">
                  <c:v>1619651.7395558299</c:v>
                </c:pt>
                <c:pt idx="374">
                  <c:v>1612064.2906506399</c:v>
                </c:pt>
                <c:pt idx="375">
                  <c:v>1603365.72604827</c:v>
                </c:pt>
                <c:pt idx="376">
                  <c:v>1592341.84083788</c:v>
                </c:pt>
                <c:pt idx="377">
                  <c:v>1579422.43159241</c:v>
                </c:pt>
                <c:pt idx="378">
                  <c:v>1565428.9130623001</c:v>
                </c:pt>
                <c:pt idx="379">
                  <c:v>1548272.9874312701</c:v>
                </c:pt>
                <c:pt idx="380">
                  <c:v>1527298.61891402</c:v>
                </c:pt>
                <c:pt idx="381">
                  <c:v>1501675.8359848901</c:v>
                </c:pt>
                <c:pt idx="382">
                  <c:v>1473520.71877682</c:v>
                </c:pt>
                <c:pt idx="383">
                  <c:v>1450349.27994016</c:v>
                </c:pt>
                <c:pt idx="384">
                  <c:v>1433533.8203257101</c:v>
                </c:pt>
                <c:pt idx="385">
                  <c:v>1416763.88389404</c:v>
                </c:pt>
                <c:pt idx="386">
                  <c:v>1413854.5005630199</c:v>
                </c:pt>
                <c:pt idx="387">
                  <c:v>1413257.3813256801</c:v>
                </c:pt>
                <c:pt idx="388">
                  <c:v>1403407.2499307101</c:v>
                </c:pt>
                <c:pt idx="389">
                  <c:v>1397759.9374188599</c:v>
                </c:pt>
                <c:pt idx="390">
                  <c:v>1391239.6476326401</c:v>
                </c:pt>
                <c:pt idx="391">
                  <c:v>1384810.5704107101</c:v>
                </c:pt>
                <c:pt idx="392">
                  <c:v>1378617.84144333</c:v>
                </c:pt>
                <c:pt idx="393">
                  <c:v>1370647.3624931499</c:v>
                </c:pt>
                <c:pt idx="394">
                  <c:v>1362823.6673004399</c:v>
                </c:pt>
                <c:pt idx="395">
                  <c:v>1355500.0129594901</c:v>
                </c:pt>
                <c:pt idx="396">
                  <c:v>1347865.53417544</c:v>
                </c:pt>
                <c:pt idx="397">
                  <c:v>1338607.61024077</c:v>
                </c:pt>
                <c:pt idx="398">
                  <c:v>1326646.03942986</c:v>
                </c:pt>
                <c:pt idx="399">
                  <c:v>1283690.15582618</c:v>
                </c:pt>
                <c:pt idx="400">
                  <c:v>1279320.4831238401</c:v>
                </c:pt>
                <c:pt idx="401">
                  <c:v>1274373.3502674401</c:v>
                </c:pt>
                <c:pt idx="402">
                  <c:v>1267839.2187103301</c:v>
                </c:pt>
                <c:pt idx="403">
                  <c:v>1256738.3871976801</c:v>
                </c:pt>
                <c:pt idx="404">
                  <c:v>1240247.6214834701</c:v>
                </c:pt>
                <c:pt idx="405">
                  <c:v>1218366.6525457399</c:v>
                </c:pt>
                <c:pt idx="406">
                  <c:v>1194631.5822598201</c:v>
                </c:pt>
                <c:pt idx="407">
                  <c:v>1125921.0809984901</c:v>
                </c:pt>
                <c:pt idx="408">
                  <c:v>1124051.6683340401</c:v>
                </c:pt>
                <c:pt idx="409">
                  <c:v>872265.394087594</c:v>
                </c:pt>
                <c:pt idx="410">
                  <c:v>823939.42128468805</c:v>
                </c:pt>
                <c:pt idx="411">
                  <c:v>691204.69796476595</c:v>
                </c:pt>
                <c:pt idx="412">
                  <c:v>616091.96335422294</c:v>
                </c:pt>
                <c:pt idx="413">
                  <c:v>606750.683912092</c:v>
                </c:pt>
                <c:pt idx="414">
                  <c:v>602325.48052460502</c:v>
                </c:pt>
                <c:pt idx="415">
                  <c:v>601169.55725899502</c:v>
                </c:pt>
                <c:pt idx="416">
                  <c:v>602629.91776816302</c:v>
                </c:pt>
                <c:pt idx="417">
                  <c:v>601139.78063622303</c:v>
                </c:pt>
                <c:pt idx="418">
                  <c:v>516182.74128318502</c:v>
                </c:pt>
                <c:pt idx="419">
                  <c:v>498505.90551187203</c:v>
                </c:pt>
                <c:pt idx="420">
                  <c:v>492208.44062438898</c:v>
                </c:pt>
                <c:pt idx="421">
                  <c:v>491642.18219910702</c:v>
                </c:pt>
              </c:numCache>
            </c:numRef>
          </c:yVal>
          <c:smooth val="0"/>
          <c:extLst>
            <c:ext xmlns:c16="http://schemas.microsoft.com/office/drawing/2014/chart" uri="{C3380CC4-5D6E-409C-BE32-E72D297353CC}">
              <c16:uniqueId val="{0000002E-3B72-424F-9EC6-AB8A22BEB92D}"/>
            </c:ext>
          </c:extLst>
        </c:ser>
        <c:ser>
          <c:idx val="47"/>
          <c:order val="47"/>
          <c:tx>
            <c:v>Flow Trajectories 1_32_1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Data'!$A$2879:$A$2891</c:f>
              <c:numCache>
                <c:formatCode>General</c:formatCode>
                <c:ptCount val="13"/>
                <c:pt idx="0">
                  <c:v>0.17780752136130201</c:v>
                </c:pt>
                <c:pt idx="1">
                  <c:v>0.18037722558406999</c:v>
                </c:pt>
                <c:pt idx="2">
                  <c:v>0.18412851281088</c:v>
                </c:pt>
                <c:pt idx="3">
                  <c:v>0.18719046158289299</c:v>
                </c:pt>
                <c:pt idx="4">
                  <c:v>0.18759705825343001</c:v>
                </c:pt>
                <c:pt idx="5">
                  <c:v>0.18869465943724201</c:v>
                </c:pt>
                <c:pt idx="6">
                  <c:v>0.18882167015269299</c:v>
                </c:pt>
                <c:pt idx="7">
                  <c:v>0.188840720980539</c:v>
                </c:pt>
                <c:pt idx="8">
                  <c:v>0.188847071219511</c:v>
                </c:pt>
                <c:pt idx="9">
                  <c:v>0.193905564487101</c:v>
                </c:pt>
                <c:pt idx="10">
                  <c:v>0.19595934476121499</c:v>
                </c:pt>
                <c:pt idx="11">
                  <c:v>0.19777812389309701</c:v>
                </c:pt>
                <c:pt idx="12">
                  <c:v>0.19777891760909699</c:v>
                </c:pt>
              </c:numCache>
            </c:numRef>
          </c:xVal>
          <c:yVal>
            <c:numRef>
              <c:f>'Plot Data'!$B$2879:$B$2891</c:f>
              <c:numCache>
                <c:formatCode>General</c:formatCode>
                <c:ptCount val="13"/>
                <c:pt idx="0">
                  <c:v>404334.11864195502</c:v>
                </c:pt>
                <c:pt idx="1">
                  <c:v>399502.32587947499</c:v>
                </c:pt>
                <c:pt idx="2">
                  <c:v>351615.63799734099</c:v>
                </c:pt>
                <c:pt idx="3">
                  <c:v>334106.61014819797</c:v>
                </c:pt>
                <c:pt idx="4">
                  <c:v>334593.33375066798</c:v>
                </c:pt>
                <c:pt idx="5">
                  <c:v>336052.78000937001</c:v>
                </c:pt>
                <c:pt idx="6">
                  <c:v>336224.60229046701</c:v>
                </c:pt>
                <c:pt idx="7">
                  <c:v>336250.39780939999</c:v>
                </c:pt>
                <c:pt idx="8">
                  <c:v>403958.43001125398</c:v>
                </c:pt>
                <c:pt idx="9">
                  <c:v>414985.58131118002</c:v>
                </c:pt>
                <c:pt idx="10">
                  <c:v>364421.25327162602</c:v>
                </c:pt>
                <c:pt idx="11">
                  <c:v>335336.55988566001</c:v>
                </c:pt>
                <c:pt idx="12">
                  <c:v>335326.34183140699</c:v>
                </c:pt>
              </c:numCache>
            </c:numRef>
          </c:yVal>
          <c:smooth val="0"/>
          <c:extLst>
            <c:ext xmlns:c16="http://schemas.microsoft.com/office/drawing/2014/chart" uri="{C3380CC4-5D6E-409C-BE32-E72D297353CC}">
              <c16:uniqueId val="{0000002F-3B72-424F-9EC6-AB8A22BEB92D}"/>
            </c:ext>
          </c:extLst>
        </c:ser>
        <c:ser>
          <c:idx val="48"/>
          <c:order val="48"/>
          <c:tx>
            <c:v>Flow Trajectories 1_33_0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Data'!$A$2894:$A$2930</c:f>
              <c:numCache>
                <c:formatCode>General</c:formatCode>
                <c:ptCount val="37"/>
                <c:pt idx="0">
                  <c:v>-5.8927823056510899E-5</c:v>
                </c:pt>
                <c:pt idx="1">
                  <c:v>5.3006991156737604E-3</c:v>
                </c:pt>
                <c:pt idx="2">
                  <c:v>1.0454398554981899E-2</c:v>
                </c:pt>
                <c:pt idx="3">
                  <c:v>1.55554596474917E-2</c:v>
                </c:pt>
                <c:pt idx="4">
                  <c:v>2.0621908922732999E-2</c:v>
                </c:pt>
                <c:pt idx="5">
                  <c:v>2.62007868352035E-2</c:v>
                </c:pt>
                <c:pt idx="6">
                  <c:v>3.1280146062726603E-2</c:v>
                </c:pt>
                <c:pt idx="7">
                  <c:v>3.6866910279560801E-2</c:v>
                </c:pt>
                <c:pt idx="8">
                  <c:v>4.2457393992821099E-2</c:v>
                </c:pt>
                <c:pt idx="9">
                  <c:v>4.8049874146161298E-2</c:v>
                </c:pt>
                <c:pt idx="10">
                  <c:v>5.3132987201554099E-2</c:v>
                </c:pt>
                <c:pt idx="11">
                  <c:v>5.87259279130002E-2</c:v>
                </c:pt>
                <c:pt idx="12">
                  <c:v>6.4324239385063903E-2</c:v>
                </c:pt>
                <c:pt idx="13">
                  <c:v>6.5036367308913295E-2</c:v>
                </c:pt>
                <c:pt idx="14">
                  <c:v>6.5077011827617395E-2</c:v>
                </c:pt>
                <c:pt idx="15">
                  <c:v>7.0168063889444701E-2</c:v>
                </c:pt>
                <c:pt idx="16">
                  <c:v>7.3733236385255002E-2</c:v>
                </c:pt>
                <c:pt idx="17">
                  <c:v>7.3834892312762399E-2</c:v>
                </c:pt>
                <c:pt idx="18">
                  <c:v>7.9024721897127795E-2</c:v>
                </c:pt>
                <c:pt idx="19">
                  <c:v>8.1560714752864194E-2</c:v>
                </c:pt>
                <c:pt idx="20">
                  <c:v>8.4095152734899994E-2</c:v>
                </c:pt>
                <c:pt idx="21">
                  <c:v>8.6123818910849498E-2</c:v>
                </c:pt>
                <c:pt idx="22">
                  <c:v>8.8156130164108407E-2</c:v>
                </c:pt>
                <c:pt idx="23">
                  <c:v>9.0192466540380198E-2</c:v>
                </c:pt>
                <c:pt idx="24">
                  <c:v>9.2230973446024003E-2</c:v>
                </c:pt>
                <c:pt idx="25">
                  <c:v>9.2434275343061395E-2</c:v>
                </c:pt>
                <c:pt idx="26">
                  <c:v>9.4998413732968898E-2</c:v>
                </c:pt>
                <c:pt idx="27">
                  <c:v>9.7034133568102698E-2</c:v>
                </c:pt>
                <c:pt idx="28">
                  <c:v>9.85602143168616E-2</c:v>
                </c:pt>
                <c:pt idx="29">
                  <c:v>9.9070621264929007E-2</c:v>
                </c:pt>
                <c:pt idx="30">
                  <c:v>9.9102372629093702E-2</c:v>
                </c:pt>
                <c:pt idx="31">
                  <c:v>9.9134123823951995E-2</c:v>
                </c:pt>
                <c:pt idx="32">
                  <c:v>0.10020596704545499</c:v>
                </c:pt>
                <c:pt idx="33">
                  <c:v>0.10074136351339499</c:v>
                </c:pt>
                <c:pt idx="34">
                  <c:v>0.10164467152291599</c:v>
                </c:pt>
                <c:pt idx="35">
                  <c:v>0.10178259725764401</c:v>
                </c:pt>
                <c:pt idx="36">
                  <c:v>0.101808576010539</c:v>
                </c:pt>
              </c:numCache>
            </c:numRef>
          </c:xVal>
          <c:yVal>
            <c:numRef>
              <c:f>'Plot Data'!$B$2894:$B$2930</c:f>
              <c:numCache>
                <c:formatCode>General</c:formatCode>
                <c:ptCount val="37"/>
                <c:pt idx="0">
                  <c:v>2482060.4228395801</c:v>
                </c:pt>
                <c:pt idx="1">
                  <c:v>2409753.3252465799</c:v>
                </c:pt>
                <c:pt idx="2">
                  <c:v>2160440.28675478</c:v>
                </c:pt>
                <c:pt idx="3">
                  <c:v>2052363.9872904399</c:v>
                </c:pt>
                <c:pt idx="4">
                  <c:v>2080191.0503483801</c:v>
                </c:pt>
                <c:pt idx="5">
                  <c:v>2093860.6127027101</c:v>
                </c:pt>
                <c:pt idx="6">
                  <c:v>2095592.13607194</c:v>
                </c:pt>
                <c:pt idx="7">
                  <c:v>2089660.57887567</c:v>
                </c:pt>
                <c:pt idx="8">
                  <c:v>2081080.84868695</c:v>
                </c:pt>
                <c:pt idx="9">
                  <c:v>2071420.0308684399</c:v>
                </c:pt>
                <c:pt idx="10">
                  <c:v>2058828.50068969</c:v>
                </c:pt>
                <c:pt idx="11">
                  <c:v>2030539.8632116001</c:v>
                </c:pt>
                <c:pt idx="12">
                  <c:v>1981063.4715831899</c:v>
                </c:pt>
                <c:pt idx="13">
                  <c:v>1974659.96235938</c:v>
                </c:pt>
                <c:pt idx="14">
                  <c:v>1974279.13161095</c:v>
                </c:pt>
                <c:pt idx="15">
                  <c:v>1937971.6394614701</c:v>
                </c:pt>
                <c:pt idx="16">
                  <c:v>1900184.98375587</c:v>
                </c:pt>
                <c:pt idx="17">
                  <c:v>1899053.39418233</c:v>
                </c:pt>
                <c:pt idx="18">
                  <c:v>1820960.7549803699</c:v>
                </c:pt>
                <c:pt idx="19">
                  <c:v>1819299.20668771</c:v>
                </c:pt>
                <c:pt idx="20">
                  <c:v>1823273.27652527</c:v>
                </c:pt>
                <c:pt idx="21">
                  <c:v>1814703.0889499099</c:v>
                </c:pt>
                <c:pt idx="22">
                  <c:v>1790311.90747323</c:v>
                </c:pt>
                <c:pt idx="23">
                  <c:v>1749653.6640532301</c:v>
                </c:pt>
                <c:pt idx="24">
                  <c:v>1701946.8918377699</c:v>
                </c:pt>
                <c:pt idx="25">
                  <c:v>1697071.8861664601</c:v>
                </c:pt>
                <c:pt idx="26">
                  <c:v>1619741.1370224501</c:v>
                </c:pt>
                <c:pt idx="27">
                  <c:v>1549555.1650692101</c:v>
                </c:pt>
                <c:pt idx="28">
                  <c:v>1486111.87640702</c:v>
                </c:pt>
                <c:pt idx="29">
                  <c:v>1459336.6872149899</c:v>
                </c:pt>
                <c:pt idx="30">
                  <c:v>1457861.2666951499</c:v>
                </c:pt>
                <c:pt idx="31">
                  <c:v>1398952.22200944</c:v>
                </c:pt>
                <c:pt idx="32">
                  <c:v>1301133.6682281101</c:v>
                </c:pt>
                <c:pt idx="33">
                  <c:v>1139702.1103211001</c:v>
                </c:pt>
                <c:pt idx="34">
                  <c:v>973500.25883675995</c:v>
                </c:pt>
                <c:pt idx="35">
                  <c:v>1075221.6030454999</c:v>
                </c:pt>
                <c:pt idx="36">
                  <c:v>1071351.6080521599</c:v>
                </c:pt>
              </c:numCache>
            </c:numRef>
          </c:yVal>
          <c:smooth val="0"/>
          <c:extLst>
            <c:ext xmlns:c16="http://schemas.microsoft.com/office/drawing/2014/chart" uri="{C3380CC4-5D6E-409C-BE32-E72D297353CC}">
              <c16:uniqueId val="{00000030-3B72-424F-9EC6-AB8A22BEB92D}"/>
            </c:ext>
          </c:extLst>
        </c:ser>
        <c:ser>
          <c:idx val="49"/>
          <c:order val="49"/>
          <c:tx>
            <c:v>Flow Trajectories 1_33_1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Data'!$A$2933:$A$2955</c:f>
              <c:numCache>
                <c:formatCode>General</c:formatCode>
                <c:ptCount val="23"/>
                <c:pt idx="0">
                  <c:v>0.101808576010539</c:v>
                </c:pt>
                <c:pt idx="1">
                  <c:v>0.10237553790576299</c:v>
                </c:pt>
                <c:pt idx="2">
                  <c:v>0.102851263775599</c:v>
                </c:pt>
                <c:pt idx="3">
                  <c:v>0.10335503164141401</c:v>
                </c:pt>
                <c:pt idx="4">
                  <c:v>0.103860841586832</c:v>
                </c:pt>
                <c:pt idx="5">
                  <c:v>0.104368014580596</c:v>
                </c:pt>
                <c:pt idx="6">
                  <c:v>0.105390943789183</c:v>
                </c:pt>
                <c:pt idx="7">
                  <c:v>0.106424299616278</c:v>
                </c:pt>
                <c:pt idx="8">
                  <c:v>0.106832119435833</c:v>
                </c:pt>
                <c:pt idx="9">
                  <c:v>0.110032627174815</c:v>
                </c:pt>
                <c:pt idx="10">
                  <c:v>0.112067426691869</c:v>
                </c:pt>
                <c:pt idx="11">
                  <c:v>0.112250434154681</c:v>
                </c:pt>
                <c:pt idx="12">
                  <c:v>0.11533063128341201</c:v>
                </c:pt>
                <c:pt idx="13">
                  <c:v>0.116658246169648</c:v>
                </c:pt>
                <c:pt idx="14">
                  <c:v>0.12214180693186499</c:v>
                </c:pt>
                <c:pt idx="15">
                  <c:v>0.12300427129354601</c:v>
                </c:pt>
                <c:pt idx="16">
                  <c:v>0.123023321522772</c:v>
                </c:pt>
                <c:pt idx="17">
                  <c:v>0.12302967176174399</c:v>
                </c:pt>
                <c:pt idx="18">
                  <c:v>0.12655839931020799</c:v>
                </c:pt>
                <c:pt idx="19">
                  <c:v>0.12869478667541701</c:v>
                </c:pt>
                <c:pt idx="20">
                  <c:v>0.130746084443397</c:v>
                </c:pt>
                <c:pt idx="21">
                  <c:v>0.132467444958483</c:v>
                </c:pt>
                <c:pt idx="22">
                  <c:v>0.132471413606535</c:v>
                </c:pt>
              </c:numCache>
            </c:numRef>
          </c:xVal>
          <c:yVal>
            <c:numRef>
              <c:f>'Plot Data'!$B$2933:$B$2955</c:f>
              <c:numCache>
                <c:formatCode>General</c:formatCode>
                <c:ptCount val="23"/>
                <c:pt idx="0">
                  <c:v>722103.06638967898</c:v>
                </c:pt>
                <c:pt idx="1">
                  <c:v>701339.17879111902</c:v>
                </c:pt>
                <c:pt idx="2">
                  <c:v>692383.21860537003</c:v>
                </c:pt>
                <c:pt idx="3">
                  <c:v>692953.74743577803</c:v>
                </c:pt>
                <c:pt idx="4">
                  <c:v>696722.333790028</c:v>
                </c:pt>
                <c:pt idx="5">
                  <c:v>698883.58933217404</c:v>
                </c:pt>
                <c:pt idx="6">
                  <c:v>685457.612605653</c:v>
                </c:pt>
                <c:pt idx="7">
                  <c:v>646558.314958081</c:v>
                </c:pt>
                <c:pt idx="8">
                  <c:v>629967.47207766504</c:v>
                </c:pt>
                <c:pt idx="9">
                  <c:v>497638.24296799197</c:v>
                </c:pt>
                <c:pt idx="10">
                  <c:v>478039.59465544298</c:v>
                </c:pt>
                <c:pt idx="11">
                  <c:v>474587.94966164703</c:v>
                </c:pt>
                <c:pt idx="12">
                  <c:v>406647.17516052799</c:v>
                </c:pt>
                <c:pt idx="13">
                  <c:v>378435.00513689802</c:v>
                </c:pt>
                <c:pt idx="14">
                  <c:v>327031.24085589999</c:v>
                </c:pt>
                <c:pt idx="15">
                  <c:v>327289.63185709598</c:v>
                </c:pt>
                <c:pt idx="16">
                  <c:v>327290.75359153398</c:v>
                </c:pt>
                <c:pt idx="17">
                  <c:v>378412.789543944</c:v>
                </c:pt>
                <c:pt idx="18">
                  <c:v>395027.088458549</c:v>
                </c:pt>
                <c:pt idx="19">
                  <c:v>355276.14676305198</c:v>
                </c:pt>
                <c:pt idx="20">
                  <c:v>302050.14387882297</c:v>
                </c:pt>
                <c:pt idx="21">
                  <c:v>277745.649338761</c:v>
                </c:pt>
                <c:pt idx="22">
                  <c:v>277701.33089745202</c:v>
                </c:pt>
              </c:numCache>
            </c:numRef>
          </c:yVal>
          <c:smooth val="0"/>
          <c:extLst>
            <c:ext xmlns:c16="http://schemas.microsoft.com/office/drawing/2014/chart" uri="{C3380CC4-5D6E-409C-BE32-E72D297353CC}">
              <c16:uniqueId val="{00000031-3B72-424F-9EC6-AB8A22BEB92D}"/>
            </c:ext>
          </c:extLst>
        </c:ser>
        <c:ser>
          <c:idx val="50"/>
          <c:order val="50"/>
          <c:tx>
            <c:v>Flow Trajectories 1_34_0</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Data'!$A$2958:$A$3000</c:f>
              <c:numCache>
                <c:formatCode>General</c:formatCode>
                <c:ptCount val="43"/>
                <c:pt idx="0">
                  <c:v>-5.8927775962189299E-5</c:v>
                </c:pt>
                <c:pt idx="1">
                  <c:v>5.3007594003609002E-3</c:v>
                </c:pt>
                <c:pt idx="2">
                  <c:v>1.04544995418851E-2</c:v>
                </c:pt>
                <c:pt idx="3">
                  <c:v>1.5555723252777201E-2</c:v>
                </c:pt>
                <c:pt idx="4">
                  <c:v>2.06220189989696E-2</c:v>
                </c:pt>
                <c:pt idx="5">
                  <c:v>2.6200698354182098E-2</c:v>
                </c:pt>
                <c:pt idx="6">
                  <c:v>3.1280032223757297E-2</c:v>
                </c:pt>
                <c:pt idx="7">
                  <c:v>3.6866904606364798E-2</c:v>
                </c:pt>
                <c:pt idx="8">
                  <c:v>4.2457842098395898E-2</c:v>
                </c:pt>
                <c:pt idx="9">
                  <c:v>4.8050121035604701E-2</c:v>
                </c:pt>
                <c:pt idx="10">
                  <c:v>5.3132969694397798E-2</c:v>
                </c:pt>
                <c:pt idx="11">
                  <c:v>5.8724203490339501E-2</c:v>
                </c:pt>
                <c:pt idx="12">
                  <c:v>6.3807103074755497E-2</c:v>
                </c:pt>
                <c:pt idx="13">
                  <c:v>6.6348132721161301E-2</c:v>
                </c:pt>
                <c:pt idx="14">
                  <c:v>7.0521030167395096E-2</c:v>
                </c:pt>
                <c:pt idx="15">
                  <c:v>7.5920301467976195E-2</c:v>
                </c:pt>
                <c:pt idx="16">
                  <c:v>7.8461826778338004E-2</c:v>
                </c:pt>
                <c:pt idx="17">
                  <c:v>8.2519745181392698E-2</c:v>
                </c:pt>
                <c:pt idx="18">
                  <c:v>8.4545449385470803E-2</c:v>
                </c:pt>
                <c:pt idx="19">
                  <c:v>8.4951662915675893E-2</c:v>
                </c:pt>
                <c:pt idx="20">
                  <c:v>8.8047232296079594E-2</c:v>
                </c:pt>
                <c:pt idx="21">
                  <c:v>9.0983181473997699E-2</c:v>
                </c:pt>
                <c:pt idx="22">
                  <c:v>9.3516801691750001E-2</c:v>
                </c:pt>
                <c:pt idx="23">
                  <c:v>9.6056068851066601E-2</c:v>
                </c:pt>
                <c:pt idx="24">
                  <c:v>9.8091021507461601E-2</c:v>
                </c:pt>
                <c:pt idx="25">
                  <c:v>9.9619223654397293E-2</c:v>
                </c:pt>
                <c:pt idx="26">
                  <c:v>0.101348694515836</c:v>
                </c:pt>
                <c:pt idx="27">
                  <c:v>0.103386595507481</c:v>
                </c:pt>
                <c:pt idx="28">
                  <c:v>0.105430633337031</c:v>
                </c:pt>
                <c:pt idx="29">
                  <c:v>0.10697266447140499</c:v>
                </c:pt>
                <c:pt idx="30">
                  <c:v>0.10800728903911801</c:v>
                </c:pt>
                <c:pt idx="31">
                  <c:v>0.10903160746913899</c:v>
                </c:pt>
                <c:pt idx="32">
                  <c:v>0.109266993148136</c:v>
                </c:pt>
                <c:pt idx="33">
                  <c:v>0.109298744342994</c:v>
                </c:pt>
                <c:pt idx="34">
                  <c:v>0.110846918389678</c:v>
                </c:pt>
                <c:pt idx="35">
                  <c:v>0.111354896945874</c:v>
                </c:pt>
                <c:pt idx="36">
                  <c:v>0.11186277970655401</c:v>
                </c:pt>
                <c:pt idx="37">
                  <c:v>0.112372328712009</c:v>
                </c:pt>
                <c:pt idx="38">
                  <c:v>0.112882910419096</c:v>
                </c:pt>
                <c:pt idx="39">
                  <c:v>0.113391712423936</c:v>
                </c:pt>
                <c:pt idx="40">
                  <c:v>0.114416706688811</c:v>
                </c:pt>
                <c:pt idx="41">
                  <c:v>0.115040620335062</c:v>
                </c:pt>
                <c:pt idx="42">
                  <c:v>0.11507463528520701</c:v>
                </c:pt>
              </c:numCache>
            </c:numRef>
          </c:xVal>
          <c:yVal>
            <c:numRef>
              <c:f>'Plot Data'!$B$2958:$B$3000</c:f>
              <c:numCache>
                <c:formatCode>General</c:formatCode>
                <c:ptCount val="43"/>
                <c:pt idx="0">
                  <c:v>2482047.9201404601</c:v>
                </c:pt>
                <c:pt idx="1">
                  <c:v>2409602.3453472201</c:v>
                </c:pt>
                <c:pt idx="2">
                  <c:v>2160020.50713056</c:v>
                </c:pt>
                <c:pt idx="3">
                  <c:v>2051242.14502796</c:v>
                </c:pt>
                <c:pt idx="4">
                  <c:v>2079608.96149863</c:v>
                </c:pt>
                <c:pt idx="5">
                  <c:v>2093786.8473679801</c:v>
                </c:pt>
                <c:pt idx="6">
                  <c:v>2095881.3840203399</c:v>
                </c:pt>
                <c:pt idx="7">
                  <c:v>2089741.46179347</c:v>
                </c:pt>
                <c:pt idx="8">
                  <c:v>2081019.50280012</c:v>
                </c:pt>
                <c:pt idx="9">
                  <c:v>2071376.27168316</c:v>
                </c:pt>
                <c:pt idx="10">
                  <c:v>2059328.13146515</c:v>
                </c:pt>
                <c:pt idx="11">
                  <c:v>2038189.6658448901</c:v>
                </c:pt>
                <c:pt idx="12">
                  <c:v>2023201.0674701999</c:v>
                </c:pt>
                <c:pt idx="13">
                  <c:v>2016185.0258666601</c:v>
                </c:pt>
                <c:pt idx="14">
                  <c:v>1984230.8892958299</c:v>
                </c:pt>
                <c:pt idx="15">
                  <c:v>1919996.16896547</c:v>
                </c:pt>
                <c:pt idx="16">
                  <c:v>1903614.0766024699</c:v>
                </c:pt>
                <c:pt idx="17">
                  <c:v>1915839.3887247201</c:v>
                </c:pt>
                <c:pt idx="18">
                  <c:v>1930286.5291496599</c:v>
                </c:pt>
                <c:pt idx="19">
                  <c:v>1933345.7159509</c:v>
                </c:pt>
                <c:pt idx="20">
                  <c:v>1944443.74309532</c:v>
                </c:pt>
                <c:pt idx="21">
                  <c:v>1938766.4604310801</c:v>
                </c:pt>
                <c:pt idx="22">
                  <c:v>1916863.95631314</c:v>
                </c:pt>
                <c:pt idx="23">
                  <c:v>1880104.81495517</c:v>
                </c:pt>
                <c:pt idx="24">
                  <c:v>1841514.9176676101</c:v>
                </c:pt>
                <c:pt idx="25">
                  <c:v>1806123.7715789101</c:v>
                </c:pt>
                <c:pt idx="26">
                  <c:v>1760214.38330923</c:v>
                </c:pt>
                <c:pt idx="27">
                  <c:v>1691591.6861731701</c:v>
                </c:pt>
                <c:pt idx="28">
                  <c:v>1606259.92928848</c:v>
                </c:pt>
                <c:pt idx="29">
                  <c:v>1521498.95785726</c:v>
                </c:pt>
                <c:pt idx="30">
                  <c:v>1443008.1022381701</c:v>
                </c:pt>
                <c:pt idx="31">
                  <c:v>1358795.69427406</c:v>
                </c:pt>
                <c:pt idx="32">
                  <c:v>1337035.4637432001</c:v>
                </c:pt>
                <c:pt idx="33">
                  <c:v>1013767.49854764</c:v>
                </c:pt>
                <c:pt idx="34">
                  <c:v>864035.15241094702</c:v>
                </c:pt>
                <c:pt idx="35">
                  <c:v>829691.933888737</c:v>
                </c:pt>
                <c:pt idx="36">
                  <c:v>801069.50076131802</c:v>
                </c:pt>
                <c:pt idx="37">
                  <c:v>785846.38876948599</c:v>
                </c:pt>
                <c:pt idx="38">
                  <c:v>778574.15459912701</c:v>
                </c:pt>
                <c:pt idx="39">
                  <c:v>756193.20265037601</c:v>
                </c:pt>
                <c:pt idx="40">
                  <c:v>697604.636182199</c:v>
                </c:pt>
                <c:pt idx="41">
                  <c:v>640427.10747473303</c:v>
                </c:pt>
                <c:pt idx="42">
                  <c:v>636130.77426190197</c:v>
                </c:pt>
              </c:numCache>
            </c:numRef>
          </c:yVal>
          <c:smooth val="0"/>
          <c:extLst>
            <c:ext xmlns:c16="http://schemas.microsoft.com/office/drawing/2014/chart" uri="{C3380CC4-5D6E-409C-BE32-E72D297353CC}">
              <c16:uniqueId val="{00000032-3B72-424F-9EC6-AB8A22BEB92D}"/>
            </c:ext>
          </c:extLst>
        </c:ser>
        <c:ser>
          <c:idx val="51"/>
          <c:order val="51"/>
          <c:tx>
            <c:v>Flow Trajectories 1_34_1</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Data'!$A$3003:$A$3016</c:f>
              <c:numCache>
                <c:formatCode>General</c:formatCode>
                <c:ptCount val="14"/>
                <c:pt idx="0">
                  <c:v>0.11507463528520701</c:v>
                </c:pt>
                <c:pt idx="1">
                  <c:v>0.11806043975325201</c:v>
                </c:pt>
                <c:pt idx="2">
                  <c:v>0.12010326257584999</c:v>
                </c:pt>
                <c:pt idx="3">
                  <c:v>0.12051031880805201</c:v>
                </c:pt>
                <c:pt idx="4">
                  <c:v>0.125664058754059</c:v>
                </c:pt>
                <c:pt idx="5">
                  <c:v>0.12769602138260899</c:v>
                </c:pt>
                <c:pt idx="6">
                  <c:v>0.128811949627609</c:v>
                </c:pt>
                <c:pt idx="7">
                  <c:v>0.12895161841918801</c:v>
                </c:pt>
                <c:pt idx="8">
                  <c:v>0.12895796865815901</c:v>
                </c:pt>
                <c:pt idx="9">
                  <c:v>0.131983396546002</c:v>
                </c:pt>
                <c:pt idx="10">
                  <c:v>0.135894156748987</c:v>
                </c:pt>
                <c:pt idx="11">
                  <c:v>0.13793538482852299</c:v>
                </c:pt>
                <c:pt idx="12">
                  <c:v>0.138033715740084</c:v>
                </c:pt>
                <c:pt idx="13">
                  <c:v>0.138035303162301</c:v>
                </c:pt>
              </c:numCache>
            </c:numRef>
          </c:xVal>
          <c:yVal>
            <c:numRef>
              <c:f>'Plot Data'!$B$3003:$B$3016</c:f>
              <c:numCache>
                <c:formatCode>General</c:formatCode>
                <c:ptCount val="14"/>
                <c:pt idx="0">
                  <c:v>568536.88425002201</c:v>
                </c:pt>
                <c:pt idx="1">
                  <c:v>391270.42144945601</c:v>
                </c:pt>
                <c:pt idx="2">
                  <c:v>391825.505984032</c:v>
                </c:pt>
                <c:pt idx="3">
                  <c:v>391324.06363667903</c:v>
                </c:pt>
                <c:pt idx="4">
                  <c:v>336724.67662390199</c:v>
                </c:pt>
                <c:pt idx="5">
                  <c:v>331093.13450002298</c:v>
                </c:pt>
                <c:pt idx="6">
                  <c:v>332613.410855358</c:v>
                </c:pt>
                <c:pt idx="7">
                  <c:v>332843.447761524</c:v>
                </c:pt>
                <c:pt idx="8">
                  <c:v>410091.51654186298</c:v>
                </c:pt>
                <c:pt idx="9">
                  <c:v>424171.21380884299</c:v>
                </c:pt>
                <c:pt idx="10">
                  <c:v>288980.99534451403</c:v>
                </c:pt>
                <c:pt idx="11">
                  <c:v>269574.779727766</c:v>
                </c:pt>
                <c:pt idx="12">
                  <c:v>269271.60373163997</c:v>
                </c:pt>
                <c:pt idx="13">
                  <c:v>269266.66956220701</c:v>
                </c:pt>
              </c:numCache>
            </c:numRef>
          </c:yVal>
          <c:smooth val="0"/>
          <c:extLst>
            <c:ext xmlns:c16="http://schemas.microsoft.com/office/drawing/2014/chart" uri="{C3380CC4-5D6E-409C-BE32-E72D297353CC}">
              <c16:uniqueId val="{00000033-3B72-424F-9EC6-AB8A22BEB92D}"/>
            </c:ext>
          </c:extLst>
        </c:ser>
        <c:ser>
          <c:idx val="52"/>
          <c:order val="52"/>
          <c:tx>
            <c:v>Flow Trajectories 1_35_0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Data'!$A$3019:$A$3066</c:f>
              <c:numCache>
                <c:formatCode>General</c:formatCode>
                <c:ptCount val="48"/>
                <c:pt idx="0">
                  <c:v>-5.8928793217087502E-5</c:v>
                </c:pt>
                <c:pt idx="1">
                  <c:v>5.2996908567593502E-3</c:v>
                </c:pt>
                <c:pt idx="2">
                  <c:v>1.04582678788647E-2</c:v>
                </c:pt>
                <c:pt idx="3">
                  <c:v>1.55573719438836E-2</c:v>
                </c:pt>
                <c:pt idx="4">
                  <c:v>2.11296520864033E-2</c:v>
                </c:pt>
                <c:pt idx="5">
                  <c:v>2.6709501688001298E-2</c:v>
                </c:pt>
                <c:pt idx="6">
                  <c:v>3.1787820260283497E-2</c:v>
                </c:pt>
                <c:pt idx="7">
                  <c:v>3.7375856288382199E-2</c:v>
                </c:pt>
                <c:pt idx="8">
                  <c:v>4.2459442130233997E-2</c:v>
                </c:pt>
                <c:pt idx="9">
                  <c:v>4.7542093679772399E-2</c:v>
                </c:pt>
                <c:pt idx="10">
                  <c:v>5.3132409243724102E-2</c:v>
                </c:pt>
                <c:pt idx="11">
                  <c:v>5.8214888990584301E-2</c:v>
                </c:pt>
                <c:pt idx="12">
                  <c:v>6.3293271005460006E-2</c:v>
                </c:pt>
                <c:pt idx="13">
                  <c:v>6.8880603132267904E-2</c:v>
                </c:pt>
                <c:pt idx="14">
                  <c:v>7.3978887676605307E-2</c:v>
                </c:pt>
                <c:pt idx="15">
                  <c:v>7.6524373500675202E-2</c:v>
                </c:pt>
                <c:pt idx="16">
                  <c:v>7.8251780185431899E-2</c:v>
                </c:pt>
                <c:pt idx="17">
                  <c:v>8.2916442299856993E-2</c:v>
                </c:pt>
                <c:pt idx="18">
                  <c:v>8.3422248448342298E-2</c:v>
                </c:pt>
                <c:pt idx="19">
                  <c:v>8.6960086591882396E-2</c:v>
                </c:pt>
                <c:pt idx="20">
                  <c:v>9.0495244819011403E-2</c:v>
                </c:pt>
                <c:pt idx="21">
                  <c:v>9.4034522908021195E-2</c:v>
                </c:pt>
                <c:pt idx="22">
                  <c:v>9.7378215901840301E-2</c:v>
                </c:pt>
                <c:pt idx="23">
                  <c:v>0.100420043567044</c:v>
                </c:pt>
                <c:pt idx="24">
                  <c:v>0.103464134393079</c:v>
                </c:pt>
                <c:pt idx="25">
                  <c:v>0.106002226783646</c:v>
                </c:pt>
                <c:pt idx="26">
                  <c:v>0.107626988915585</c:v>
                </c:pt>
                <c:pt idx="27">
                  <c:v>0.10793181572766899</c:v>
                </c:pt>
                <c:pt idx="28">
                  <c:v>0.11000416016817099</c:v>
                </c:pt>
                <c:pt idx="29">
                  <c:v>0.11203757461406499</c:v>
                </c:pt>
                <c:pt idx="30">
                  <c:v>0.114071885645722</c:v>
                </c:pt>
                <c:pt idx="31">
                  <c:v>0.115600256621849</c:v>
                </c:pt>
                <c:pt idx="32">
                  <c:v>0.11713243007777201</c:v>
                </c:pt>
                <c:pt idx="33">
                  <c:v>0.11867354353879001</c:v>
                </c:pt>
                <c:pt idx="34">
                  <c:v>0.119810500155834</c:v>
                </c:pt>
                <c:pt idx="35">
                  <c:v>0.12084482032881801</c:v>
                </c:pt>
                <c:pt idx="36">
                  <c:v>0.121878768158976</c:v>
                </c:pt>
                <c:pt idx="37">
                  <c:v>0.12250325249453101</c:v>
                </c:pt>
                <c:pt idx="38">
                  <c:v>0.122564274835052</c:v>
                </c:pt>
                <c:pt idx="39">
                  <c:v>0.122573166846297</c:v>
                </c:pt>
                <c:pt idx="40">
                  <c:v>0.122574436894091</c:v>
                </c:pt>
                <c:pt idx="41">
                  <c:v>0.124233673369467</c:v>
                </c:pt>
                <c:pt idx="42">
                  <c:v>0.12525608376150801</c:v>
                </c:pt>
                <c:pt idx="43">
                  <c:v>0.12626473423370199</c:v>
                </c:pt>
                <c:pt idx="44">
                  <c:v>0.127073689634848</c:v>
                </c:pt>
                <c:pt idx="45">
                  <c:v>0.127578838377568</c:v>
                </c:pt>
                <c:pt idx="46">
                  <c:v>0.12990258035907301</c:v>
                </c:pt>
                <c:pt idx="47">
                  <c:v>0.130069304952903</c:v>
                </c:pt>
              </c:numCache>
            </c:numRef>
          </c:xVal>
          <c:yVal>
            <c:numRef>
              <c:f>'Plot Data'!$B$3019:$B$3066</c:f>
              <c:numCache>
                <c:formatCode>General</c:formatCode>
                <c:ptCount val="48"/>
                <c:pt idx="0">
                  <c:v>2485162.7995877201</c:v>
                </c:pt>
                <c:pt idx="1">
                  <c:v>2415948.7174819</c:v>
                </c:pt>
                <c:pt idx="2">
                  <c:v>2151085.3218400599</c:v>
                </c:pt>
                <c:pt idx="3">
                  <c:v>2049182.5348023199</c:v>
                </c:pt>
                <c:pt idx="4">
                  <c:v>2082546.73695113</c:v>
                </c:pt>
                <c:pt idx="5">
                  <c:v>2094867.64228753</c:v>
                </c:pt>
                <c:pt idx="6">
                  <c:v>2095959.4327074899</c:v>
                </c:pt>
                <c:pt idx="7">
                  <c:v>2089231.4003055</c:v>
                </c:pt>
                <c:pt idx="8">
                  <c:v>2080976.6122837099</c:v>
                </c:pt>
                <c:pt idx="9">
                  <c:v>2072169.58908647</c:v>
                </c:pt>
                <c:pt idx="10">
                  <c:v>2059684.33569291</c:v>
                </c:pt>
                <c:pt idx="11">
                  <c:v>2045022.5610817899</c:v>
                </c:pt>
                <c:pt idx="12">
                  <c:v>2048681.67722622</c:v>
                </c:pt>
                <c:pt idx="13">
                  <c:v>2048374.35112476</c:v>
                </c:pt>
                <c:pt idx="14">
                  <c:v>1975353.9868419101</c:v>
                </c:pt>
                <c:pt idx="15">
                  <c:v>1953224.51843046</c:v>
                </c:pt>
                <c:pt idx="16">
                  <c:v>1950377.31703275</c:v>
                </c:pt>
                <c:pt idx="17">
                  <c:v>1979091.99434163</c:v>
                </c:pt>
                <c:pt idx="18">
                  <c:v>1984351.44434782</c:v>
                </c:pt>
                <c:pt idx="19">
                  <c:v>2012919.60980138</c:v>
                </c:pt>
                <c:pt idx="20">
                  <c:v>2021853.7419060799</c:v>
                </c:pt>
                <c:pt idx="21">
                  <c:v>2009781.26186717</c:v>
                </c:pt>
                <c:pt idx="22">
                  <c:v>1986153.5019998499</c:v>
                </c:pt>
                <c:pt idx="23">
                  <c:v>1958317.0337246</c:v>
                </c:pt>
                <c:pt idx="24">
                  <c:v>1924589.3956633699</c:v>
                </c:pt>
                <c:pt idx="25">
                  <c:v>1893865.00184576</c:v>
                </c:pt>
                <c:pt idx="26">
                  <c:v>1870800.2889948799</c:v>
                </c:pt>
                <c:pt idx="27">
                  <c:v>1866106.4384910699</c:v>
                </c:pt>
                <c:pt idx="28">
                  <c:v>1836019.4855102999</c:v>
                </c:pt>
                <c:pt idx="29">
                  <c:v>1805626.35164871</c:v>
                </c:pt>
                <c:pt idx="30">
                  <c:v>1771343.11170556</c:v>
                </c:pt>
                <c:pt idx="31">
                  <c:v>1735663.27040714</c:v>
                </c:pt>
                <c:pt idx="32">
                  <c:v>1694625.12289676</c:v>
                </c:pt>
                <c:pt idx="33">
                  <c:v>1631357.9347645</c:v>
                </c:pt>
                <c:pt idx="34">
                  <c:v>1553258.4006265299</c:v>
                </c:pt>
                <c:pt idx="35">
                  <c:v>1454101.2036108901</c:v>
                </c:pt>
                <c:pt idx="36">
                  <c:v>1330684.0479335301</c:v>
                </c:pt>
                <c:pt idx="37">
                  <c:v>1242684.15977451</c:v>
                </c:pt>
                <c:pt idx="38">
                  <c:v>1235812.4880586299</c:v>
                </c:pt>
                <c:pt idx="39">
                  <c:v>1234807.94657581</c:v>
                </c:pt>
                <c:pt idx="40">
                  <c:v>1011084.6298434</c:v>
                </c:pt>
                <c:pt idx="41">
                  <c:v>692324.32736461598</c:v>
                </c:pt>
                <c:pt idx="42">
                  <c:v>599196.22814246197</c:v>
                </c:pt>
                <c:pt idx="43">
                  <c:v>567702.31544608995</c:v>
                </c:pt>
                <c:pt idx="44">
                  <c:v>571919.66913317097</c:v>
                </c:pt>
                <c:pt idx="45">
                  <c:v>569614.11140039202</c:v>
                </c:pt>
                <c:pt idx="46">
                  <c:v>467777.29147683701</c:v>
                </c:pt>
                <c:pt idx="47">
                  <c:v>459821.838525264</c:v>
                </c:pt>
              </c:numCache>
            </c:numRef>
          </c:yVal>
          <c:smooth val="0"/>
          <c:extLst>
            <c:ext xmlns:c16="http://schemas.microsoft.com/office/drawing/2014/chart" uri="{C3380CC4-5D6E-409C-BE32-E72D297353CC}">
              <c16:uniqueId val="{00000034-3B72-424F-9EC6-AB8A22BEB92D}"/>
            </c:ext>
          </c:extLst>
        </c:ser>
        <c:ser>
          <c:idx val="53"/>
          <c:order val="53"/>
          <c:tx>
            <c:v>Flow Trajectories 1_35_1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Data'!$A$3069:$A$3079</c:f>
              <c:numCache>
                <c:formatCode>General</c:formatCode>
                <c:ptCount val="11"/>
                <c:pt idx="0">
                  <c:v>0.130069304952903</c:v>
                </c:pt>
                <c:pt idx="1">
                  <c:v>0.13307604743067999</c:v>
                </c:pt>
                <c:pt idx="2">
                  <c:v>0.13819001232627101</c:v>
                </c:pt>
                <c:pt idx="3">
                  <c:v>0.14072777079913301</c:v>
                </c:pt>
                <c:pt idx="4">
                  <c:v>0.14108331469103799</c:v>
                </c:pt>
                <c:pt idx="5">
                  <c:v>0.14110236477770999</c:v>
                </c:pt>
                <c:pt idx="6">
                  <c:v>0.14110871501668201</c:v>
                </c:pt>
                <c:pt idx="7">
                  <c:v>0.14618246380376801</c:v>
                </c:pt>
                <c:pt idx="8">
                  <c:v>0.14978239830164899</c:v>
                </c:pt>
                <c:pt idx="9">
                  <c:v>0.15001810393922499</c:v>
                </c:pt>
                <c:pt idx="10">
                  <c:v>0.15001969137312299</c:v>
                </c:pt>
              </c:numCache>
            </c:numRef>
          </c:xVal>
          <c:yVal>
            <c:numRef>
              <c:f>'Plot Data'!$B$3069:$B$3079</c:f>
              <c:numCache>
                <c:formatCode>General</c:formatCode>
                <c:ptCount val="11"/>
                <c:pt idx="0">
                  <c:v>447481.23440680897</c:v>
                </c:pt>
                <c:pt idx="1">
                  <c:v>378888.78066887398</c:v>
                </c:pt>
                <c:pt idx="2">
                  <c:v>329733.20431472</c:v>
                </c:pt>
                <c:pt idx="3">
                  <c:v>337441.41506041598</c:v>
                </c:pt>
                <c:pt idx="4">
                  <c:v>338316.170816937</c:v>
                </c:pt>
                <c:pt idx="5">
                  <c:v>338363.40163608099</c:v>
                </c:pt>
                <c:pt idx="6">
                  <c:v>425202.38175868097</c:v>
                </c:pt>
                <c:pt idx="7">
                  <c:v>389355.781383625</c:v>
                </c:pt>
                <c:pt idx="8">
                  <c:v>289463.10268009099</c:v>
                </c:pt>
                <c:pt idx="9">
                  <c:v>287816.39332420699</c:v>
                </c:pt>
                <c:pt idx="10">
                  <c:v>287805.41827674099</c:v>
                </c:pt>
              </c:numCache>
            </c:numRef>
          </c:yVal>
          <c:smooth val="0"/>
          <c:extLst>
            <c:ext xmlns:c16="http://schemas.microsoft.com/office/drawing/2014/chart" uri="{C3380CC4-5D6E-409C-BE32-E72D297353CC}">
              <c16:uniqueId val="{00000035-3B72-424F-9EC6-AB8A22BEB92D}"/>
            </c:ext>
          </c:extLst>
        </c:ser>
        <c:ser>
          <c:idx val="54"/>
          <c:order val="54"/>
          <c:tx>
            <c:v>Flow Trajectories 1_36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Data'!$A$3082:$A$3140</c:f>
              <c:numCache>
                <c:formatCode>General</c:formatCode>
                <c:ptCount val="59"/>
                <c:pt idx="0">
                  <c:v>-5.89308865023721E-5</c:v>
                </c:pt>
                <c:pt idx="1">
                  <c:v>5.2958027410990099E-3</c:v>
                </c:pt>
                <c:pt idx="2">
                  <c:v>6.8449683937761097E-3</c:v>
                </c:pt>
                <c:pt idx="3">
                  <c:v>1.21040327549131E-2</c:v>
                </c:pt>
                <c:pt idx="4">
                  <c:v>1.7181337899480599E-2</c:v>
                </c:pt>
                <c:pt idx="5">
                  <c:v>2.27535242215747E-2</c:v>
                </c:pt>
                <c:pt idx="6">
                  <c:v>2.83347904898089E-2</c:v>
                </c:pt>
                <c:pt idx="7">
                  <c:v>3.39199690328012E-2</c:v>
                </c:pt>
                <c:pt idx="8">
                  <c:v>3.9511258472630498E-2</c:v>
                </c:pt>
                <c:pt idx="9">
                  <c:v>4.45943050739269E-2</c:v>
                </c:pt>
                <c:pt idx="10">
                  <c:v>5.0183617439999599E-2</c:v>
                </c:pt>
                <c:pt idx="11">
                  <c:v>5.52661227881487E-2</c:v>
                </c:pt>
                <c:pt idx="12">
                  <c:v>6.0345613639921102E-2</c:v>
                </c:pt>
                <c:pt idx="13">
                  <c:v>6.5417719643159705E-2</c:v>
                </c:pt>
                <c:pt idx="14">
                  <c:v>7.1008891410660802E-2</c:v>
                </c:pt>
                <c:pt idx="15">
                  <c:v>7.2030775474290598E-2</c:v>
                </c:pt>
                <c:pt idx="16">
                  <c:v>7.2234197072666706E-2</c:v>
                </c:pt>
                <c:pt idx="17">
                  <c:v>7.7390496332016404E-2</c:v>
                </c:pt>
                <c:pt idx="18">
                  <c:v>8.0940259581483903E-2</c:v>
                </c:pt>
                <c:pt idx="19">
                  <c:v>8.5794204348043496E-2</c:v>
                </c:pt>
                <c:pt idx="20">
                  <c:v>8.9828182784516597E-2</c:v>
                </c:pt>
                <c:pt idx="21">
                  <c:v>9.3868733427460702E-2</c:v>
                </c:pt>
                <c:pt idx="22">
                  <c:v>9.7919051882641106E-2</c:v>
                </c:pt>
                <c:pt idx="23">
                  <c:v>9.9439068226567506E-2</c:v>
                </c:pt>
                <c:pt idx="24">
                  <c:v>0.10288558019312299</c:v>
                </c:pt>
                <c:pt idx="25">
                  <c:v>0.106493245708079</c:v>
                </c:pt>
                <c:pt idx="26">
                  <c:v>0.1097370073545</c:v>
                </c:pt>
                <c:pt idx="27">
                  <c:v>0.113284690509286</c:v>
                </c:pt>
                <c:pt idx="28">
                  <c:v>0.116325762154837</c:v>
                </c:pt>
                <c:pt idx="29">
                  <c:v>0.119367283927276</c:v>
                </c:pt>
                <c:pt idx="30">
                  <c:v>0.12241072615437799</c:v>
                </c:pt>
                <c:pt idx="31">
                  <c:v>0.125150761682951</c:v>
                </c:pt>
                <c:pt idx="32">
                  <c:v>0.127687639155663</c:v>
                </c:pt>
                <c:pt idx="33">
                  <c:v>0.129718479725416</c:v>
                </c:pt>
                <c:pt idx="34">
                  <c:v>0.13175226133392701</c:v>
                </c:pt>
                <c:pt idx="35">
                  <c:v>0.13328091888732299</c:v>
                </c:pt>
                <c:pt idx="36">
                  <c:v>0.134814738248</c:v>
                </c:pt>
                <c:pt idx="37">
                  <c:v>0.13584227732496101</c:v>
                </c:pt>
                <c:pt idx="38">
                  <c:v>0.13686846275881101</c:v>
                </c:pt>
                <c:pt idx="39">
                  <c:v>0.13790416972358799</c:v>
                </c:pt>
                <c:pt idx="40">
                  <c:v>0.13895290029775501</c:v>
                </c:pt>
                <c:pt idx="41">
                  <c:v>0.14001418669167301</c:v>
                </c:pt>
                <c:pt idx="42">
                  <c:v>0.14054116830296701</c:v>
                </c:pt>
                <c:pt idx="43">
                  <c:v>0.14116160553785001</c:v>
                </c:pt>
                <c:pt idx="44">
                  <c:v>0.141281448309477</c:v>
                </c:pt>
                <c:pt idx="45">
                  <c:v>0.14130611215951799</c:v>
                </c:pt>
                <c:pt idx="46">
                  <c:v>0.14296930759923099</c:v>
                </c:pt>
                <c:pt idx="47">
                  <c:v>0.14398723754192799</c:v>
                </c:pt>
                <c:pt idx="48">
                  <c:v>0.14499326008516</c:v>
                </c:pt>
                <c:pt idx="49">
                  <c:v>0.14600262746673101</c:v>
                </c:pt>
                <c:pt idx="50">
                  <c:v>0.15060594074455499</c:v>
                </c:pt>
                <c:pt idx="51">
                  <c:v>0.15570153510704299</c:v>
                </c:pt>
                <c:pt idx="52">
                  <c:v>0.15823038607140399</c:v>
                </c:pt>
                <c:pt idx="53">
                  <c:v>0.158408091775085</c:v>
                </c:pt>
                <c:pt idx="54">
                  <c:v>0.15842079104252499</c:v>
                </c:pt>
                <c:pt idx="55">
                  <c:v>0.15842714128149701</c:v>
                </c:pt>
                <c:pt idx="56">
                  <c:v>0.163518655335122</c:v>
                </c:pt>
                <c:pt idx="57">
                  <c:v>0.16713231293217901</c:v>
                </c:pt>
                <c:pt idx="58">
                  <c:v>0.16718856823929201</c:v>
                </c:pt>
              </c:numCache>
            </c:numRef>
          </c:xVal>
          <c:yVal>
            <c:numRef>
              <c:f>'Plot Data'!$B$3082:$B$3140</c:f>
              <c:numCache>
                <c:formatCode>General</c:formatCode>
                <c:ptCount val="59"/>
                <c:pt idx="0">
                  <c:v>2490168.2497980301</c:v>
                </c:pt>
                <c:pt idx="1">
                  <c:v>2430867.63027152</c:v>
                </c:pt>
                <c:pt idx="2">
                  <c:v>2364824.5337254601</c:v>
                </c:pt>
                <c:pt idx="3">
                  <c:v>2066065.37806876</c:v>
                </c:pt>
                <c:pt idx="4">
                  <c:v>2056790.6293323899</c:v>
                </c:pt>
                <c:pt idx="5">
                  <c:v>2088001.0430591099</c:v>
                </c:pt>
                <c:pt idx="6">
                  <c:v>2097183.3709820402</c:v>
                </c:pt>
                <c:pt idx="7">
                  <c:v>2094429.8709982501</c:v>
                </c:pt>
                <c:pt idx="8">
                  <c:v>2085834.71094583</c:v>
                </c:pt>
                <c:pt idx="9">
                  <c:v>2077282.7720792601</c:v>
                </c:pt>
                <c:pt idx="10">
                  <c:v>2067154.0644453</c:v>
                </c:pt>
                <c:pt idx="11">
                  <c:v>2053898.0473923199</c:v>
                </c:pt>
                <c:pt idx="12">
                  <c:v>2052177.71556268</c:v>
                </c:pt>
                <c:pt idx="13">
                  <c:v>2080471.71306554</c:v>
                </c:pt>
                <c:pt idx="14">
                  <c:v>2069103.46599995</c:v>
                </c:pt>
                <c:pt idx="15">
                  <c:v>2048498.5739376501</c:v>
                </c:pt>
                <c:pt idx="16">
                  <c:v>2044560.11998523</c:v>
                </c:pt>
                <c:pt idx="17">
                  <c:v>1980844.97269083</c:v>
                </c:pt>
                <c:pt idx="18">
                  <c:v>2004650.6805707901</c:v>
                </c:pt>
                <c:pt idx="19">
                  <c:v>2055277.7260374699</c:v>
                </c:pt>
                <c:pt idx="20">
                  <c:v>2076146.6269531399</c:v>
                </c:pt>
                <c:pt idx="21">
                  <c:v>2069754.57387758</c:v>
                </c:pt>
                <c:pt idx="22">
                  <c:v>2048545.6524880801</c:v>
                </c:pt>
                <c:pt idx="23">
                  <c:v>2038664.2322927499</c:v>
                </c:pt>
                <c:pt idx="24">
                  <c:v>2013485.1875132101</c:v>
                </c:pt>
                <c:pt idx="25">
                  <c:v>1982397.15862564</c:v>
                </c:pt>
                <c:pt idx="26">
                  <c:v>1952708.8101148701</c:v>
                </c:pt>
                <c:pt idx="27">
                  <c:v>1923320.3638859601</c:v>
                </c:pt>
                <c:pt idx="28">
                  <c:v>1899906.21858232</c:v>
                </c:pt>
                <c:pt idx="29">
                  <c:v>1875671.6121672201</c:v>
                </c:pt>
                <c:pt idx="30">
                  <c:v>1847747.91340599</c:v>
                </c:pt>
                <c:pt idx="31">
                  <c:v>1820193.5706688699</c:v>
                </c:pt>
                <c:pt idx="32">
                  <c:v>1792283.14522751</c:v>
                </c:pt>
                <c:pt idx="33">
                  <c:v>1767919.1852202399</c:v>
                </c:pt>
                <c:pt idx="34">
                  <c:v>1740030.3498227899</c:v>
                </c:pt>
                <c:pt idx="35">
                  <c:v>1714190.3575830699</c:v>
                </c:pt>
                <c:pt idx="36">
                  <c:v>1680143.3797307</c:v>
                </c:pt>
                <c:pt idx="37">
                  <c:v>1648887.6425141499</c:v>
                </c:pt>
                <c:pt idx="38">
                  <c:v>1608686.8716549701</c:v>
                </c:pt>
                <c:pt idx="39">
                  <c:v>1549357.8423738601</c:v>
                </c:pt>
                <c:pt idx="40">
                  <c:v>1445583.56606189</c:v>
                </c:pt>
                <c:pt idx="41">
                  <c:v>1300931.2848605199</c:v>
                </c:pt>
                <c:pt idx="42">
                  <c:v>1199632.4607374901</c:v>
                </c:pt>
                <c:pt idx="43">
                  <c:v>1044044.24662611</c:v>
                </c:pt>
                <c:pt idx="44">
                  <c:v>1015181.1553181401</c:v>
                </c:pt>
                <c:pt idx="45">
                  <c:v>965925.15856086905</c:v>
                </c:pt>
                <c:pt idx="46">
                  <c:v>567127.96106743196</c:v>
                </c:pt>
                <c:pt idx="47">
                  <c:v>466202.49012721202</c:v>
                </c:pt>
                <c:pt idx="48">
                  <c:v>454795.78935920598</c:v>
                </c:pt>
                <c:pt idx="49">
                  <c:v>454098.67898935103</c:v>
                </c:pt>
                <c:pt idx="50">
                  <c:v>366192.79715677199</c:v>
                </c:pt>
                <c:pt idx="51">
                  <c:v>326517.04079373798</c:v>
                </c:pt>
                <c:pt idx="52">
                  <c:v>336796.43113405199</c:v>
                </c:pt>
                <c:pt idx="53">
                  <c:v>337187.00906665903</c:v>
                </c:pt>
                <c:pt idx="54">
                  <c:v>337214.93646885798</c:v>
                </c:pt>
                <c:pt idx="55">
                  <c:v>457799.33226388902</c:v>
                </c:pt>
                <c:pt idx="56">
                  <c:v>407861.23016474798</c:v>
                </c:pt>
                <c:pt idx="57">
                  <c:v>294709.31234214699</c:v>
                </c:pt>
                <c:pt idx="58">
                  <c:v>294163.241774567</c:v>
                </c:pt>
              </c:numCache>
            </c:numRef>
          </c:yVal>
          <c:smooth val="0"/>
          <c:extLst>
            <c:ext xmlns:c16="http://schemas.microsoft.com/office/drawing/2014/chart" uri="{C3380CC4-5D6E-409C-BE32-E72D297353CC}">
              <c16:uniqueId val="{00000036-3B72-424F-9EC6-AB8A22BEB92D}"/>
            </c:ext>
          </c:extLst>
        </c:ser>
        <c:ser>
          <c:idx val="55"/>
          <c:order val="55"/>
          <c:tx>
            <c:v>Flow Trajectories 1_37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Data'!$A$3143:$A$3220</c:f>
              <c:numCache>
                <c:formatCode>General</c:formatCode>
                <c:ptCount val="78"/>
                <c:pt idx="0">
                  <c:v>-5.8930246026890002E-5</c:v>
                </c:pt>
                <c:pt idx="1">
                  <c:v>5.2854257608661E-3</c:v>
                </c:pt>
                <c:pt idx="2">
                  <c:v>1.04775714534777E-2</c:v>
                </c:pt>
                <c:pt idx="3">
                  <c:v>1.5563372516750501E-2</c:v>
                </c:pt>
                <c:pt idx="4">
                  <c:v>2.1136901214823801E-2</c:v>
                </c:pt>
                <c:pt idx="5">
                  <c:v>2.6209110564956999E-2</c:v>
                </c:pt>
                <c:pt idx="6">
                  <c:v>3.1791288615531502E-2</c:v>
                </c:pt>
                <c:pt idx="7">
                  <c:v>3.7380991450562499E-2</c:v>
                </c:pt>
                <c:pt idx="8">
                  <c:v>4.2463065959256301E-2</c:v>
                </c:pt>
                <c:pt idx="9">
                  <c:v>4.7544097397752602E-2</c:v>
                </c:pt>
                <c:pt idx="10">
                  <c:v>5.3133746542848102E-2</c:v>
                </c:pt>
                <c:pt idx="11">
                  <c:v>5.82149762185162E-2</c:v>
                </c:pt>
                <c:pt idx="12">
                  <c:v>6.3287273661356003E-2</c:v>
                </c:pt>
                <c:pt idx="13">
                  <c:v>6.88598217381136E-2</c:v>
                </c:pt>
                <c:pt idx="14">
                  <c:v>7.0384131680878398E-2</c:v>
                </c:pt>
                <c:pt idx="15">
                  <c:v>7.5803153577099297E-2</c:v>
                </c:pt>
                <c:pt idx="16">
                  <c:v>8.0869885111370401E-2</c:v>
                </c:pt>
                <c:pt idx="17">
                  <c:v>8.64204372427399E-2</c:v>
                </c:pt>
                <c:pt idx="18">
                  <c:v>9.0954148940127197E-2</c:v>
                </c:pt>
                <c:pt idx="19">
                  <c:v>9.3986004328924205E-2</c:v>
                </c:pt>
                <c:pt idx="20">
                  <c:v>9.82398120172015E-2</c:v>
                </c:pt>
                <c:pt idx="21">
                  <c:v>0.102800985829477</c:v>
                </c:pt>
                <c:pt idx="22">
                  <c:v>0.10624906420609199</c:v>
                </c:pt>
                <c:pt idx="23">
                  <c:v>0.11050607124515099</c:v>
                </c:pt>
                <c:pt idx="24">
                  <c:v>0.11253188078576699</c:v>
                </c:pt>
                <c:pt idx="25">
                  <c:v>0.116583214123416</c:v>
                </c:pt>
                <c:pt idx="26">
                  <c:v>0.12063559491195899</c:v>
                </c:pt>
                <c:pt idx="27">
                  <c:v>0.124687413749089</c:v>
                </c:pt>
                <c:pt idx="28">
                  <c:v>0.12823523742269699</c:v>
                </c:pt>
                <c:pt idx="29">
                  <c:v>0.130769400463635</c:v>
                </c:pt>
                <c:pt idx="30">
                  <c:v>0.13360762489592201</c:v>
                </c:pt>
                <c:pt idx="31">
                  <c:v>0.137253213263305</c:v>
                </c:pt>
                <c:pt idx="32">
                  <c:v>0.14079721772638601</c:v>
                </c:pt>
                <c:pt idx="33">
                  <c:v>0.14191137387644401</c:v>
                </c:pt>
                <c:pt idx="34">
                  <c:v>0.145052092186819</c:v>
                </c:pt>
                <c:pt idx="35">
                  <c:v>0.14707872863815999</c:v>
                </c:pt>
                <c:pt idx="36">
                  <c:v>0.15032182532949201</c:v>
                </c:pt>
                <c:pt idx="37">
                  <c:v>0.153361377751145</c:v>
                </c:pt>
                <c:pt idx="38">
                  <c:v>0.15640265309658799</c:v>
                </c:pt>
                <c:pt idx="39">
                  <c:v>0.15893801343092501</c:v>
                </c:pt>
                <c:pt idx="40">
                  <c:v>0.160761569302522</c:v>
                </c:pt>
                <c:pt idx="41">
                  <c:v>0.16228178273892199</c:v>
                </c:pt>
                <c:pt idx="42">
                  <c:v>0.16339836647410899</c:v>
                </c:pt>
                <c:pt idx="43">
                  <c:v>0.164520356783248</c:v>
                </c:pt>
                <c:pt idx="44">
                  <c:v>0.16554397577698601</c:v>
                </c:pt>
                <c:pt idx="45">
                  <c:v>0.16605749105630299</c:v>
                </c:pt>
                <c:pt idx="46">
                  <c:v>0.166585210817462</c:v>
                </c:pt>
                <c:pt idx="47">
                  <c:v>0.167117960112559</c:v>
                </c:pt>
                <c:pt idx="48">
                  <c:v>0.167654144482485</c:v>
                </c:pt>
                <c:pt idx="49">
                  <c:v>0.168197027728818</c:v>
                </c:pt>
                <c:pt idx="50">
                  <c:v>0.16873982450979599</c:v>
                </c:pt>
                <c:pt idx="51">
                  <c:v>0.16927569547988899</c:v>
                </c:pt>
                <c:pt idx="52">
                  <c:v>0.169692683698554</c:v>
                </c:pt>
                <c:pt idx="53">
                  <c:v>0.169707185390951</c:v>
                </c:pt>
                <c:pt idx="54">
                  <c:v>0.16971809925838499</c:v>
                </c:pt>
                <c:pt idx="55">
                  <c:v>0.169813684359061</c:v>
                </c:pt>
                <c:pt idx="56">
                  <c:v>0.16990798840124999</c:v>
                </c:pt>
                <c:pt idx="57">
                  <c:v>0.17000105530777099</c:v>
                </c:pt>
                <c:pt idx="58">
                  <c:v>0.17003794516204301</c:v>
                </c:pt>
                <c:pt idx="59">
                  <c:v>0.170341269890283</c:v>
                </c:pt>
                <c:pt idx="60">
                  <c:v>0.17079679279721599</c:v>
                </c:pt>
                <c:pt idx="61">
                  <c:v>0.17122197797147201</c:v>
                </c:pt>
                <c:pt idx="62">
                  <c:v>0.17175499444279399</c:v>
                </c:pt>
                <c:pt idx="63">
                  <c:v>0.172286333214727</c:v>
                </c:pt>
                <c:pt idx="64">
                  <c:v>0.17483268227886101</c:v>
                </c:pt>
                <c:pt idx="65">
                  <c:v>0.17511181033321099</c:v>
                </c:pt>
                <c:pt idx="66">
                  <c:v>0.175124510179127</c:v>
                </c:pt>
                <c:pt idx="67">
                  <c:v>0.175130860418099</c:v>
                </c:pt>
                <c:pt idx="68">
                  <c:v>0.18021694268670099</c:v>
                </c:pt>
                <c:pt idx="69">
                  <c:v>0.182225968602759</c:v>
                </c:pt>
                <c:pt idx="70">
                  <c:v>0.185068034823827</c:v>
                </c:pt>
                <c:pt idx="71">
                  <c:v>0.186590446108959</c:v>
                </c:pt>
                <c:pt idx="72">
                  <c:v>0.18666664475876699</c:v>
                </c:pt>
                <c:pt idx="73">
                  <c:v>0.18667299494350501</c:v>
                </c:pt>
                <c:pt idx="74">
                  <c:v>0.186679345182477</c:v>
                </c:pt>
                <c:pt idx="75">
                  <c:v>0.19077352721768401</c:v>
                </c:pt>
                <c:pt idx="76">
                  <c:v>0.19504571632545101</c:v>
                </c:pt>
                <c:pt idx="77">
                  <c:v>0.19538721790907099</c:v>
                </c:pt>
              </c:numCache>
            </c:numRef>
          </c:xVal>
          <c:yVal>
            <c:numRef>
              <c:f>'Plot Data'!$B$3143:$B$3220</c:f>
              <c:numCache>
                <c:formatCode>General</c:formatCode>
                <c:ptCount val="78"/>
                <c:pt idx="0">
                  <c:v>2495585.12205802</c:v>
                </c:pt>
                <c:pt idx="1">
                  <c:v>2457384.487437</c:v>
                </c:pt>
                <c:pt idx="2">
                  <c:v>2096774.18628871</c:v>
                </c:pt>
                <c:pt idx="3">
                  <c:v>2042012.0541531399</c:v>
                </c:pt>
                <c:pt idx="4">
                  <c:v>2083947.6903369799</c:v>
                </c:pt>
                <c:pt idx="5">
                  <c:v>2095750.31003296</c:v>
                </c:pt>
                <c:pt idx="6">
                  <c:v>2097214.8574197101</c:v>
                </c:pt>
                <c:pt idx="7">
                  <c:v>2089724.22797305</c:v>
                </c:pt>
                <c:pt idx="8">
                  <c:v>2080797.8899392399</c:v>
                </c:pt>
                <c:pt idx="9">
                  <c:v>2071712.0944389701</c:v>
                </c:pt>
                <c:pt idx="10">
                  <c:v>2060371.09063599</c:v>
                </c:pt>
                <c:pt idx="11">
                  <c:v>2052835.455842</c:v>
                </c:pt>
                <c:pt idx="12">
                  <c:v>2079720.3395718001</c:v>
                </c:pt>
                <c:pt idx="13">
                  <c:v>2130945.0874328502</c:v>
                </c:pt>
                <c:pt idx="14">
                  <c:v>2128068.9457170102</c:v>
                </c:pt>
                <c:pt idx="15">
                  <c:v>1996473.81238951</c:v>
                </c:pt>
                <c:pt idx="16">
                  <c:v>2034876.2351281201</c:v>
                </c:pt>
                <c:pt idx="17">
                  <c:v>2096707.14387834</c:v>
                </c:pt>
                <c:pt idx="18">
                  <c:v>2116189.4535012799</c:v>
                </c:pt>
                <c:pt idx="19">
                  <c:v>2110989.6884021498</c:v>
                </c:pt>
                <c:pt idx="20">
                  <c:v>2090496.09123167</c:v>
                </c:pt>
                <c:pt idx="21">
                  <c:v>2063778.9669999899</c:v>
                </c:pt>
                <c:pt idx="22">
                  <c:v>2039774.33902812</c:v>
                </c:pt>
                <c:pt idx="23">
                  <c:v>2005404.91020946</c:v>
                </c:pt>
                <c:pt idx="24">
                  <c:v>1989765.0621860099</c:v>
                </c:pt>
                <c:pt idx="25">
                  <c:v>1963472.02100704</c:v>
                </c:pt>
                <c:pt idx="26">
                  <c:v>1937270.2500554</c:v>
                </c:pt>
                <c:pt idx="27">
                  <c:v>1910387.23198898</c:v>
                </c:pt>
                <c:pt idx="28">
                  <c:v>1884686.8137733999</c:v>
                </c:pt>
                <c:pt idx="29">
                  <c:v>1865736.9852805799</c:v>
                </c:pt>
                <c:pt idx="30">
                  <c:v>1844418.5987182299</c:v>
                </c:pt>
                <c:pt idx="31">
                  <c:v>1817100.8110332701</c:v>
                </c:pt>
                <c:pt idx="32">
                  <c:v>1791381.7394381301</c:v>
                </c:pt>
                <c:pt idx="33">
                  <c:v>1783339.7509218201</c:v>
                </c:pt>
                <c:pt idx="34">
                  <c:v>1760392.7546483499</c:v>
                </c:pt>
                <c:pt idx="35">
                  <c:v>1745788.7327572</c:v>
                </c:pt>
                <c:pt idx="36">
                  <c:v>1722740.77471376</c:v>
                </c:pt>
                <c:pt idx="37">
                  <c:v>1702187.67018604</c:v>
                </c:pt>
                <c:pt idx="38">
                  <c:v>1680495.02994054</c:v>
                </c:pt>
                <c:pt idx="39">
                  <c:v>1661959.7944966301</c:v>
                </c:pt>
                <c:pt idx="40">
                  <c:v>1647105.0515403701</c:v>
                </c:pt>
                <c:pt idx="41">
                  <c:v>1633374.63534112</c:v>
                </c:pt>
                <c:pt idx="42">
                  <c:v>1622676.5665168499</c:v>
                </c:pt>
                <c:pt idx="43">
                  <c:v>1606100.0756297</c:v>
                </c:pt>
                <c:pt idx="44">
                  <c:v>1589796.8565703901</c:v>
                </c:pt>
                <c:pt idx="45">
                  <c:v>1581171.99671626</c:v>
                </c:pt>
                <c:pt idx="46">
                  <c:v>1561086.6551491399</c:v>
                </c:pt>
                <c:pt idx="47">
                  <c:v>1539660.10238809</c:v>
                </c:pt>
                <c:pt idx="48">
                  <c:v>1516880.5743547501</c:v>
                </c:pt>
                <c:pt idx="49">
                  <c:v>1458774.7894232499</c:v>
                </c:pt>
                <c:pt idx="50">
                  <c:v>1384335.05388531</c:v>
                </c:pt>
                <c:pt idx="51">
                  <c:v>1270029.7891800201</c:v>
                </c:pt>
                <c:pt idx="52">
                  <c:v>1173587.07684319</c:v>
                </c:pt>
                <c:pt idx="53">
                  <c:v>1170020.0383969501</c:v>
                </c:pt>
                <c:pt idx="54">
                  <c:v>1167606.9414148901</c:v>
                </c:pt>
                <c:pt idx="55">
                  <c:v>1155161.1968314401</c:v>
                </c:pt>
                <c:pt idx="56">
                  <c:v>1142791.89413977</c:v>
                </c:pt>
                <c:pt idx="57">
                  <c:v>1130495.8909263699</c:v>
                </c:pt>
                <c:pt idx="58">
                  <c:v>1125597.9971721601</c:v>
                </c:pt>
                <c:pt idx="59">
                  <c:v>1043369.08512376</c:v>
                </c:pt>
                <c:pt idx="60">
                  <c:v>910514.07959222398</c:v>
                </c:pt>
                <c:pt idx="61">
                  <c:v>781057.47123642697</c:v>
                </c:pt>
                <c:pt idx="62">
                  <c:v>644794.52933951002</c:v>
                </c:pt>
                <c:pt idx="63">
                  <c:v>519365.44138517702</c:v>
                </c:pt>
                <c:pt idx="64">
                  <c:v>372964.20328744198</c:v>
                </c:pt>
                <c:pt idx="65">
                  <c:v>362605.219394146</c:v>
                </c:pt>
                <c:pt idx="66">
                  <c:v>362132.95640387898</c:v>
                </c:pt>
                <c:pt idx="67">
                  <c:v>403899.85424755001</c:v>
                </c:pt>
                <c:pt idx="68">
                  <c:v>304218.10361427802</c:v>
                </c:pt>
                <c:pt idx="69">
                  <c:v>313265.36964960297</c:v>
                </c:pt>
                <c:pt idx="70">
                  <c:v>330311.53152091301</c:v>
                </c:pt>
                <c:pt idx="71">
                  <c:v>335955.66464584199</c:v>
                </c:pt>
                <c:pt idx="72">
                  <c:v>336175.10816113598</c:v>
                </c:pt>
                <c:pt idx="73">
                  <c:v>336193.41288200603</c:v>
                </c:pt>
                <c:pt idx="74">
                  <c:v>437982.237134105</c:v>
                </c:pt>
                <c:pt idx="75">
                  <c:v>468507.542782748</c:v>
                </c:pt>
                <c:pt idx="76">
                  <c:v>291066.32275556301</c:v>
                </c:pt>
                <c:pt idx="77">
                  <c:v>283670.95408842602</c:v>
                </c:pt>
              </c:numCache>
            </c:numRef>
          </c:yVal>
          <c:smooth val="0"/>
          <c:extLst>
            <c:ext xmlns:c16="http://schemas.microsoft.com/office/drawing/2014/chart" uri="{C3380CC4-5D6E-409C-BE32-E72D297353CC}">
              <c16:uniqueId val="{00000037-3B72-424F-9EC6-AB8A22BEB92D}"/>
            </c:ext>
          </c:extLst>
        </c:ser>
        <c:ser>
          <c:idx val="56"/>
          <c:order val="56"/>
          <c:tx>
            <c:v>Flow Trajectories 1_38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Data'!$A$3223:$A$3319</c:f>
              <c:numCache>
                <c:formatCode>General</c:formatCode>
                <c:ptCount val="97"/>
                <c:pt idx="0">
                  <c:v>-5.87093402079139E-5</c:v>
                </c:pt>
                <c:pt idx="1">
                  <c:v>5.26515933597352E-3</c:v>
                </c:pt>
                <c:pt idx="2">
                  <c:v>7.8796795554886903E-3</c:v>
                </c:pt>
                <c:pt idx="3">
                  <c:v>9.5389870946996202E-3</c:v>
                </c:pt>
                <c:pt idx="4">
                  <c:v>1.4616658474438E-2</c:v>
                </c:pt>
                <c:pt idx="5">
                  <c:v>2.0198381278732701E-2</c:v>
                </c:pt>
                <c:pt idx="6">
                  <c:v>2.5279958061888801E-2</c:v>
                </c:pt>
                <c:pt idx="7">
                  <c:v>3.0868362507642001E-2</c:v>
                </c:pt>
                <c:pt idx="8">
                  <c:v>3.5949975423394301E-2</c:v>
                </c:pt>
                <c:pt idx="9">
                  <c:v>4.1538245364603203E-2</c:v>
                </c:pt>
                <c:pt idx="10">
                  <c:v>4.6618852516295502E-2</c:v>
                </c:pt>
                <c:pt idx="11">
                  <c:v>5.2208155591164998E-2</c:v>
                </c:pt>
                <c:pt idx="12">
                  <c:v>5.72899215502908E-2</c:v>
                </c:pt>
                <c:pt idx="13">
                  <c:v>6.2361825233571998E-2</c:v>
                </c:pt>
                <c:pt idx="14">
                  <c:v>6.7421359751096296E-2</c:v>
                </c:pt>
                <c:pt idx="15">
                  <c:v>7.09553490702583E-2</c:v>
                </c:pt>
                <c:pt idx="16">
                  <c:v>7.3531605653823398E-2</c:v>
                </c:pt>
                <c:pt idx="17">
                  <c:v>7.8893573875998199E-2</c:v>
                </c:pt>
                <c:pt idx="18">
                  <c:v>8.3935968499071797E-2</c:v>
                </c:pt>
                <c:pt idx="19">
                  <c:v>8.7456587570286196E-2</c:v>
                </c:pt>
                <c:pt idx="20">
                  <c:v>9.2201252348225099E-2</c:v>
                </c:pt>
                <c:pt idx="21">
                  <c:v>9.5238354975634196E-2</c:v>
                </c:pt>
                <c:pt idx="22">
                  <c:v>0.100617811169026</c:v>
                </c:pt>
                <c:pt idx="23">
                  <c:v>0.105181513835786</c:v>
                </c:pt>
                <c:pt idx="24">
                  <c:v>0.109748802771007</c:v>
                </c:pt>
                <c:pt idx="25">
                  <c:v>0.113807188379022</c:v>
                </c:pt>
                <c:pt idx="26">
                  <c:v>0.114112061706396</c:v>
                </c:pt>
                <c:pt idx="27">
                  <c:v>0.118690396287098</c:v>
                </c:pt>
                <c:pt idx="28">
                  <c:v>0.123248381078334</c:v>
                </c:pt>
                <c:pt idx="29">
                  <c:v>0.12831121537597101</c:v>
                </c:pt>
                <c:pt idx="30">
                  <c:v>0.13185576985404601</c:v>
                </c:pt>
                <c:pt idx="31">
                  <c:v>0.13662313756459901</c:v>
                </c:pt>
                <c:pt idx="32">
                  <c:v>0.14118089984578</c:v>
                </c:pt>
                <c:pt idx="33">
                  <c:v>0.14553489413176199</c:v>
                </c:pt>
                <c:pt idx="34">
                  <c:v>0.14958434406068799</c:v>
                </c:pt>
                <c:pt idx="35">
                  <c:v>0.151610492909137</c:v>
                </c:pt>
                <c:pt idx="36">
                  <c:v>0.15596542953655801</c:v>
                </c:pt>
                <c:pt idx="37">
                  <c:v>0.16001379128301499</c:v>
                </c:pt>
                <c:pt idx="38">
                  <c:v>0.161532261257923</c:v>
                </c:pt>
                <c:pt idx="39">
                  <c:v>0.16568340961672301</c:v>
                </c:pt>
                <c:pt idx="40">
                  <c:v>0.169226664445982</c:v>
                </c:pt>
                <c:pt idx="41">
                  <c:v>0.172769781514129</c:v>
                </c:pt>
                <c:pt idx="42">
                  <c:v>0.176313115099131</c:v>
                </c:pt>
                <c:pt idx="43">
                  <c:v>0.17985712178310601</c:v>
                </c:pt>
                <c:pt idx="44">
                  <c:v>0.18137605789195299</c:v>
                </c:pt>
                <c:pt idx="45">
                  <c:v>0.18441388907171599</c:v>
                </c:pt>
                <c:pt idx="46">
                  <c:v>0.18745194118021299</c:v>
                </c:pt>
                <c:pt idx="47">
                  <c:v>0.19049039802811199</c:v>
                </c:pt>
                <c:pt idx="48">
                  <c:v>0.19200950476790901</c:v>
                </c:pt>
                <c:pt idx="49">
                  <c:v>0.19474611892607999</c:v>
                </c:pt>
                <c:pt idx="50">
                  <c:v>0.19697722590748901</c:v>
                </c:pt>
                <c:pt idx="51">
                  <c:v>0.199006558820777</c:v>
                </c:pt>
                <c:pt idx="52">
                  <c:v>0.20052988887663301</c:v>
                </c:pt>
                <c:pt idx="53">
                  <c:v>0.20206165062522799</c:v>
                </c:pt>
                <c:pt idx="54">
                  <c:v>0.20309292625615299</c:v>
                </c:pt>
                <c:pt idx="55">
                  <c:v>0.20361371567800801</c:v>
                </c:pt>
                <c:pt idx="56">
                  <c:v>0.20424229972338101</c:v>
                </c:pt>
                <c:pt idx="57">
                  <c:v>0.20480610449530601</c:v>
                </c:pt>
                <c:pt idx="58">
                  <c:v>0.205335481194587</c:v>
                </c:pt>
                <c:pt idx="59">
                  <c:v>0.205973720178937</c:v>
                </c:pt>
                <c:pt idx="60">
                  <c:v>0.206519695088069</c:v>
                </c:pt>
                <c:pt idx="61">
                  <c:v>0.207603066777927</c:v>
                </c:pt>
                <c:pt idx="62">
                  <c:v>0.20813628253208399</c:v>
                </c:pt>
                <c:pt idx="63">
                  <c:v>0.20864725596577799</c:v>
                </c:pt>
                <c:pt idx="64">
                  <c:v>0.20868693365487401</c:v>
                </c:pt>
                <c:pt idx="65">
                  <c:v>0.20873228967456001</c:v>
                </c:pt>
                <c:pt idx="66">
                  <c:v>0.20877372725066601</c:v>
                </c:pt>
                <c:pt idx="67">
                  <c:v>0.20881503462967799</c:v>
                </c:pt>
                <c:pt idx="68">
                  <c:v>0.20885621269455101</c:v>
                </c:pt>
                <c:pt idx="69">
                  <c:v>0.208897262167896</c:v>
                </c:pt>
                <c:pt idx="70">
                  <c:v>0.20893818378016399</c:v>
                </c:pt>
                <c:pt idx="71">
                  <c:v>0.208978978268861</c:v>
                </c:pt>
                <c:pt idx="72">
                  <c:v>0.20901964637773501</c:v>
                </c:pt>
                <c:pt idx="73">
                  <c:v>0.20906018885595101</c:v>
                </c:pt>
                <c:pt idx="74">
                  <c:v>0.20910060645724901</c:v>
                </c:pt>
                <c:pt idx="75">
                  <c:v>0.20914089993908699</c:v>
                </c:pt>
                <c:pt idx="76">
                  <c:v>0.209186048020292</c:v>
                </c:pt>
                <c:pt idx="77">
                  <c:v>0.209227473542419</c:v>
                </c:pt>
                <c:pt idx="78">
                  <c:v>0.20926878686230499</c:v>
                </c:pt>
                <c:pt idx="79">
                  <c:v>0.20930998917507301</c:v>
                </c:pt>
                <c:pt idx="80">
                  <c:v>0.209351081662214</c:v>
                </c:pt>
                <c:pt idx="81">
                  <c:v>0.209392065489519</c:v>
                </c:pt>
                <c:pt idx="82">
                  <c:v>0.20943294180508101</c:v>
                </c:pt>
                <c:pt idx="83">
                  <c:v>0.20947371173736501</c:v>
                </c:pt>
                <c:pt idx="84">
                  <c:v>0.20951437639336501</c:v>
                </c:pt>
                <c:pt idx="85">
                  <c:v>0.20956066882549601</c:v>
                </c:pt>
                <c:pt idx="86">
                  <c:v>0.209602964579641</c:v>
                </c:pt>
                <c:pt idx="87">
                  <c:v>0.20964965729753099</c:v>
                </c:pt>
                <c:pt idx="88">
                  <c:v>0.20969324634276901</c:v>
                </c:pt>
                <c:pt idx="89">
                  <c:v>0.20973672900113399</c:v>
                </c:pt>
                <c:pt idx="90">
                  <c:v>0.20975843108546</c:v>
                </c:pt>
                <c:pt idx="91">
                  <c:v>0.20979943708603699</c:v>
                </c:pt>
                <c:pt idx="92">
                  <c:v>0.20984026846513901</c:v>
                </c:pt>
                <c:pt idx="93">
                  <c:v>0.209880931773019</c:v>
                </c:pt>
                <c:pt idx="94">
                  <c:v>0.20992142849158699</c:v>
                </c:pt>
                <c:pt idx="95">
                  <c:v>0.209961760086391</c:v>
                </c:pt>
                <c:pt idx="96">
                  <c:v>0.20997382758279801</c:v>
                </c:pt>
              </c:numCache>
            </c:numRef>
          </c:xVal>
          <c:yVal>
            <c:numRef>
              <c:f>'Plot Data'!$B$3223:$B$3319</c:f>
              <c:numCache>
                <c:formatCode>General</c:formatCode>
                <c:ptCount val="97"/>
                <c:pt idx="0">
                  <c:v>2499964.7066946598</c:v>
                </c:pt>
                <c:pt idx="1">
                  <c:v>2496515.0035249102</c:v>
                </c:pt>
                <c:pt idx="2">
                  <c:v>2279468.5658468301</c:v>
                </c:pt>
                <c:pt idx="3">
                  <c:v>2080150.6776240801</c:v>
                </c:pt>
                <c:pt idx="4">
                  <c:v>2029318.61417401</c:v>
                </c:pt>
                <c:pt idx="5">
                  <c:v>2080425.0408841299</c:v>
                </c:pt>
                <c:pt idx="6">
                  <c:v>2094605.66478243</c:v>
                </c:pt>
                <c:pt idx="7">
                  <c:v>2098651.8833326399</c:v>
                </c:pt>
                <c:pt idx="8">
                  <c:v>2092698.5880840099</c:v>
                </c:pt>
                <c:pt idx="9">
                  <c:v>2082373.5181511601</c:v>
                </c:pt>
                <c:pt idx="10">
                  <c:v>2073164.3676160399</c:v>
                </c:pt>
                <c:pt idx="11">
                  <c:v>2062937.8878385399</c:v>
                </c:pt>
                <c:pt idx="12">
                  <c:v>2053780.50362054</c:v>
                </c:pt>
                <c:pt idx="13">
                  <c:v>2078605.1496000299</c:v>
                </c:pt>
                <c:pt idx="14">
                  <c:v>2139545.7331048101</c:v>
                </c:pt>
                <c:pt idx="15">
                  <c:v>2182529.8234294299</c:v>
                </c:pt>
                <c:pt idx="16">
                  <c:v>2054201.39425285</c:v>
                </c:pt>
                <c:pt idx="17">
                  <c:v>2037400.2021777499</c:v>
                </c:pt>
                <c:pt idx="18">
                  <c:v>2096884.59308955</c:v>
                </c:pt>
                <c:pt idx="19">
                  <c:v>2129170.6061558798</c:v>
                </c:pt>
                <c:pt idx="20">
                  <c:v>2140950.25306436</c:v>
                </c:pt>
                <c:pt idx="21">
                  <c:v>2133934.3464098899</c:v>
                </c:pt>
                <c:pt idx="22">
                  <c:v>2104259.69591951</c:v>
                </c:pt>
                <c:pt idx="23">
                  <c:v>2080675.78100099</c:v>
                </c:pt>
                <c:pt idx="24">
                  <c:v>2049179.40702354</c:v>
                </c:pt>
                <c:pt idx="25">
                  <c:v>2017584.18207033</c:v>
                </c:pt>
                <c:pt idx="26">
                  <c:v>2015318.38143195</c:v>
                </c:pt>
                <c:pt idx="27">
                  <c:v>1989199.3720926901</c:v>
                </c:pt>
                <c:pt idx="28">
                  <c:v>1960316.73782207</c:v>
                </c:pt>
                <c:pt idx="29">
                  <c:v>1930528.93088585</c:v>
                </c:pt>
                <c:pt idx="30">
                  <c:v>1908821.9740742301</c:v>
                </c:pt>
                <c:pt idx="31">
                  <c:v>1875633.76352197</c:v>
                </c:pt>
                <c:pt idx="32">
                  <c:v>1845168.0951775799</c:v>
                </c:pt>
                <c:pt idx="33">
                  <c:v>1817521.10200937</c:v>
                </c:pt>
                <c:pt idx="34">
                  <c:v>1792632.0187868599</c:v>
                </c:pt>
                <c:pt idx="35">
                  <c:v>1779995.6037074099</c:v>
                </c:pt>
                <c:pt idx="36">
                  <c:v>1753687.36533245</c:v>
                </c:pt>
                <c:pt idx="37">
                  <c:v>1730367.7132403899</c:v>
                </c:pt>
                <c:pt idx="38">
                  <c:v>1721714.0701734601</c:v>
                </c:pt>
                <c:pt idx="39">
                  <c:v>1697579.6750449799</c:v>
                </c:pt>
                <c:pt idx="40">
                  <c:v>1676381.79416874</c:v>
                </c:pt>
                <c:pt idx="41">
                  <c:v>1654265.2889771599</c:v>
                </c:pt>
                <c:pt idx="42">
                  <c:v>1630753.65511142</c:v>
                </c:pt>
                <c:pt idx="43">
                  <c:v>1605206.29513932</c:v>
                </c:pt>
                <c:pt idx="44">
                  <c:v>1593517.4048192799</c:v>
                </c:pt>
                <c:pt idx="45">
                  <c:v>1568538.95576512</c:v>
                </c:pt>
                <c:pt idx="46">
                  <c:v>1541022.8478147599</c:v>
                </c:pt>
                <c:pt idx="47">
                  <c:v>1511370.25226974</c:v>
                </c:pt>
                <c:pt idx="48">
                  <c:v>1495413.9404657499</c:v>
                </c:pt>
                <c:pt idx="49">
                  <c:v>1465523.02379199</c:v>
                </c:pt>
                <c:pt idx="50">
                  <c:v>1440558.7394061901</c:v>
                </c:pt>
                <c:pt idx="51">
                  <c:v>1417190.9551806001</c:v>
                </c:pt>
                <c:pt idx="52">
                  <c:v>1399371.5254854299</c:v>
                </c:pt>
                <c:pt idx="53">
                  <c:v>1380774.7231695999</c:v>
                </c:pt>
                <c:pt idx="54">
                  <c:v>1367453.3820287499</c:v>
                </c:pt>
                <c:pt idx="55">
                  <c:v>1360196.1736834501</c:v>
                </c:pt>
                <c:pt idx="56">
                  <c:v>1350781.7542926299</c:v>
                </c:pt>
                <c:pt idx="57">
                  <c:v>1341684.9634479</c:v>
                </c:pt>
                <c:pt idx="58">
                  <c:v>1332437.16531548</c:v>
                </c:pt>
                <c:pt idx="59">
                  <c:v>1320174.4913011</c:v>
                </c:pt>
                <c:pt idx="60">
                  <c:v>1301131.9543004199</c:v>
                </c:pt>
                <c:pt idx="61">
                  <c:v>1234855.6246314801</c:v>
                </c:pt>
                <c:pt idx="62">
                  <c:v>1151188.6774099499</c:v>
                </c:pt>
                <c:pt idx="63">
                  <c:v>1042640.88625639</c:v>
                </c:pt>
                <c:pt idx="64">
                  <c:v>1041006.74111444</c:v>
                </c:pt>
                <c:pt idx="65">
                  <c:v>1039036.1391165199</c:v>
                </c:pt>
                <c:pt idx="66">
                  <c:v>1038650.49910303</c:v>
                </c:pt>
                <c:pt idx="67">
                  <c:v>1038251.76185021</c:v>
                </c:pt>
                <c:pt idx="68">
                  <c:v>1037840.0268360201</c:v>
                </c:pt>
                <c:pt idx="69">
                  <c:v>1037415.39005693</c:v>
                </c:pt>
                <c:pt idx="70">
                  <c:v>1036977.95539268</c:v>
                </c:pt>
                <c:pt idx="71">
                  <c:v>1036527.83453647</c:v>
                </c:pt>
                <c:pt idx="72">
                  <c:v>1036065.14690877</c:v>
                </c:pt>
                <c:pt idx="73">
                  <c:v>1035590.01955447</c:v>
                </c:pt>
                <c:pt idx="74">
                  <c:v>1035102.58702362</c:v>
                </c:pt>
                <c:pt idx="75">
                  <c:v>1034602.9912356</c:v>
                </c:pt>
                <c:pt idx="76">
                  <c:v>1033907.881801</c:v>
                </c:pt>
                <c:pt idx="77">
                  <c:v>1033189.73268723</c:v>
                </c:pt>
                <c:pt idx="78">
                  <c:v>1032458.14280159</c:v>
                </c:pt>
                <c:pt idx="79">
                  <c:v>1031713.38204873</c:v>
                </c:pt>
                <c:pt idx="80">
                  <c:v>1030955.73145129</c:v>
                </c:pt>
                <c:pt idx="81">
                  <c:v>1030185.48274151</c:v>
                </c:pt>
                <c:pt idx="82">
                  <c:v>1029402.93792082</c:v>
                </c:pt>
                <c:pt idx="83">
                  <c:v>1028608.4087889499</c:v>
                </c:pt>
                <c:pt idx="84">
                  <c:v>1027802.2164437301</c:v>
                </c:pt>
                <c:pt idx="85">
                  <c:v>1026814.04615902</c:v>
                </c:pt>
                <c:pt idx="86">
                  <c:v>1025879.56628582</c:v>
                </c:pt>
                <c:pt idx="87">
                  <c:v>1024803.52210234</c:v>
                </c:pt>
                <c:pt idx="88">
                  <c:v>1023633.2878725399</c:v>
                </c:pt>
                <c:pt idx="89">
                  <c:v>1022452.20287744</c:v>
                </c:pt>
                <c:pt idx="90">
                  <c:v>1021857.72966169</c:v>
                </c:pt>
                <c:pt idx="91">
                  <c:v>1021250.19297158</c:v>
                </c:pt>
                <c:pt idx="92">
                  <c:v>1020651.48986914</c:v>
                </c:pt>
                <c:pt idx="93">
                  <c:v>1020053.23321595</c:v>
                </c:pt>
                <c:pt idx="94">
                  <c:v>1019455.42632253</c:v>
                </c:pt>
                <c:pt idx="95">
                  <c:v>1018858.07234162</c:v>
                </c:pt>
                <c:pt idx="96">
                  <c:v>1018678.95491765</c:v>
                </c:pt>
              </c:numCache>
            </c:numRef>
          </c:yVal>
          <c:smooth val="0"/>
          <c:extLst>
            <c:ext xmlns:c16="http://schemas.microsoft.com/office/drawing/2014/chart" uri="{C3380CC4-5D6E-409C-BE32-E72D297353CC}">
              <c16:uniqueId val="{00000038-3B72-424F-9EC6-AB8A22BEB92D}"/>
            </c:ext>
          </c:extLst>
        </c:ser>
        <c:ser>
          <c:idx val="57"/>
          <c:order val="57"/>
          <c:tx>
            <c:v>Flow Trajectories 1_39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Data'!$A$3322:$A$3500</c:f>
              <c:numCache>
                <c:formatCode>General</c:formatCode>
                <c:ptCount val="179"/>
                <c:pt idx="0">
                  <c:v>-5.8709329243996402E-5</c:v>
                </c:pt>
                <c:pt idx="1">
                  <c:v>2.88092470258966E-3</c:v>
                </c:pt>
                <c:pt idx="2">
                  <c:v>5.6676122071075696E-3</c:v>
                </c:pt>
                <c:pt idx="3">
                  <c:v>6.4531060582556001E-3</c:v>
                </c:pt>
                <c:pt idx="4">
                  <c:v>8.3439232421951004E-3</c:v>
                </c:pt>
                <c:pt idx="5">
                  <c:v>8.3480435978727403E-3</c:v>
                </c:pt>
                <c:pt idx="6">
                  <c:v>8.3640279654168606E-3</c:v>
                </c:pt>
                <c:pt idx="7">
                  <c:v>9.3345244379929304E-3</c:v>
                </c:pt>
                <c:pt idx="8">
                  <c:v>1.2696099839562699E-2</c:v>
                </c:pt>
                <c:pt idx="9">
                  <c:v>1.6075460422704E-2</c:v>
                </c:pt>
                <c:pt idx="10">
                  <c:v>1.9205302241253799E-2</c:v>
                </c:pt>
                <c:pt idx="11">
                  <c:v>2.1891136999404901E-2</c:v>
                </c:pt>
                <c:pt idx="12">
                  <c:v>2.42768660396885E-2</c:v>
                </c:pt>
                <c:pt idx="13">
                  <c:v>2.6446241744555801E-2</c:v>
                </c:pt>
                <c:pt idx="14">
                  <c:v>2.8438277148040501E-2</c:v>
                </c:pt>
                <c:pt idx="15">
                  <c:v>3.0306448439534801E-2</c:v>
                </c:pt>
                <c:pt idx="16">
                  <c:v>3.2113600312492802E-2</c:v>
                </c:pt>
                <c:pt idx="17">
                  <c:v>3.4080480896411101E-2</c:v>
                </c:pt>
                <c:pt idx="18">
                  <c:v>3.6080364787250602E-2</c:v>
                </c:pt>
                <c:pt idx="19">
                  <c:v>3.8156857855327103E-2</c:v>
                </c:pt>
                <c:pt idx="20">
                  <c:v>4.0322328534701801E-2</c:v>
                </c:pt>
                <c:pt idx="21">
                  <c:v>4.25700413364083E-2</c:v>
                </c:pt>
                <c:pt idx="22">
                  <c:v>4.4889827859939203E-2</c:v>
                </c:pt>
                <c:pt idx="23">
                  <c:v>4.7261884649031999E-2</c:v>
                </c:pt>
                <c:pt idx="24">
                  <c:v>4.9668596006227098E-2</c:v>
                </c:pt>
                <c:pt idx="25">
                  <c:v>5.2102050285957199E-2</c:v>
                </c:pt>
                <c:pt idx="26">
                  <c:v>5.4548360088725503E-2</c:v>
                </c:pt>
                <c:pt idx="27">
                  <c:v>5.7024861679586897E-2</c:v>
                </c:pt>
                <c:pt idx="28">
                  <c:v>5.9567959087947799E-2</c:v>
                </c:pt>
                <c:pt idx="29">
                  <c:v>6.2274450256074303E-2</c:v>
                </c:pt>
                <c:pt idx="30">
                  <c:v>6.5658177507900595E-2</c:v>
                </c:pt>
                <c:pt idx="31">
                  <c:v>7.0966319910736694E-2</c:v>
                </c:pt>
                <c:pt idx="32">
                  <c:v>7.1956898793520102E-2</c:v>
                </c:pt>
                <c:pt idx="33">
                  <c:v>7.3485573963979797E-2</c:v>
                </c:pt>
                <c:pt idx="34">
                  <c:v>7.5238272092191194E-2</c:v>
                </c:pt>
                <c:pt idx="35">
                  <c:v>7.8395888366266805E-2</c:v>
                </c:pt>
                <c:pt idx="36">
                  <c:v>8.1460800174037007E-2</c:v>
                </c:pt>
                <c:pt idx="37">
                  <c:v>8.3845267055773401E-2</c:v>
                </c:pt>
                <c:pt idx="38">
                  <c:v>8.5394769347113098E-2</c:v>
                </c:pt>
                <c:pt idx="39">
                  <c:v>8.6444906711077296E-2</c:v>
                </c:pt>
                <c:pt idx="40">
                  <c:v>8.7150798528102397E-2</c:v>
                </c:pt>
                <c:pt idx="41">
                  <c:v>8.7627220313903603E-2</c:v>
                </c:pt>
                <c:pt idx="42">
                  <c:v>8.7929745878115598E-2</c:v>
                </c:pt>
                <c:pt idx="43">
                  <c:v>8.8127548265537897E-2</c:v>
                </c:pt>
                <c:pt idx="44">
                  <c:v>8.8266873559254402E-2</c:v>
                </c:pt>
                <c:pt idx="45">
                  <c:v>8.8393848163793004E-2</c:v>
                </c:pt>
                <c:pt idx="46">
                  <c:v>8.8520675377168401E-2</c:v>
                </c:pt>
                <c:pt idx="47">
                  <c:v>8.8660115444899198E-2</c:v>
                </c:pt>
                <c:pt idx="48">
                  <c:v>8.8799607385157395E-2</c:v>
                </c:pt>
                <c:pt idx="49">
                  <c:v>8.8926419361322895E-2</c:v>
                </c:pt>
                <c:pt idx="50">
                  <c:v>8.9053189932339294E-2</c:v>
                </c:pt>
                <c:pt idx="51">
                  <c:v>8.9192639784076599E-2</c:v>
                </c:pt>
                <c:pt idx="52">
                  <c:v>8.9332109367716794E-2</c:v>
                </c:pt>
                <c:pt idx="53">
                  <c:v>8.9471600994393399E-2</c:v>
                </c:pt>
                <c:pt idx="54">
                  <c:v>8.9598400183287796E-2</c:v>
                </c:pt>
                <c:pt idx="55">
                  <c:v>8.9737767031979498E-2</c:v>
                </c:pt>
                <c:pt idx="56">
                  <c:v>8.98771513815627E-2</c:v>
                </c:pt>
                <c:pt idx="57">
                  <c:v>9.0016560300885895E-2</c:v>
                </c:pt>
                <c:pt idx="58">
                  <c:v>9.0155997635280094E-2</c:v>
                </c:pt>
                <c:pt idx="59">
                  <c:v>9.0295462116026196E-2</c:v>
                </c:pt>
                <c:pt idx="60">
                  <c:v>9.0422158380595904E-2</c:v>
                </c:pt>
                <c:pt idx="61">
                  <c:v>9.0561515408019794E-2</c:v>
                </c:pt>
                <c:pt idx="62">
                  <c:v>9.0700907594868999E-2</c:v>
                </c:pt>
                <c:pt idx="63">
                  <c:v>9.0840323328808703E-2</c:v>
                </c:pt>
                <c:pt idx="64">
                  <c:v>9.0979757102601602E-2</c:v>
                </c:pt>
                <c:pt idx="65">
                  <c:v>9.11065364770451E-2</c:v>
                </c:pt>
                <c:pt idx="66">
                  <c:v>9.1245858844809097E-2</c:v>
                </c:pt>
                <c:pt idx="67">
                  <c:v>9.1385236153960395E-2</c:v>
                </c:pt>
                <c:pt idx="68">
                  <c:v>9.1524654902741504E-2</c:v>
                </c:pt>
                <c:pt idx="69">
                  <c:v>9.1664070008712406E-2</c:v>
                </c:pt>
                <c:pt idx="70">
                  <c:v>9.1803508929293398E-2</c:v>
                </c:pt>
                <c:pt idx="71">
                  <c:v>9.1930258135455106E-2</c:v>
                </c:pt>
                <c:pt idx="72">
                  <c:v>9.2069593439754405E-2</c:v>
                </c:pt>
                <c:pt idx="73">
                  <c:v>9.2208967836449898E-2</c:v>
                </c:pt>
                <c:pt idx="74">
                  <c:v>9.2335702834439495E-2</c:v>
                </c:pt>
                <c:pt idx="75">
                  <c:v>9.2373717715741599E-2</c:v>
                </c:pt>
                <c:pt idx="76">
                  <c:v>9.2513124478730002E-2</c:v>
                </c:pt>
                <c:pt idx="77">
                  <c:v>9.2652547604051505E-2</c:v>
                </c:pt>
                <c:pt idx="78">
                  <c:v>9.2779268452811606E-2</c:v>
                </c:pt>
                <c:pt idx="79">
                  <c:v>9.2918615255685399E-2</c:v>
                </c:pt>
                <c:pt idx="80">
                  <c:v>9.3045307200827002E-2</c:v>
                </c:pt>
                <c:pt idx="81">
                  <c:v>9.3184629660820695E-2</c:v>
                </c:pt>
                <c:pt idx="82">
                  <c:v>9.3323993723512105E-2</c:v>
                </c:pt>
                <c:pt idx="83">
                  <c:v>9.3463411129033794E-2</c:v>
                </c:pt>
                <c:pt idx="84">
                  <c:v>9.3590184483574396E-2</c:v>
                </c:pt>
                <c:pt idx="85">
                  <c:v>9.3729599355690599E-2</c:v>
                </c:pt>
                <c:pt idx="86">
                  <c:v>9.3856310951097505E-2</c:v>
                </c:pt>
                <c:pt idx="87">
                  <c:v>9.3995685888567895E-2</c:v>
                </c:pt>
                <c:pt idx="88">
                  <c:v>9.4135114028116001E-2</c:v>
                </c:pt>
                <c:pt idx="89">
                  <c:v>9.4274576663941206E-2</c:v>
                </c:pt>
                <c:pt idx="90">
                  <c:v>9.4414070025504199E-2</c:v>
                </c:pt>
                <c:pt idx="91">
                  <c:v>9.4540897570826704E-2</c:v>
                </c:pt>
                <c:pt idx="92">
                  <c:v>9.46676179191068E-2</c:v>
                </c:pt>
                <c:pt idx="93">
                  <c:v>9.4807018525419201E-2</c:v>
                </c:pt>
                <c:pt idx="94">
                  <c:v>9.4883072471175195E-2</c:v>
                </c:pt>
                <c:pt idx="95">
                  <c:v>9.5010107312612599E-2</c:v>
                </c:pt>
                <c:pt idx="96">
                  <c:v>9.5137093763689604E-2</c:v>
                </c:pt>
                <c:pt idx="97">
                  <c:v>9.5357762630000495E-2</c:v>
                </c:pt>
                <c:pt idx="98">
                  <c:v>9.5769833911948501E-2</c:v>
                </c:pt>
                <c:pt idx="99">
                  <c:v>9.6541320262514302E-2</c:v>
                </c:pt>
                <c:pt idx="100">
                  <c:v>9.7968710241186405E-2</c:v>
                </c:pt>
                <c:pt idx="101">
                  <c:v>0.100574899461463</c:v>
                </c:pt>
                <c:pt idx="102">
                  <c:v>0.101656001095818</c:v>
                </c:pt>
                <c:pt idx="103">
                  <c:v>0.101788462493314</c:v>
                </c:pt>
                <c:pt idx="104">
                  <c:v>0.105873234783111</c:v>
                </c:pt>
                <c:pt idx="105">
                  <c:v>0.110795331576358</c:v>
                </c:pt>
                <c:pt idx="106">
                  <c:v>0.11546203998462901</c:v>
                </c:pt>
                <c:pt idx="107">
                  <c:v>0.11627715596763299</c:v>
                </c:pt>
                <c:pt idx="108">
                  <c:v>0.121418813787483</c:v>
                </c:pt>
                <c:pt idx="109">
                  <c:v>0.12650680281895199</c:v>
                </c:pt>
                <c:pt idx="110">
                  <c:v>0.131562092154595</c:v>
                </c:pt>
                <c:pt idx="111">
                  <c:v>0.134601200544401</c:v>
                </c:pt>
                <c:pt idx="112">
                  <c:v>0.139165567858478</c:v>
                </c:pt>
                <c:pt idx="113">
                  <c:v>0.14231002411546301</c:v>
                </c:pt>
                <c:pt idx="114">
                  <c:v>0.14747892136382701</c:v>
                </c:pt>
                <c:pt idx="115">
                  <c:v>0.151525399436161</c:v>
                </c:pt>
                <c:pt idx="116">
                  <c:v>0.15507301758004499</c:v>
                </c:pt>
                <c:pt idx="117">
                  <c:v>0.15547968094047401</c:v>
                </c:pt>
                <c:pt idx="118">
                  <c:v>0.16058344162315599</c:v>
                </c:pt>
                <c:pt idx="119">
                  <c:v>0.16463138132931701</c:v>
                </c:pt>
                <c:pt idx="120">
                  <c:v>0.16918560731660601</c:v>
                </c:pt>
                <c:pt idx="121">
                  <c:v>0.17323342494009999</c:v>
                </c:pt>
                <c:pt idx="122">
                  <c:v>0.17779005237215201</c:v>
                </c:pt>
                <c:pt idx="123">
                  <c:v>0.18183707789171</c:v>
                </c:pt>
                <c:pt idx="124">
                  <c:v>0.18588726309804801</c:v>
                </c:pt>
                <c:pt idx="125">
                  <c:v>0.189935972586223</c:v>
                </c:pt>
                <c:pt idx="126">
                  <c:v>0.19347801771603801</c:v>
                </c:pt>
                <c:pt idx="127">
                  <c:v>0.197019592669196</c:v>
                </c:pt>
                <c:pt idx="128">
                  <c:v>0.20005424992489501</c:v>
                </c:pt>
                <c:pt idx="129">
                  <c:v>0.20288731752299299</c:v>
                </c:pt>
                <c:pt idx="130">
                  <c:v>0.20592116661843601</c:v>
                </c:pt>
                <c:pt idx="131">
                  <c:v>0.20895446843826701</c:v>
                </c:pt>
                <c:pt idx="132">
                  <c:v>0.211987084157572</c:v>
                </c:pt>
                <c:pt idx="133">
                  <c:v>0.215018449672152</c:v>
                </c:pt>
                <c:pt idx="134">
                  <c:v>0.21703933288296801</c:v>
                </c:pt>
                <c:pt idx="135">
                  <c:v>0.219167145830895</c:v>
                </c:pt>
                <c:pt idx="136">
                  <c:v>0.22018406224200299</c:v>
                </c:pt>
                <c:pt idx="137">
                  <c:v>0.22120759009444699</c:v>
                </c:pt>
                <c:pt idx="138">
                  <c:v>0.22192731283848799</c:v>
                </c:pt>
                <c:pt idx="139">
                  <c:v>0.22245664549751401</c:v>
                </c:pt>
                <c:pt idx="140">
                  <c:v>0.222995476317634</c:v>
                </c:pt>
                <c:pt idx="141">
                  <c:v>0.223543424041907</c:v>
                </c:pt>
                <c:pt idx="142">
                  <c:v>0.22420307702431599</c:v>
                </c:pt>
                <c:pt idx="143">
                  <c:v>0.224306173741839</c:v>
                </c:pt>
                <c:pt idx="144">
                  <c:v>0.22486306832038599</c:v>
                </c:pt>
                <c:pt idx="145">
                  <c:v>0.22542575906853299</c:v>
                </c:pt>
                <c:pt idx="146">
                  <c:v>0.22762713786254901</c:v>
                </c:pt>
                <c:pt idx="147">
                  <c:v>0.22816629768433599</c:v>
                </c:pt>
                <c:pt idx="148">
                  <c:v>0.22852666849859299</c:v>
                </c:pt>
                <c:pt idx="149">
                  <c:v>0.228553598579572</c:v>
                </c:pt>
                <c:pt idx="150">
                  <c:v>0.228580313900733</c:v>
                </c:pt>
                <c:pt idx="151">
                  <c:v>0.22860682632457499</c:v>
                </c:pt>
                <c:pt idx="152">
                  <c:v>0.22863313910379901</c:v>
                </c:pt>
                <c:pt idx="153">
                  <c:v>0.22865925546756799</c:v>
                </c:pt>
                <c:pt idx="154">
                  <c:v>0.22868517862433099</c:v>
                </c:pt>
                <c:pt idx="155">
                  <c:v>0.22871091176455799</c:v>
                </c:pt>
                <c:pt idx="156">
                  <c:v>0.228736458063378</c:v>
                </c:pt>
                <c:pt idx="157">
                  <c:v>0.228761820683138</c:v>
                </c:pt>
                <c:pt idx="158">
                  <c:v>0.22878198064848301</c:v>
                </c:pt>
                <c:pt idx="159">
                  <c:v>0.22878483966157701</c:v>
                </c:pt>
                <c:pt idx="160">
                  <c:v>0.22880658082955399</c:v>
                </c:pt>
                <c:pt idx="161">
                  <c:v>0.22912472002846199</c:v>
                </c:pt>
                <c:pt idx="162">
                  <c:v>0.229284922080113</c:v>
                </c:pt>
                <c:pt idx="163">
                  <c:v>0.22951494991711099</c:v>
                </c:pt>
                <c:pt idx="164">
                  <c:v>0.22982746399193399</c:v>
                </c:pt>
                <c:pt idx="165">
                  <c:v>0.23022040166052599</c:v>
                </c:pt>
                <c:pt idx="166">
                  <c:v>0.23534713042925801</c:v>
                </c:pt>
                <c:pt idx="167">
                  <c:v>0.23885791101161799</c:v>
                </c:pt>
                <c:pt idx="168">
                  <c:v>0.240365030917156</c:v>
                </c:pt>
                <c:pt idx="169">
                  <c:v>0.24045385265871699</c:v>
                </c:pt>
                <c:pt idx="170">
                  <c:v>0.24046147219498001</c:v>
                </c:pt>
                <c:pt idx="171">
                  <c:v>0.240462742242775</c:v>
                </c:pt>
                <c:pt idx="172">
                  <c:v>0.243500485131174</c:v>
                </c:pt>
                <c:pt idx="173">
                  <c:v>0.24451708606946501</c:v>
                </c:pt>
                <c:pt idx="174">
                  <c:v>0.24457424303407099</c:v>
                </c:pt>
                <c:pt idx="175">
                  <c:v>0.24458059327304199</c:v>
                </c:pt>
                <c:pt idx="176">
                  <c:v>0.250251903865503</c:v>
                </c:pt>
                <c:pt idx="177">
                  <c:v>0.252827989404454</c:v>
                </c:pt>
                <c:pt idx="178">
                  <c:v>0.25326506073321398</c:v>
                </c:pt>
              </c:numCache>
            </c:numRef>
          </c:xVal>
          <c:yVal>
            <c:numRef>
              <c:f>'Plot Data'!$B$3322:$B$3500</c:f>
              <c:numCache>
                <c:formatCode>General</c:formatCode>
                <c:ptCount val="179"/>
                <c:pt idx="0">
                  <c:v>2502354.8845013198</c:v>
                </c:pt>
                <c:pt idx="1">
                  <c:v>2508820.1235455601</c:v>
                </c:pt>
                <c:pt idx="2">
                  <c:v>2534703.0162690398</c:v>
                </c:pt>
                <c:pt idx="3">
                  <c:v>2541947.12779178</c:v>
                </c:pt>
                <c:pt idx="4">
                  <c:v>2316868.9947370398</c:v>
                </c:pt>
                <c:pt idx="5">
                  <c:v>2316012.8231119802</c:v>
                </c:pt>
                <c:pt idx="6">
                  <c:v>2312628.0464155301</c:v>
                </c:pt>
                <c:pt idx="7">
                  <c:v>2074687.6545417199</c:v>
                </c:pt>
                <c:pt idx="8">
                  <c:v>2009092.4541919499</c:v>
                </c:pt>
                <c:pt idx="9">
                  <c:v>2040107.72121984</c:v>
                </c:pt>
                <c:pt idx="10">
                  <c:v>2074332.8049208</c:v>
                </c:pt>
                <c:pt idx="11">
                  <c:v>2088347.92096313</c:v>
                </c:pt>
                <c:pt idx="12">
                  <c:v>2093344.4337746999</c:v>
                </c:pt>
                <c:pt idx="13">
                  <c:v>2096841.14406991</c:v>
                </c:pt>
                <c:pt idx="14">
                  <c:v>2098982.9179596798</c:v>
                </c:pt>
                <c:pt idx="15">
                  <c:v>2099264.3496378399</c:v>
                </c:pt>
                <c:pt idx="16">
                  <c:v>2098385.9876836399</c:v>
                </c:pt>
                <c:pt idx="17">
                  <c:v>2096771.99679095</c:v>
                </c:pt>
                <c:pt idx="18">
                  <c:v>2092700.9358286499</c:v>
                </c:pt>
                <c:pt idx="19">
                  <c:v>2088519.49339219</c:v>
                </c:pt>
                <c:pt idx="20">
                  <c:v>2084614.9103595</c:v>
                </c:pt>
                <c:pt idx="21">
                  <c:v>2080320.325561</c:v>
                </c:pt>
                <c:pt idx="22">
                  <c:v>2075911.3058073199</c:v>
                </c:pt>
                <c:pt idx="23">
                  <c:v>2072239.32207342</c:v>
                </c:pt>
                <c:pt idx="24">
                  <c:v>2068654.2262595899</c:v>
                </c:pt>
                <c:pt idx="25">
                  <c:v>2063014.0844455101</c:v>
                </c:pt>
                <c:pt idx="26">
                  <c:v>2057092.5258543401</c:v>
                </c:pt>
                <c:pt idx="27">
                  <c:v>2053464.8412319201</c:v>
                </c:pt>
                <c:pt idx="28">
                  <c:v>2059784.66286632</c:v>
                </c:pt>
                <c:pt idx="29">
                  <c:v>2080833.06963549</c:v>
                </c:pt>
                <c:pt idx="30">
                  <c:v>2119374.6568223601</c:v>
                </c:pt>
                <c:pt idx="31">
                  <c:v>2231222.3440647</c:v>
                </c:pt>
                <c:pt idx="32">
                  <c:v>2257927.9048614199</c:v>
                </c:pt>
                <c:pt idx="33">
                  <c:v>2137227.49427588</c:v>
                </c:pt>
                <c:pt idx="34">
                  <c:v>1941305.9752015199</c:v>
                </c:pt>
                <c:pt idx="35">
                  <c:v>2041467.1559003701</c:v>
                </c:pt>
                <c:pt idx="36">
                  <c:v>2075833.89778501</c:v>
                </c:pt>
                <c:pt idx="37">
                  <c:v>2100428.5114888698</c:v>
                </c:pt>
                <c:pt idx="38">
                  <c:v>2118303.2898435402</c:v>
                </c:pt>
                <c:pt idx="39">
                  <c:v>2126532.18986256</c:v>
                </c:pt>
                <c:pt idx="40">
                  <c:v>2131786.95025654</c:v>
                </c:pt>
                <c:pt idx="41">
                  <c:v>2134228.6761727598</c:v>
                </c:pt>
                <c:pt idx="42">
                  <c:v>2135805.5305791199</c:v>
                </c:pt>
                <c:pt idx="43">
                  <c:v>2136890.5232871398</c:v>
                </c:pt>
                <c:pt idx="44">
                  <c:v>2137682.0114186499</c:v>
                </c:pt>
                <c:pt idx="45">
                  <c:v>2138423.8326163101</c:v>
                </c:pt>
                <c:pt idx="46">
                  <c:v>2139180.9381621201</c:v>
                </c:pt>
                <c:pt idx="47">
                  <c:v>2140036.6491012899</c:v>
                </c:pt>
                <c:pt idx="48">
                  <c:v>2140773.86936244</c:v>
                </c:pt>
                <c:pt idx="49">
                  <c:v>2141250.5036063101</c:v>
                </c:pt>
                <c:pt idx="50">
                  <c:v>2141736.6277994299</c:v>
                </c:pt>
                <c:pt idx="51">
                  <c:v>2142285.54688991</c:v>
                </c:pt>
                <c:pt idx="52">
                  <c:v>2142811.9146644901</c:v>
                </c:pt>
                <c:pt idx="53">
                  <c:v>2143341.5866706902</c:v>
                </c:pt>
                <c:pt idx="54">
                  <c:v>2143833.5847703898</c:v>
                </c:pt>
                <c:pt idx="55">
                  <c:v>2144380.1145211798</c:v>
                </c:pt>
                <c:pt idx="56">
                  <c:v>2144938.7850404</c:v>
                </c:pt>
                <c:pt idx="57">
                  <c:v>2145509.9569674102</c:v>
                </c:pt>
                <c:pt idx="58">
                  <c:v>2146093.91210233</c:v>
                </c:pt>
                <c:pt idx="59">
                  <c:v>2146690.5282540298</c:v>
                </c:pt>
                <c:pt idx="60">
                  <c:v>2147238.68485155</c:v>
                </c:pt>
                <c:pt idx="61">
                  <c:v>2147601.8913992601</c:v>
                </c:pt>
                <c:pt idx="62">
                  <c:v>2147811.7746264501</c:v>
                </c:pt>
                <c:pt idx="63">
                  <c:v>2148016.3377310699</c:v>
                </c:pt>
                <c:pt idx="64">
                  <c:v>2148215.7997353198</c:v>
                </c:pt>
                <c:pt idx="65">
                  <c:v>2148392.9579522498</c:v>
                </c:pt>
                <c:pt idx="66">
                  <c:v>2148580.6366714202</c:v>
                </c:pt>
                <c:pt idx="67">
                  <c:v>2148578.3846989302</c:v>
                </c:pt>
                <c:pt idx="68">
                  <c:v>2148518.9196344102</c:v>
                </c:pt>
                <c:pt idx="69">
                  <c:v>2148484.1426303298</c:v>
                </c:pt>
                <c:pt idx="70">
                  <c:v>2148475.1015097499</c:v>
                </c:pt>
                <c:pt idx="71">
                  <c:v>2148488.7025979399</c:v>
                </c:pt>
                <c:pt idx="72">
                  <c:v>2148521.5934697101</c:v>
                </c:pt>
                <c:pt idx="73">
                  <c:v>2148581.25502908</c:v>
                </c:pt>
                <c:pt idx="74">
                  <c:v>2148452.2577517899</c:v>
                </c:pt>
                <c:pt idx="75">
                  <c:v>2148412.9710178999</c:v>
                </c:pt>
                <c:pt idx="76">
                  <c:v>2148273.8794100401</c:v>
                </c:pt>
                <c:pt idx="77">
                  <c:v>2148142.6176776998</c:v>
                </c:pt>
                <c:pt idx="78">
                  <c:v>2148028.9258349901</c:v>
                </c:pt>
                <c:pt idx="79">
                  <c:v>2147908.6551061398</c:v>
                </c:pt>
                <c:pt idx="80">
                  <c:v>2147805.8488491001</c:v>
                </c:pt>
                <c:pt idx="81">
                  <c:v>2147697.6425306099</c:v>
                </c:pt>
                <c:pt idx="82">
                  <c:v>2147597.5134748002</c:v>
                </c:pt>
                <c:pt idx="83">
                  <c:v>2147505.4840376</c:v>
                </c:pt>
                <c:pt idx="84">
                  <c:v>2147428.9094151999</c:v>
                </c:pt>
                <c:pt idx="85">
                  <c:v>2147137.00905141</c:v>
                </c:pt>
                <c:pt idx="86">
                  <c:v>2146866.1479079998</c:v>
                </c:pt>
                <c:pt idx="87">
                  <c:v>2146601.6443287502</c:v>
                </c:pt>
                <c:pt idx="88">
                  <c:v>2146309.13207652</c:v>
                </c:pt>
                <c:pt idx="89">
                  <c:v>2146015.6420519901</c:v>
                </c:pt>
                <c:pt idx="90">
                  <c:v>2145731.6102912799</c:v>
                </c:pt>
                <c:pt idx="91">
                  <c:v>2145480.81148765</c:v>
                </c:pt>
                <c:pt idx="92">
                  <c:v>2145229.5366926002</c:v>
                </c:pt>
                <c:pt idx="93">
                  <c:v>2144961.19147657</c:v>
                </c:pt>
                <c:pt idx="94">
                  <c:v>2144819.3440667801</c:v>
                </c:pt>
                <c:pt idx="95">
                  <c:v>2144618.4856803399</c:v>
                </c:pt>
                <c:pt idx="96">
                  <c:v>2144423.9210442002</c:v>
                </c:pt>
                <c:pt idx="97">
                  <c:v>2144103.3297949098</c:v>
                </c:pt>
                <c:pt idx="98">
                  <c:v>2143567.69361162</c:v>
                </c:pt>
                <c:pt idx="99">
                  <c:v>2140104.9118045298</c:v>
                </c:pt>
                <c:pt idx="100">
                  <c:v>2133146.9377182801</c:v>
                </c:pt>
                <c:pt idx="101">
                  <c:v>2117683.1735377898</c:v>
                </c:pt>
                <c:pt idx="102">
                  <c:v>2112033.61213757</c:v>
                </c:pt>
                <c:pt idx="103">
                  <c:v>2111472.4215490799</c:v>
                </c:pt>
                <c:pt idx="104">
                  <c:v>2093535.85232629</c:v>
                </c:pt>
                <c:pt idx="105">
                  <c:v>2060933.94041075</c:v>
                </c:pt>
                <c:pt idx="106">
                  <c:v>2026642.43802992</c:v>
                </c:pt>
                <c:pt idx="107">
                  <c:v>2020891.90266244</c:v>
                </c:pt>
                <c:pt idx="108">
                  <c:v>1994209.60348993</c:v>
                </c:pt>
                <c:pt idx="109">
                  <c:v>1960708.1656867701</c:v>
                </c:pt>
                <c:pt idx="110">
                  <c:v>1933494.0229885301</c:v>
                </c:pt>
                <c:pt idx="111">
                  <c:v>1916086.85433456</c:v>
                </c:pt>
                <c:pt idx="112">
                  <c:v>1884399.4279108299</c:v>
                </c:pt>
                <c:pt idx="113">
                  <c:v>1863757.1598437901</c:v>
                </c:pt>
                <c:pt idx="114">
                  <c:v>1831100.90821871</c:v>
                </c:pt>
                <c:pt idx="115">
                  <c:v>1807873.9539069601</c:v>
                </c:pt>
                <c:pt idx="116">
                  <c:v>1786652.95928788</c:v>
                </c:pt>
                <c:pt idx="117">
                  <c:v>1784210.4765417699</c:v>
                </c:pt>
                <c:pt idx="118">
                  <c:v>1754815.4554864101</c:v>
                </c:pt>
                <c:pt idx="119">
                  <c:v>1732599.4669341899</c:v>
                </c:pt>
                <c:pt idx="120">
                  <c:v>1707393.01243629</c:v>
                </c:pt>
                <c:pt idx="121">
                  <c:v>1684570.43010077</c:v>
                </c:pt>
                <c:pt idx="122">
                  <c:v>1657349.9305384201</c:v>
                </c:pt>
                <c:pt idx="123">
                  <c:v>1632040.6801190099</c:v>
                </c:pt>
                <c:pt idx="124">
                  <c:v>1604438.2559048999</c:v>
                </c:pt>
                <c:pt idx="125">
                  <c:v>1574261.1648514599</c:v>
                </c:pt>
                <c:pt idx="126">
                  <c:v>1545709.3511681</c:v>
                </c:pt>
                <c:pt idx="127">
                  <c:v>1515293.4158139101</c:v>
                </c:pt>
                <c:pt idx="128">
                  <c:v>1487725.68005388</c:v>
                </c:pt>
                <c:pt idx="129">
                  <c:v>1461346.11067031</c:v>
                </c:pt>
                <c:pt idx="130">
                  <c:v>1432841.60531851</c:v>
                </c:pt>
                <c:pt idx="131">
                  <c:v>1404241.33479417</c:v>
                </c:pt>
                <c:pt idx="132">
                  <c:v>1375950.1793360501</c:v>
                </c:pt>
                <c:pt idx="133">
                  <c:v>1348338.0552875299</c:v>
                </c:pt>
                <c:pt idx="134">
                  <c:v>1330656.9391471101</c:v>
                </c:pt>
                <c:pt idx="135">
                  <c:v>1312289.7244375399</c:v>
                </c:pt>
                <c:pt idx="136">
                  <c:v>1303638.0869460199</c:v>
                </c:pt>
                <c:pt idx="137">
                  <c:v>1295036.37921564</c:v>
                </c:pt>
                <c:pt idx="138">
                  <c:v>1289233.11192155</c:v>
                </c:pt>
                <c:pt idx="139">
                  <c:v>1284173.5987328601</c:v>
                </c:pt>
                <c:pt idx="140">
                  <c:v>1278614.9781163</c:v>
                </c:pt>
                <c:pt idx="141">
                  <c:v>1272796.1686072701</c:v>
                </c:pt>
                <c:pt idx="142">
                  <c:v>1265272.70368354</c:v>
                </c:pt>
                <c:pt idx="143">
                  <c:v>1264037.0145856801</c:v>
                </c:pt>
                <c:pt idx="144">
                  <c:v>1253584.54092018</c:v>
                </c:pt>
                <c:pt idx="145">
                  <c:v>1241018.36282587</c:v>
                </c:pt>
                <c:pt idx="146">
                  <c:v>1085098.9199109899</c:v>
                </c:pt>
                <c:pt idx="147">
                  <c:v>982058.32953660598</c:v>
                </c:pt>
                <c:pt idx="148">
                  <c:v>911647.88700974302</c:v>
                </c:pt>
                <c:pt idx="149">
                  <c:v>910875.26212955103</c:v>
                </c:pt>
                <c:pt idx="150">
                  <c:v>910111.44427704997</c:v>
                </c:pt>
                <c:pt idx="151">
                  <c:v>909356.43328568805</c:v>
                </c:pt>
                <c:pt idx="152">
                  <c:v>908610.12954552996</c:v>
                </c:pt>
                <c:pt idx="153">
                  <c:v>907872.44047887204</c:v>
                </c:pt>
                <c:pt idx="154">
                  <c:v>907143.28020746098</c:v>
                </c:pt>
                <c:pt idx="155">
                  <c:v>906422.56924407301</c:v>
                </c:pt>
                <c:pt idx="156">
                  <c:v>905710.23420699802</c:v>
                </c:pt>
                <c:pt idx="157">
                  <c:v>905006.20755606901</c:v>
                </c:pt>
                <c:pt idx="158">
                  <c:v>904448.92646585603</c:v>
                </c:pt>
                <c:pt idx="159">
                  <c:v>904363.34427045402</c:v>
                </c:pt>
                <c:pt idx="160">
                  <c:v>900613.46652301599</c:v>
                </c:pt>
                <c:pt idx="161">
                  <c:v>829046.87466679502</c:v>
                </c:pt>
                <c:pt idx="162">
                  <c:v>781394.27355904004</c:v>
                </c:pt>
                <c:pt idx="163">
                  <c:v>714883.56373608205</c:v>
                </c:pt>
                <c:pt idx="164">
                  <c:v>627767.83621840901</c:v>
                </c:pt>
                <c:pt idx="165">
                  <c:v>522090.95767948602</c:v>
                </c:pt>
                <c:pt idx="166">
                  <c:v>268483.69765244098</c:v>
                </c:pt>
                <c:pt idx="167">
                  <c:v>262516.163079041</c:v>
                </c:pt>
                <c:pt idx="168">
                  <c:v>269654.45580495498</c:v>
                </c:pt>
                <c:pt idx="169">
                  <c:v>269976.216893456</c:v>
                </c:pt>
                <c:pt idx="170">
                  <c:v>270001.66953185201</c:v>
                </c:pt>
                <c:pt idx="171">
                  <c:v>336592.75998906401</c:v>
                </c:pt>
                <c:pt idx="172">
                  <c:v>340050.25608587998</c:v>
                </c:pt>
                <c:pt idx="173">
                  <c:v>338412.32076834398</c:v>
                </c:pt>
                <c:pt idx="174">
                  <c:v>338318.38454376499</c:v>
                </c:pt>
                <c:pt idx="175">
                  <c:v>410395.08248011401</c:v>
                </c:pt>
                <c:pt idx="176">
                  <c:v>367487.01830821001</c:v>
                </c:pt>
                <c:pt idx="177">
                  <c:v>299515.40080240503</c:v>
                </c:pt>
                <c:pt idx="178">
                  <c:v>293386.67223013699</c:v>
                </c:pt>
              </c:numCache>
            </c:numRef>
          </c:yVal>
          <c:smooth val="0"/>
          <c:extLst>
            <c:ext xmlns:c16="http://schemas.microsoft.com/office/drawing/2014/chart" uri="{C3380CC4-5D6E-409C-BE32-E72D297353CC}">
              <c16:uniqueId val="{00000039-3B72-424F-9EC6-AB8A22BEB92D}"/>
            </c:ext>
          </c:extLst>
        </c:ser>
        <c:ser>
          <c:idx val="58"/>
          <c:order val="58"/>
          <c:tx>
            <c:v>Flow Trajectories 1_40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Data'!$A$3503:$A$3530</c:f>
              <c:numCache>
                <c:formatCode>General</c:formatCode>
                <c:ptCount val="28"/>
                <c:pt idx="0">
                  <c:v>-5.89288501709257E-5</c:v>
                </c:pt>
                <c:pt idx="1">
                  <c:v>5.2994432504134504E-3</c:v>
                </c:pt>
                <c:pt idx="2">
                  <c:v>1.04576142708304E-2</c:v>
                </c:pt>
                <c:pt idx="3">
                  <c:v>1.57579814322222E-2</c:v>
                </c:pt>
                <c:pt idx="4">
                  <c:v>1.7784731462267101E-2</c:v>
                </c:pt>
                <c:pt idx="5">
                  <c:v>2.2952671452760198E-2</c:v>
                </c:pt>
                <c:pt idx="6">
                  <c:v>2.8536342475137699E-2</c:v>
                </c:pt>
                <c:pt idx="7">
                  <c:v>3.41229762361916E-2</c:v>
                </c:pt>
                <c:pt idx="8">
                  <c:v>3.9712166591041001E-2</c:v>
                </c:pt>
                <c:pt idx="9">
                  <c:v>4.5303704909269701E-2</c:v>
                </c:pt>
                <c:pt idx="10">
                  <c:v>4.6828640924319001E-2</c:v>
                </c:pt>
                <c:pt idx="11">
                  <c:v>5.2419791615401799E-2</c:v>
                </c:pt>
                <c:pt idx="12">
                  <c:v>5.8014226186722001E-2</c:v>
                </c:pt>
                <c:pt idx="13">
                  <c:v>6.3621851272656404E-2</c:v>
                </c:pt>
                <c:pt idx="14">
                  <c:v>6.7794913255419198E-2</c:v>
                </c:pt>
                <c:pt idx="15">
                  <c:v>7.3391795895300302E-2</c:v>
                </c:pt>
                <c:pt idx="16">
                  <c:v>7.6965027557591298E-2</c:v>
                </c:pt>
                <c:pt idx="17">
                  <c:v>7.8493309130256095E-2</c:v>
                </c:pt>
                <c:pt idx="18">
                  <c:v>8.0215724765359903E-2</c:v>
                </c:pt>
                <c:pt idx="19">
                  <c:v>8.2243965944853697E-2</c:v>
                </c:pt>
                <c:pt idx="20">
                  <c:v>8.3260763465723794E-2</c:v>
                </c:pt>
                <c:pt idx="21">
                  <c:v>8.5905363334284807E-2</c:v>
                </c:pt>
                <c:pt idx="22">
                  <c:v>8.8958279026356002E-2</c:v>
                </c:pt>
                <c:pt idx="23">
                  <c:v>9.1477915308396399E-2</c:v>
                </c:pt>
                <c:pt idx="24">
                  <c:v>9.1556184122740997E-2</c:v>
                </c:pt>
                <c:pt idx="25">
                  <c:v>9.1580179292158601E-2</c:v>
                </c:pt>
                <c:pt idx="26">
                  <c:v>9.2082241074346302E-2</c:v>
                </c:pt>
                <c:pt idx="27">
                  <c:v>9.2129448012195206E-2</c:v>
                </c:pt>
              </c:numCache>
            </c:numRef>
          </c:xVal>
          <c:yVal>
            <c:numRef>
              <c:f>'Plot Data'!$B$3503:$B$3530</c:f>
              <c:numCache>
                <c:formatCode>General</c:formatCode>
                <c:ptCount val="28"/>
                <c:pt idx="0">
                  <c:v>2484875.85091175</c:v>
                </c:pt>
                <c:pt idx="1">
                  <c:v>2416293.28581393</c:v>
                </c:pt>
                <c:pt idx="2">
                  <c:v>2152471.1586157498</c:v>
                </c:pt>
                <c:pt idx="3">
                  <c:v>2052165.6035714599</c:v>
                </c:pt>
                <c:pt idx="4">
                  <c:v>2063603.4383141899</c:v>
                </c:pt>
                <c:pt idx="5">
                  <c:v>2088657.67181483</c:v>
                </c:pt>
                <c:pt idx="6">
                  <c:v>2095817.3223298399</c:v>
                </c:pt>
                <c:pt idx="7">
                  <c:v>2093107.7759765</c:v>
                </c:pt>
                <c:pt idx="8">
                  <c:v>2085653.8995970101</c:v>
                </c:pt>
                <c:pt idx="9">
                  <c:v>2076367.00747468</c:v>
                </c:pt>
                <c:pt idx="10">
                  <c:v>2073642.7159098899</c:v>
                </c:pt>
                <c:pt idx="11">
                  <c:v>2060574.16273064</c:v>
                </c:pt>
                <c:pt idx="12">
                  <c:v>2028559.02515304</c:v>
                </c:pt>
                <c:pt idx="13">
                  <c:v>1935131.12478961</c:v>
                </c:pt>
                <c:pt idx="14">
                  <c:v>1892962.68681525</c:v>
                </c:pt>
                <c:pt idx="15">
                  <c:v>1852943.07151084</c:v>
                </c:pt>
                <c:pt idx="16">
                  <c:v>1730710.84988726</c:v>
                </c:pt>
                <c:pt idx="17">
                  <c:v>1647265.0657722401</c:v>
                </c:pt>
                <c:pt idx="18">
                  <c:v>1623528.73403188</c:v>
                </c:pt>
                <c:pt idx="19">
                  <c:v>1609497.9604133</c:v>
                </c:pt>
                <c:pt idx="20">
                  <c:v>1595983.48739071</c:v>
                </c:pt>
                <c:pt idx="21">
                  <c:v>1571934.26842866</c:v>
                </c:pt>
                <c:pt idx="22">
                  <c:v>1530026.11846273</c:v>
                </c:pt>
                <c:pt idx="23">
                  <c:v>1517059.5287996901</c:v>
                </c:pt>
                <c:pt idx="24">
                  <c:v>1518572.9982280601</c:v>
                </c:pt>
                <c:pt idx="25">
                  <c:v>1389357.3293928299</c:v>
                </c:pt>
                <c:pt idx="26">
                  <c:v>1305369.1067530101</c:v>
                </c:pt>
                <c:pt idx="27">
                  <c:v>1297373.54192236</c:v>
                </c:pt>
              </c:numCache>
            </c:numRef>
          </c:yVal>
          <c:smooth val="0"/>
          <c:extLst>
            <c:ext xmlns:c16="http://schemas.microsoft.com/office/drawing/2014/chart" uri="{C3380CC4-5D6E-409C-BE32-E72D297353CC}">
              <c16:uniqueId val="{0000003A-3B72-424F-9EC6-AB8A22BEB92D}"/>
            </c:ext>
          </c:extLst>
        </c:ser>
        <c:ser>
          <c:idx val="59"/>
          <c:order val="59"/>
          <c:tx>
            <c:v>Flow Trajectories 1_41_0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Data'!$A$3533:$A$3558</c:f>
              <c:numCache>
                <c:formatCode>General</c:formatCode>
                <c:ptCount val="26"/>
                <c:pt idx="0">
                  <c:v>-5.8930907103904598E-5</c:v>
                </c:pt>
                <c:pt idx="1">
                  <c:v>5.2954425135870401E-3</c:v>
                </c:pt>
                <c:pt idx="2">
                  <c:v>9.4354855933416904E-3</c:v>
                </c:pt>
                <c:pt idx="3">
                  <c:v>1.48470180308941E-2</c:v>
                </c:pt>
                <c:pt idx="4">
                  <c:v>1.99126550724914E-2</c:v>
                </c:pt>
                <c:pt idx="5">
                  <c:v>2.5489121546162102E-2</c:v>
                </c:pt>
                <c:pt idx="6">
                  <c:v>3.1073468217942098E-2</c:v>
                </c:pt>
                <c:pt idx="7">
                  <c:v>3.6661573992942599E-2</c:v>
                </c:pt>
                <c:pt idx="8">
                  <c:v>4.2253072611380497E-2</c:v>
                </c:pt>
                <c:pt idx="9">
                  <c:v>4.4794422930218403E-2</c:v>
                </c:pt>
                <c:pt idx="10">
                  <c:v>5.0384729797586902E-2</c:v>
                </c:pt>
                <c:pt idx="11">
                  <c:v>5.5977783439569398E-2</c:v>
                </c:pt>
                <c:pt idx="12">
                  <c:v>6.1590320838659403E-2</c:v>
                </c:pt>
                <c:pt idx="13">
                  <c:v>6.56724415712754E-2</c:v>
                </c:pt>
                <c:pt idx="14">
                  <c:v>6.9739175620760499E-2</c:v>
                </c:pt>
                <c:pt idx="15">
                  <c:v>7.3303134871702494E-2</c:v>
                </c:pt>
                <c:pt idx="16">
                  <c:v>7.5352943020557797E-2</c:v>
                </c:pt>
                <c:pt idx="17">
                  <c:v>7.68801595819113E-2</c:v>
                </c:pt>
                <c:pt idx="18">
                  <c:v>7.89067984106121E-2</c:v>
                </c:pt>
                <c:pt idx="19">
                  <c:v>8.3457176137564301E-2</c:v>
                </c:pt>
                <c:pt idx="20">
                  <c:v>8.54778229253296E-2</c:v>
                </c:pt>
                <c:pt idx="21">
                  <c:v>8.58384957622675E-2</c:v>
                </c:pt>
                <c:pt idx="22">
                  <c:v>8.5874624819716694E-2</c:v>
                </c:pt>
                <c:pt idx="23">
                  <c:v>8.5879603954441996E-2</c:v>
                </c:pt>
                <c:pt idx="24">
                  <c:v>8.6497343877083993E-2</c:v>
                </c:pt>
                <c:pt idx="25">
                  <c:v>8.6531788143091301E-2</c:v>
                </c:pt>
              </c:numCache>
            </c:numRef>
          </c:xVal>
          <c:yVal>
            <c:numRef>
              <c:f>'Plot Data'!$B$3533:$B$3558</c:f>
              <c:numCache>
                <c:formatCode>General</c:formatCode>
                <c:ptCount val="26"/>
                <c:pt idx="0">
                  <c:v>2489503.4986521802</c:v>
                </c:pt>
                <c:pt idx="1">
                  <c:v>2431034.1854277202</c:v>
                </c:pt>
                <c:pt idx="2">
                  <c:v>2193034.2795555801</c:v>
                </c:pt>
                <c:pt idx="3">
                  <c:v>2045537.7261748</c:v>
                </c:pt>
                <c:pt idx="4">
                  <c:v>2077618.20046504</c:v>
                </c:pt>
                <c:pt idx="5">
                  <c:v>2094038.80241937</c:v>
                </c:pt>
                <c:pt idx="6">
                  <c:v>2095344.86505938</c:v>
                </c:pt>
                <c:pt idx="7">
                  <c:v>2090372.2586890301</c:v>
                </c:pt>
                <c:pt idx="8">
                  <c:v>2081583.34375321</c:v>
                </c:pt>
                <c:pt idx="9">
                  <c:v>2077266.3073746201</c:v>
                </c:pt>
                <c:pt idx="10">
                  <c:v>2065829.54662559</c:v>
                </c:pt>
                <c:pt idx="11">
                  <c:v>2041894.0035405201</c:v>
                </c:pt>
                <c:pt idx="12">
                  <c:v>1926903.2665411599</c:v>
                </c:pt>
                <c:pt idx="13">
                  <c:v>1832339.60995104</c:v>
                </c:pt>
                <c:pt idx="14">
                  <c:v>1822551.26742803</c:v>
                </c:pt>
                <c:pt idx="15">
                  <c:v>1732243.94580783</c:v>
                </c:pt>
                <c:pt idx="16">
                  <c:v>1564780.69285177</c:v>
                </c:pt>
                <c:pt idx="17">
                  <c:v>1436427.87763851</c:v>
                </c:pt>
                <c:pt idx="18">
                  <c:v>1388549.2715362499</c:v>
                </c:pt>
                <c:pt idx="19">
                  <c:v>1453702.5570113</c:v>
                </c:pt>
                <c:pt idx="20">
                  <c:v>1434449.51839729</c:v>
                </c:pt>
                <c:pt idx="21">
                  <c:v>1429115.8156590301</c:v>
                </c:pt>
                <c:pt idx="22">
                  <c:v>1428642.65429833</c:v>
                </c:pt>
                <c:pt idx="23">
                  <c:v>1589649.7042373</c:v>
                </c:pt>
                <c:pt idx="24">
                  <c:v>1462383.1625013801</c:v>
                </c:pt>
                <c:pt idx="25">
                  <c:v>1454576.4188123399</c:v>
                </c:pt>
              </c:numCache>
            </c:numRef>
          </c:yVal>
          <c:smooth val="0"/>
          <c:extLst>
            <c:ext xmlns:c16="http://schemas.microsoft.com/office/drawing/2014/chart" uri="{C3380CC4-5D6E-409C-BE32-E72D297353CC}">
              <c16:uniqueId val="{0000003B-3B72-424F-9EC6-AB8A22BEB92D}"/>
            </c:ext>
          </c:extLst>
        </c:ser>
        <c:ser>
          <c:idx val="60"/>
          <c:order val="60"/>
          <c:tx>
            <c:v>Flow Trajectories 1_41_1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Data'!$A$3561</c:f>
              <c:numCache>
                <c:formatCode>General</c:formatCode>
                <c:ptCount val="1"/>
                <c:pt idx="0">
                  <c:v>8.6531788143091301E-2</c:v>
                </c:pt>
              </c:numCache>
            </c:numRef>
          </c:xVal>
          <c:yVal>
            <c:numRef>
              <c:f>'Plot Data'!$B$3561</c:f>
              <c:numCache>
                <c:formatCode>General</c:formatCode>
                <c:ptCount val="1"/>
                <c:pt idx="0">
                  <c:v>1510563.39792109</c:v>
                </c:pt>
              </c:numCache>
            </c:numRef>
          </c:yVal>
          <c:smooth val="0"/>
          <c:extLst>
            <c:ext xmlns:c16="http://schemas.microsoft.com/office/drawing/2014/chart" uri="{C3380CC4-5D6E-409C-BE32-E72D297353CC}">
              <c16:uniqueId val="{0000003C-3B72-424F-9EC6-AB8A22BEB92D}"/>
            </c:ext>
          </c:extLst>
        </c:ser>
        <c:ser>
          <c:idx val="61"/>
          <c:order val="61"/>
          <c:tx>
            <c:v>Flow Trajectories 1_42</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Data'!$A$3564:$A$3642</c:f>
              <c:numCache>
                <c:formatCode>General</c:formatCode>
                <c:ptCount val="79"/>
                <c:pt idx="0">
                  <c:v>-5.8933508847008799E-5</c:v>
                </c:pt>
                <c:pt idx="1">
                  <c:v>5.2851891433033397E-3</c:v>
                </c:pt>
                <c:pt idx="2">
                  <c:v>1.0477430501643299E-2</c:v>
                </c:pt>
                <c:pt idx="3">
                  <c:v>1.55632580259457E-2</c:v>
                </c:pt>
                <c:pt idx="4">
                  <c:v>2.1136068928365899E-2</c:v>
                </c:pt>
                <c:pt idx="5">
                  <c:v>2.6714147979247999E-2</c:v>
                </c:pt>
                <c:pt idx="6">
                  <c:v>3.2298149290279299E-2</c:v>
                </c:pt>
                <c:pt idx="7">
                  <c:v>3.7888059093880502E-2</c:v>
                </c:pt>
                <c:pt idx="8">
                  <c:v>4.2970716668694703E-2</c:v>
                </c:pt>
                <c:pt idx="9">
                  <c:v>4.8560272792986102E-2</c:v>
                </c:pt>
                <c:pt idx="10">
                  <c:v>5.4151694927393197E-2</c:v>
                </c:pt>
                <c:pt idx="11">
                  <c:v>5.9760799791163902E-2</c:v>
                </c:pt>
                <c:pt idx="12">
                  <c:v>6.4365898980272507E-2</c:v>
                </c:pt>
                <c:pt idx="13">
                  <c:v>6.7417945677461497E-2</c:v>
                </c:pt>
                <c:pt idx="14">
                  <c:v>6.9245893488180804E-2</c:v>
                </c:pt>
                <c:pt idx="15">
                  <c:v>7.1484269732795397E-2</c:v>
                </c:pt>
                <c:pt idx="16">
                  <c:v>7.2507430101679093E-2</c:v>
                </c:pt>
                <c:pt idx="17">
                  <c:v>7.3531454950529304E-2</c:v>
                </c:pt>
                <c:pt idx="18">
                  <c:v>7.5569481539608394E-2</c:v>
                </c:pt>
                <c:pt idx="19">
                  <c:v>7.8083959375229606E-2</c:v>
                </c:pt>
                <c:pt idx="20">
                  <c:v>8.1589195579900006E-2</c:v>
                </c:pt>
                <c:pt idx="21">
                  <c:v>8.3573987440389894E-2</c:v>
                </c:pt>
                <c:pt idx="22">
                  <c:v>8.5241931959665604E-2</c:v>
                </c:pt>
                <c:pt idx="23">
                  <c:v>8.6205491975089699E-2</c:v>
                </c:pt>
                <c:pt idx="24">
                  <c:v>8.7155438749698597E-2</c:v>
                </c:pt>
                <c:pt idx="25">
                  <c:v>8.7624059765714093E-2</c:v>
                </c:pt>
                <c:pt idx="26">
                  <c:v>8.8083516204274098E-2</c:v>
                </c:pt>
                <c:pt idx="27">
                  <c:v>8.8539680167117094E-2</c:v>
                </c:pt>
                <c:pt idx="28">
                  <c:v>8.9002475815473797E-2</c:v>
                </c:pt>
                <c:pt idx="29">
                  <c:v>8.9286547236523697E-2</c:v>
                </c:pt>
                <c:pt idx="30">
                  <c:v>8.9558877891249805E-2</c:v>
                </c:pt>
                <c:pt idx="31">
                  <c:v>8.9864969265468997E-2</c:v>
                </c:pt>
                <c:pt idx="32">
                  <c:v>9.0265122673485298E-2</c:v>
                </c:pt>
                <c:pt idx="33">
                  <c:v>9.0573591109912699E-2</c:v>
                </c:pt>
                <c:pt idx="34">
                  <c:v>9.1111450012239498E-2</c:v>
                </c:pt>
                <c:pt idx="35">
                  <c:v>9.2179783474728605E-2</c:v>
                </c:pt>
                <c:pt idx="36">
                  <c:v>9.48177855534061E-2</c:v>
                </c:pt>
                <c:pt idx="37">
                  <c:v>9.6379669891355907E-2</c:v>
                </c:pt>
                <c:pt idx="38">
                  <c:v>9.7911497974705206E-2</c:v>
                </c:pt>
                <c:pt idx="39">
                  <c:v>9.9402339278352E-2</c:v>
                </c:pt>
                <c:pt idx="40">
                  <c:v>0.10183384895625</c:v>
                </c:pt>
                <c:pt idx="41">
                  <c:v>0.107264339075934</c:v>
                </c:pt>
                <c:pt idx="42">
                  <c:v>0.108859082305915</c:v>
                </c:pt>
                <c:pt idx="43">
                  <c:v>0.109870437572942</c:v>
                </c:pt>
                <c:pt idx="44">
                  <c:v>0.11017596073213</c:v>
                </c:pt>
                <c:pt idx="45">
                  <c:v>0.110298328161425</c:v>
                </c:pt>
                <c:pt idx="46">
                  <c:v>0.110815907128157</c:v>
                </c:pt>
                <c:pt idx="47">
                  <c:v>0.111345154228582</c:v>
                </c:pt>
                <c:pt idx="48">
                  <c:v>0.111879817415053</c:v>
                </c:pt>
                <c:pt idx="49">
                  <c:v>0.112419149113187</c:v>
                </c:pt>
                <c:pt idx="50">
                  <c:v>0.113379578965179</c:v>
                </c:pt>
                <c:pt idx="51">
                  <c:v>0.113440724981705</c:v>
                </c:pt>
                <c:pt idx="52">
                  <c:v>0.11393646152201301</c:v>
                </c:pt>
                <c:pt idx="53">
                  <c:v>0.11443498246407401</c:v>
                </c:pt>
                <c:pt idx="54">
                  <c:v>0.114941164857825</c:v>
                </c:pt>
                <c:pt idx="55">
                  <c:v>0.11545038711797</c:v>
                </c:pt>
                <c:pt idx="56">
                  <c:v>0.115802440177597</c:v>
                </c:pt>
                <c:pt idx="57">
                  <c:v>0.116215589862095</c:v>
                </c:pt>
                <c:pt idx="58">
                  <c:v>0.11677110582805</c:v>
                </c:pt>
                <c:pt idx="59">
                  <c:v>0.11731585691138501</c:v>
                </c:pt>
                <c:pt idx="60">
                  <c:v>0.11792974346777101</c:v>
                </c:pt>
                <c:pt idx="61">
                  <c:v>0.11796164472414</c:v>
                </c:pt>
                <c:pt idx="62">
                  <c:v>0.117993395918999</c:v>
                </c:pt>
                <c:pt idx="63">
                  <c:v>0.119029344578022</c:v>
                </c:pt>
                <c:pt idx="64">
                  <c:v>0.119541900455837</c:v>
                </c:pt>
                <c:pt idx="65">
                  <c:v>0.12005347409370599</c:v>
                </c:pt>
                <c:pt idx="66">
                  <c:v>0.12056961773845599</c:v>
                </c:pt>
                <c:pt idx="67">
                  <c:v>0.121085496420039</c:v>
                </c:pt>
                <c:pt idx="68">
                  <c:v>0.121601642005099</c:v>
                </c:pt>
                <c:pt idx="69">
                  <c:v>0.12690119478120901</c:v>
                </c:pt>
                <c:pt idx="70">
                  <c:v>0.12996116257970899</c:v>
                </c:pt>
                <c:pt idx="71">
                  <c:v>0.13506806548297001</c:v>
                </c:pt>
                <c:pt idx="72">
                  <c:v>0.13633912372913301</c:v>
                </c:pt>
                <c:pt idx="73">
                  <c:v>0.13649155380775399</c:v>
                </c:pt>
                <c:pt idx="74">
                  <c:v>0.136504254602896</c:v>
                </c:pt>
                <c:pt idx="75">
                  <c:v>0.136510604841868</c:v>
                </c:pt>
                <c:pt idx="76">
                  <c:v>0.14116416546901001</c:v>
                </c:pt>
                <c:pt idx="77">
                  <c:v>0.14536954574012101</c:v>
                </c:pt>
                <c:pt idx="78">
                  <c:v>0.14542879328028999</c:v>
                </c:pt>
              </c:numCache>
            </c:numRef>
          </c:xVal>
          <c:yVal>
            <c:numRef>
              <c:f>'Plot Data'!$B$3564:$B$3642</c:f>
              <c:numCache>
                <c:formatCode>General</c:formatCode>
                <c:ptCount val="79"/>
                <c:pt idx="0">
                  <c:v>2494535.5514237098</c:v>
                </c:pt>
                <c:pt idx="1">
                  <c:v>2457121.82300705</c:v>
                </c:pt>
                <c:pt idx="2">
                  <c:v>2094977.0480686</c:v>
                </c:pt>
                <c:pt idx="3">
                  <c:v>2043924.5786645601</c:v>
                </c:pt>
                <c:pt idx="4">
                  <c:v>2085182.8954582999</c:v>
                </c:pt>
                <c:pt idx="5">
                  <c:v>2096569.7562571501</c:v>
                </c:pt>
                <c:pt idx="6">
                  <c:v>2094609.0380692</c:v>
                </c:pt>
                <c:pt idx="7">
                  <c:v>2089007.6237544699</c:v>
                </c:pt>
                <c:pt idx="8">
                  <c:v>2080356.48348898</c:v>
                </c:pt>
                <c:pt idx="9">
                  <c:v>2069789.84102864</c:v>
                </c:pt>
                <c:pt idx="10">
                  <c:v>2052279.8809684401</c:v>
                </c:pt>
                <c:pt idx="11">
                  <c:v>1957123.30832785</c:v>
                </c:pt>
                <c:pt idx="12">
                  <c:v>1784783.96473403</c:v>
                </c:pt>
                <c:pt idx="13">
                  <c:v>1751200.2528930099</c:v>
                </c:pt>
                <c:pt idx="14">
                  <c:v>1737635.07625563</c:v>
                </c:pt>
                <c:pt idx="15">
                  <c:v>1644796.5768997001</c:v>
                </c:pt>
                <c:pt idx="16">
                  <c:v>1551945.19081113</c:v>
                </c:pt>
                <c:pt idx="17">
                  <c:v>1426966.10961344</c:v>
                </c:pt>
                <c:pt idx="18">
                  <c:v>1267994.66335589</c:v>
                </c:pt>
                <c:pt idx="19">
                  <c:v>1303593.9047270501</c:v>
                </c:pt>
                <c:pt idx="20">
                  <c:v>1383722.41560008</c:v>
                </c:pt>
                <c:pt idx="21">
                  <c:v>1366106.64489014</c:v>
                </c:pt>
                <c:pt idx="22">
                  <c:v>1388266.45481537</c:v>
                </c:pt>
                <c:pt idx="23">
                  <c:v>1432823.0719246899</c:v>
                </c:pt>
                <c:pt idx="24">
                  <c:v>1483065.38918499</c:v>
                </c:pt>
                <c:pt idx="25">
                  <c:v>1508088.93688642</c:v>
                </c:pt>
                <c:pt idx="26">
                  <c:v>1531112.2614069299</c:v>
                </c:pt>
                <c:pt idx="27">
                  <c:v>1549158.0659143699</c:v>
                </c:pt>
                <c:pt idx="28">
                  <c:v>1559854.03016805</c:v>
                </c:pt>
                <c:pt idx="29">
                  <c:v>1564265.65435418</c:v>
                </c:pt>
                <c:pt idx="30">
                  <c:v>1566376.9596136799</c:v>
                </c:pt>
                <c:pt idx="31">
                  <c:v>1566067.7758249801</c:v>
                </c:pt>
                <c:pt idx="32">
                  <c:v>1561869.3241634499</c:v>
                </c:pt>
                <c:pt idx="33">
                  <c:v>1555386.2434567399</c:v>
                </c:pt>
                <c:pt idx="34">
                  <c:v>1533671.44793574</c:v>
                </c:pt>
                <c:pt idx="35">
                  <c:v>1483323.3615942299</c:v>
                </c:pt>
                <c:pt idx="36">
                  <c:v>1325471.5611809299</c:v>
                </c:pt>
                <c:pt idx="37">
                  <c:v>1238099.5073331101</c:v>
                </c:pt>
                <c:pt idx="38">
                  <c:v>1183144.95415648</c:v>
                </c:pt>
                <c:pt idx="39">
                  <c:v>1159501.0552264</c:v>
                </c:pt>
                <c:pt idx="40">
                  <c:v>1183485.61736553</c:v>
                </c:pt>
                <c:pt idx="41">
                  <c:v>1278277.03487608</c:v>
                </c:pt>
                <c:pt idx="42">
                  <c:v>1288650.0994508499</c:v>
                </c:pt>
                <c:pt idx="43">
                  <c:v>1291746.1595063901</c:v>
                </c:pt>
                <c:pt idx="44">
                  <c:v>1292545.4813031701</c:v>
                </c:pt>
                <c:pt idx="45">
                  <c:v>1292554.77682497</c:v>
                </c:pt>
                <c:pt idx="46">
                  <c:v>1292323.3404900001</c:v>
                </c:pt>
                <c:pt idx="47">
                  <c:v>1291372.9667249301</c:v>
                </c:pt>
                <c:pt idx="48">
                  <c:v>1288306.62811462</c:v>
                </c:pt>
                <c:pt idx="49">
                  <c:v>1279960.42384395</c:v>
                </c:pt>
                <c:pt idx="50">
                  <c:v>1258340.9983026099</c:v>
                </c:pt>
                <c:pt idx="51">
                  <c:v>1256641.8067987901</c:v>
                </c:pt>
                <c:pt idx="52">
                  <c:v>1238996.30154071</c:v>
                </c:pt>
                <c:pt idx="53">
                  <c:v>1222284.8100829499</c:v>
                </c:pt>
                <c:pt idx="54">
                  <c:v>1206809.0923013999</c:v>
                </c:pt>
                <c:pt idx="55">
                  <c:v>1191414.95419279</c:v>
                </c:pt>
                <c:pt idx="56">
                  <c:v>1179657.6415329601</c:v>
                </c:pt>
                <c:pt idx="57">
                  <c:v>1163761.6011474701</c:v>
                </c:pt>
                <c:pt idx="58">
                  <c:v>1137466.31886876</c:v>
                </c:pt>
                <c:pt idx="59">
                  <c:v>1111499.5009715699</c:v>
                </c:pt>
                <c:pt idx="60">
                  <c:v>1081102.7332498101</c:v>
                </c:pt>
                <c:pt idx="61">
                  <c:v>1079557.3037980399</c:v>
                </c:pt>
                <c:pt idx="62">
                  <c:v>1017033.8207299</c:v>
                </c:pt>
                <c:pt idx="63">
                  <c:v>914959.26087795896</c:v>
                </c:pt>
                <c:pt idx="64">
                  <c:v>857966.39085682796</c:v>
                </c:pt>
                <c:pt idx="65">
                  <c:v>816019.58310552104</c:v>
                </c:pt>
                <c:pt idx="66">
                  <c:v>780947.55820377404</c:v>
                </c:pt>
                <c:pt idx="67">
                  <c:v>746319.68189513299</c:v>
                </c:pt>
                <c:pt idx="68">
                  <c:v>705668.04040559195</c:v>
                </c:pt>
                <c:pt idx="69">
                  <c:v>394025.78535584698</c:v>
                </c:pt>
                <c:pt idx="70">
                  <c:v>379916.071955083</c:v>
                </c:pt>
                <c:pt idx="71">
                  <c:v>337912.91670291801</c:v>
                </c:pt>
                <c:pt idx="72">
                  <c:v>339614.91782311798</c:v>
                </c:pt>
                <c:pt idx="73">
                  <c:v>339818.95482099103</c:v>
                </c:pt>
                <c:pt idx="74">
                  <c:v>339835.93271194497</c:v>
                </c:pt>
                <c:pt idx="75">
                  <c:v>410510.60535861802</c:v>
                </c:pt>
                <c:pt idx="76">
                  <c:v>421813.06350494397</c:v>
                </c:pt>
                <c:pt idx="77">
                  <c:v>335023.79268919898</c:v>
                </c:pt>
                <c:pt idx="78">
                  <c:v>334317.21475179598</c:v>
                </c:pt>
              </c:numCache>
            </c:numRef>
          </c:yVal>
          <c:smooth val="0"/>
          <c:extLst>
            <c:ext xmlns:c16="http://schemas.microsoft.com/office/drawing/2014/chart" uri="{C3380CC4-5D6E-409C-BE32-E72D297353CC}">
              <c16:uniqueId val="{0000003D-3B72-424F-9EC6-AB8A22BEB92D}"/>
            </c:ext>
          </c:extLst>
        </c:ser>
        <c:ser>
          <c:idx val="62"/>
          <c:order val="62"/>
          <c:tx>
            <c:v>Flow Trajectories 1_43</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Data'!$A$3645:$A$3786</c:f>
              <c:numCache>
                <c:formatCode>General</c:formatCode>
                <c:ptCount val="142"/>
                <c:pt idx="0">
                  <c:v>-5.8712160275426601E-5</c:v>
                </c:pt>
                <c:pt idx="1">
                  <c:v>5.2663330423746097E-3</c:v>
                </c:pt>
                <c:pt idx="2">
                  <c:v>9.4435255883770792E-3</c:v>
                </c:pt>
                <c:pt idx="3">
                  <c:v>1.4521064583295801E-2</c:v>
                </c:pt>
                <c:pt idx="4">
                  <c:v>2.01000016039719E-2</c:v>
                </c:pt>
                <c:pt idx="5">
                  <c:v>2.51817580538913E-2</c:v>
                </c:pt>
                <c:pt idx="6">
                  <c:v>3.07714490405466E-2</c:v>
                </c:pt>
                <c:pt idx="7">
                  <c:v>3.5853595465327501E-2</c:v>
                </c:pt>
                <c:pt idx="8">
                  <c:v>4.0934317144381102E-2</c:v>
                </c:pt>
                <c:pt idx="9">
                  <c:v>4.6522640183294897E-2</c:v>
                </c:pt>
                <c:pt idx="10">
                  <c:v>5.2113015704542E-2</c:v>
                </c:pt>
                <c:pt idx="11">
                  <c:v>5.7710893875474699E-2</c:v>
                </c:pt>
                <c:pt idx="12">
                  <c:v>6.2836235777435995E-2</c:v>
                </c:pt>
                <c:pt idx="13">
                  <c:v>6.5787338473510801E-2</c:v>
                </c:pt>
                <c:pt idx="14">
                  <c:v>6.7820042700719896E-2</c:v>
                </c:pt>
                <c:pt idx="15">
                  <c:v>6.8696717506676497E-2</c:v>
                </c:pt>
                <c:pt idx="16">
                  <c:v>6.9587297404041806E-2</c:v>
                </c:pt>
                <c:pt idx="17">
                  <c:v>7.0587959255953805E-2</c:v>
                </c:pt>
                <c:pt idx="18">
                  <c:v>7.1697291476806105E-2</c:v>
                </c:pt>
                <c:pt idx="19">
                  <c:v>7.3227551629549595E-2</c:v>
                </c:pt>
                <c:pt idx="20">
                  <c:v>7.6726099320618898E-2</c:v>
                </c:pt>
                <c:pt idx="21">
                  <c:v>7.8705499454498506E-2</c:v>
                </c:pt>
                <c:pt idx="22">
                  <c:v>8.1156136501941298E-2</c:v>
                </c:pt>
                <c:pt idx="23">
                  <c:v>8.2234163075656105E-2</c:v>
                </c:pt>
                <c:pt idx="24">
                  <c:v>8.3205149263192002E-2</c:v>
                </c:pt>
                <c:pt idx="25">
                  <c:v>8.3667801942957101E-2</c:v>
                </c:pt>
                <c:pt idx="26">
                  <c:v>8.4115372103997499E-2</c:v>
                </c:pt>
                <c:pt idx="27">
                  <c:v>8.44098597871865E-2</c:v>
                </c:pt>
                <c:pt idx="28">
                  <c:v>8.4618377149605101E-2</c:v>
                </c:pt>
                <c:pt idx="29">
                  <c:v>8.47964301166102E-2</c:v>
                </c:pt>
                <c:pt idx="30">
                  <c:v>8.4972299136234303E-2</c:v>
                </c:pt>
                <c:pt idx="31">
                  <c:v>8.5176311443054806E-2</c:v>
                </c:pt>
                <c:pt idx="32">
                  <c:v>8.5456498673035397E-2</c:v>
                </c:pt>
                <c:pt idx="33">
                  <c:v>8.5999038849334297E-2</c:v>
                </c:pt>
                <c:pt idx="34">
                  <c:v>8.6946874878537306E-2</c:v>
                </c:pt>
                <c:pt idx="35">
                  <c:v>8.72290166482311E-2</c:v>
                </c:pt>
                <c:pt idx="36">
                  <c:v>8.7368732527961901E-2</c:v>
                </c:pt>
                <c:pt idx="37">
                  <c:v>8.7381450809394107E-2</c:v>
                </c:pt>
                <c:pt idx="38">
                  <c:v>8.7507151976697298E-2</c:v>
                </c:pt>
                <c:pt idx="39">
                  <c:v>8.7632815354048404E-2</c:v>
                </c:pt>
                <c:pt idx="40">
                  <c:v>8.7771476245215002E-2</c:v>
                </c:pt>
                <c:pt idx="41">
                  <c:v>8.7897754887629007E-2</c:v>
                </c:pt>
                <c:pt idx="42">
                  <c:v>8.8024027252330606E-2</c:v>
                </c:pt>
                <c:pt idx="43">
                  <c:v>8.8150297954540796E-2</c:v>
                </c:pt>
                <c:pt idx="44">
                  <c:v>8.8289194937257703E-2</c:v>
                </c:pt>
                <c:pt idx="45">
                  <c:v>8.8428093809562805E-2</c:v>
                </c:pt>
                <c:pt idx="46">
                  <c:v>8.8567525243050907E-2</c:v>
                </c:pt>
                <c:pt idx="47">
                  <c:v>8.8694281729001304E-2</c:v>
                </c:pt>
                <c:pt idx="48">
                  <c:v>8.88209878465272E-2</c:v>
                </c:pt>
                <c:pt idx="49">
                  <c:v>8.8947644813196503E-2</c:v>
                </c:pt>
                <c:pt idx="50">
                  <c:v>8.9074248741202205E-2</c:v>
                </c:pt>
                <c:pt idx="51">
                  <c:v>8.9213605338670607E-2</c:v>
                </c:pt>
                <c:pt idx="52">
                  <c:v>8.9340495618472501E-2</c:v>
                </c:pt>
                <c:pt idx="53">
                  <c:v>8.9467356004109003E-2</c:v>
                </c:pt>
                <c:pt idx="54">
                  <c:v>8.9594185519048603E-2</c:v>
                </c:pt>
                <c:pt idx="55">
                  <c:v>8.9720984222728895E-2</c:v>
                </c:pt>
                <c:pt idx="56">
                  <c:v>8.9847752509480405E-2</c:v>
                </c:pt>
                <c:pt idx="57">
                  <c:v>8.9987429511461103E-2</c:v>
                </c:pt>
                <c:pt idx="58">
                  <c:v>9.0114431420456095E-2</c:v>
                </c:pt>
                <c:pt idx="59">
                  <c:v>9.02413787846163E-2</c:v>
                </c:pt>
                <c:pt idx="60">
                  <c:v>9.0368285022672898E-2</c:v>
                </c:pt>
                <c:pt idx="61">
                  <c:v>9.0495148186768695E-2</c:v>
                </c:pt>
                <c:pt idx="62">
                  <c:v>9.0634748454819197E-2</c:v>
                </c:pt>
                <c:pt idx="63">
                  <c:v>9.0761768760807604E-2</c:v>
                </c:pt>
                <c:pt idx="64">
                  <c:v>9.0825270334335101E-2</c:v>
                </c:pt>
                <c:pt idx="65">
                  <c:v>9.0952254404207594E-2</c:v>
                </c:pt>
                <c:pt idx="66">
                  <c:v>9.10792106136777E-2</c:v>
                </c:pt>
                <c:pt idx="67">
                  <c:v>9.1206136215026198E-2</c:v>
                </c:pt>
                <c:pt idx="68">
                  <c:v>9.13457877832968E-2</c:v>
                </c:pt>
                <c:pt idx="69">
                  <c:v>9.1472830895246604E-2</c:v>
                </c:pt>
                <c:pt idx="70">
                  <c:v>9.1599834168689401E-2</c:v>
                </c:pt>
                <c:pt idx="71">
                  <c:v>9.1726802974806093E-2</c:v>
                </c:pt>
                <c:pt idx="72">
                  <c:v>9.1853749743770904E-2</c:v>
                </c:pt>
                <c:pt idx="73">
                  <c:v>9.1980669520037903E-2</c:v>
                </c:pt>
                <c:pt idx="74">
                  <c:v>9.2120371598436002E-2</c:v>
                </c:pt>
                <c:pt idx="75">
                  <c:v>9.2247388389700896E-2</c:v>
                </c:pt>
                <c:pt idx="76">
                  <c:v>9.23743936914901E-2</c:v>
                </c:pt>
                <c:pt idx="77">
                  <c:v>9.2501383588477107E-2</c:v>
                </c:pt>
                <c:pt idx="78">
                  <c:v>9.2628356297059095E-2</c:v>
                </c:pt>
                <c:pt idx="79">
                  <c:v>9.2768050407277106E-2</c:v>
                </c:pt>
                <c:pt idx="80">
                  <c:v>9.2895077267669907E-2</c:v>
                </c:pt>
                <c:pt idx="81">
                  <c:v>9.3022073378841899E-2</c:v>
                </c:pt>
                <c:pt idx="82">
                  <c:v>9.3149042314374306E-2</c:v>
                </c:pt>
                <c:pt idx="83">
                  <c:v>9.3276002872241595E-2</c:v>
                </c:pt>
                <c:pt idx="84">
                  <c:v>9.3402952507363801E-2</c:v>
                </c:pt>
                <c:pt idx="85">
                  <c:v>9.3542621805121795E-2</c:v>
                </c:pt>
                <c:pt idx="86">
                  <c:v>9.3669599906140294E-2</c:v>
                </c:pt>
                <c:pt idx="87">
                  <c:v>9.3796577297576803E-2</c:v>
                </c:pt>
                <c:pt idx="88">
                  <c:v>9.3923553943731794E-2</c:v>
                </c:pt>
                <c:pt idx="89">
                  <c:v>9.4050529806502497E-2</c:v>
                </c:pt>
                <c:pt idx="90">
                  <c:v>9.4177504845237098E-2</c:v>
                </c:pt>
                <c:pt idx="91">
                  <c:v>9.4304479016581302E-2</c:v>
                </c:pt>
                <c:pt idx="92">
                  <c:v>9.4431443032740106E-2</c:v>
                </c:pt>
                <c:pt idx="93">
                  <c:v>9.4558383150242495E-2</c:v>
                </c:pt>
                <c:pt idx="94">
                  <c:v>9.4685321945976703E-2</c:v>
                </c:pt>
                <c:pt idx="95">
                  <c:v>9.4812259377043698E-2</c:v>
                </c:pt>
                <c:pt idx="96">
                  <c:v>9.4939195398249507E-2</c:v>
                </c:pt>
                <c:pt idx="97">
                  <c:v>9.5099745798400998E-2</c:v>
                </c:pt>
                <c:pt idx="98">
                  <c:v>9.5324551109054106E-2</c:v>
                </c:pt>
                <c:pt idx="99">
                  <c:v>9.5628420286864704E-2</c:v>
                </c:pt>
                <c:pt idx="100">
                  <c:v>9.6149806638763102E-2</c:v>
                </c:pt>
                <c:pt idx="101">
                  <c:v>9.7194054981199096E-2</c:v>
                </c:pt>
                <c:pt idx="102">
                  <c:v>9.9411415139237902E-2</c:v>
                </c:pt>
                <c:pt idx="103">
                  <c:v>0.10100780074321999</c:v>
                </c:pt>
                <c:pt idx="104">
                  <c:v>0.101994891217824</c:v>
                </c:pt>
                <c:pt idx="105">
                  <c:v>0.102993491260275</c:v>
                </c:pt>
                <c:pt idx="106">
                  <c:v>0.104009252285517</c:v>
                </c:pt>
                <c:pt idx="107">
                  <c:v>0.104524874462712</c:v>
                </c:pt>
                <c:pt idx="108">
                  <c:v>0.10505032113363801</c:v>
                </c:pt>
                <c:pt idx="109">
                  <c:v>0.105581210492128</c:v>
                </c:pt>
                <c:pt idx="110">
                  <c:v>0.106105619475934</c:v>
                </c:pt>
                <c:pt idx="111">
                  <c:v>0.106628378447859</c:v>
                </c:pt>
                <c:pt idx="112">
                  <c:v>0.107143697171923</c:v>
                </c:pt>
                <c:pt idx="113">
                  <c:v>0.10815160380349099</c:v>
                </c:pt>
                <c:pt idx="114">
                  <c:v>0.10886074045388699</c:v>
                </c:pt>
                <c:pt idx="115">
                  <c:v>0.109340809944179</c:v>
                </c:pt>
                <c:pt idx="116">
                  <c:v>0.109825247808971</c:v>
                </c:pt>
                <c:pt idx="117">
                  <c:v>0.110325525803949</c:v>
                </c:pt>
                <c:pt idx="118">
                  <c:v>0.11082461283213001</c:v>
                </c:pt>
                <c:pt idx="119">
                  <c:v>0.111337769281105</c:v>
                </c:pt>
                <c:pt idx="120">
                  <c:v>0.111880097843389</c:v>
                </c:pt>
                <c:pt idx="121">
                  <c:v>0.112423367732084</c:v>
                </c:pt>
                <c:pt idx="122">
                  <c:v>0.11297097523070999</c:v>
                </c:pt>
                <c:pt idx="123">
                  <c:v>0.114084114947309</c:v>
                </c:pt>
                <c:pt idx="124">
                  <c:v>0.114714553510732</c:v>
                </c:pt>
                <c:pt idx="125">
                  <c:v>0.115241341859583</c:v>
                </c:pt>
                <c:pt idx="126">
                  <c:v>0.115498004419651</c:v>
                </c:pt>
                <c:pt idx="127">
                  <c:v>0.115529755614509</c:v>
                </c:pt>
                <c:pt idx="128">
                  <c:v>0.11604864225299499</c:v>
                </c:pt>
                <c:pt idx="129">
                  <c:v>0.116563191995118</c:v>
                </c:pt>
                <c:pt idx="130">
                  <c:v>0.117081242451834</c:v>
                </c:pt>
                <c:pt idx="131">
                  <c:v>0.118629729190384</c:v>
                </c:pt>
                <c:pt idx="132">
                  <c:v>0.123679357841602</c:v>
                </c:pt>
                <c:pt idx="133">
                  <c:v>0.12673437880216201</c:v>
                </c:pt>
                <c:pt idx="134">
                  <c:v>0.130803116392611</c:v>
                </c:pt>
                <c:pt idx="135">
                  <c:v>0.13181523372214099</c:v>
                </c:pt>
                <c:pt idx="136">
                  <c:v>0.13189141048442099</c:v>
                </c:pt>
                <c:pt idx="137">
                  <c:v>0.13189776072339299</c:v>
                </c:pt>
                <c:pt idx="138">
                  <c:v>0.137002754133833</c:v>
                </c:pt>
                <c:pt idx="139">
                  <c:v>0.14061377739088701</c:v>
                </c:pt>
                <c:pt idx="140">
                  <c:v>0.14062489018632099</c:v>
                </c:pt>
                <c:pt idx="141">
                  <c:v>0.140625683904507</c:v>
                </c:pt>
              </c:numCache>
            </c:numRef>
          </c:xVal>
          <c:yVal>
            <c:numRef>
              <c:f>'Plot Data'!$B$3645:$B$3786</c:f>
              <c:numCache>
                <c:formatCode>General</c:formatCode>
                <c:ptCount val="142"/>
                <c:pt idx="0">
                  <c:v>2498563.62750756</c:v>
                </c:pt>
                <c:pt idx="1">
                  <c:v>2495903.66724014</c:v>
                </c:pt>
                <c:pt idx="2">
                  <c:v>2084776.39592792</c:v>
                </c:pt>
                <c:pt idx="3">
                  <c:v>2030410.6934931399</c:v>
                </c:pt>
                <c:pt idx="4">
                  <c:v>2080806.1247582</c:v>
                </c:pt>
                <c:pt idx="5">
                  <c:v>2096530.67904653</c:v>
                </c:pt>
                <c:pt idx="6">
                  <c:v>2095505.8885560201</c:v>
                </c:pt>
                <c:pt idx="7">
                  <c:v>2092256.56588545</c:v>
                </c:pt>
                <c:pt idx="8">
                  <c:v>2083965.2453473699</c:v>
                </c:pt>
                <c:pt idx="9">
                  <c:v>2073455.4290817101</c:v>
                </c:pt>
                <c:pt idx="10">
                  <c:v>2060000.88746129</c:v>
                </c:pt>
                <c:pt idx="11">
                  <c:v>2013823.8531875601</c:v>
                </c:pt>
                <c:pt idx="12">
                  <c:v>1780924.0126499699</c:v>
                </c:pt>
                <c:pt idx="13">
                  <c:v>1694854.0226310701</c:v>
                </c:pt>
                <c:pt idx="14">
                  <c:v>1656249.84249642</c:v>
                </c:pt>
                <c:pt idx="15">
                  <c:v>1625265.3366701701</c:v>
                </c:pt>
                <c:pt idx="16">
                  <c:v>1557896.9174428501</c:v>
                </c:pt>
                <c:pt idx="17">
                  <c:v>1459668.8976525499</c:v>
                </c:pt>
                <c:pt idx="18">
                  <c:v>1332889.88593864</c:v>
                </c:pt>
                <c:pt idx="19">
                  <c:v>1194084.7968528301</c:v>
                </c:pt>
                <c:pt idx="20">
                  <c:v>1265078.5137997901</c:v>
                </c:pt>
                <c:pt idx="21">
                  <c:v>1314201.5347418999</c:v>
                </c:pt>
                <c:pt idx="22">
                  <c:v>1322207.8643764199</c:v>
                </c:pt>
                <c:pt idx="23">
                  <c:v>1343678.2560566999</c:v>
                </c:pt>
                <c:pt idx="24">
                  <c:v>1372635.78507358</c:v>
                </c:pt>
                <c:pt idx="25">
                  <c:v>1388248.66379126</c:v>
                </c:pt>
                <c:pt idx="26">
                  <c:v>1404055.90052727</c:v>
                </c:pt>
                <c:pt idx="27">
                  <c:v>1413432.31379238</c:v>
                </c:pt>
                <c:pt idx="28">
                  <c:v>1418652.92607951</c:v>
                </c:pt>
                <c:pt idx="29">
                  <c:v>1421445.6367208599</c:v>
                </c:pt>
                <c:pt idx="30">
                  <c:v>1422147.8384223799</c:v>
                </c:pt>
                <c:pt idx="31">
                  <c:v>1420752.4849039901</c:v>
                </c:pt>
                <c:pt idx="32">
                  <c:v>1416644.6193931</c:v>
                </c:pt>
                <c:pt idx="33">
                  <c:v>1402191.0311998399</c:v>
                </c:pt>
                <c:pt idx="34">
                  <c:v>1374147.8930005601</c:v>
                </c:pt>
                <c:pt idx="35">
                  <c:v>1365546.8000809599</c:v>
                </c:pt>
                <c:pt idx="36">
                  <c:v>1360816.1609179699</c:v>
                </c:pt>
                <c:pt idx="37">
                  <c:v>1360380.03306532</c:v>
                </c:pt>
                <c:pt idx="38">
                  <c:v>1355962.9688597301</c:v>
                </c:pt>
                <c:pt idx="39">
                  <c:v>1351578.62006765</c:v>
                </c:pt>
                <c:pt idx="40">
                  <c:v>1346787.30585526</c:v>
                </c:pt>
                <c:pt idx="41">
                  <c:v>1342457.5523090099</c:v>
                </c:pt>
                <c:pt idx="42">
                  <c:v>1338150.97849091</c:v>
                </c:pt>
                <c:pt idx="43">
                  <c:v>1333865.27343057</c:v>
                </c:pt>
                <c:pt idx="44">
                  <c:v>1329172.62523887</c:v>
                </c:pt>
                <c:pt idx="45">
                  <c:v>1324500.0651266801</c:v>
                </c:pt>
                <c:pt idx="46">
                  <c:v>1319833.36298261</c:v>
                </c:pt>
                <c:pt idx="47">
                  <c:v>1315449.1650801899</c:v>
                </c:pt>
                <c:pt idx="48">
                  <c:v>1310088.0792565199</c:v>
                </c:pt>
                <c:pt idx="49">
                  <c:v>1304736.24379892</c:v>
                </c:pt>
                <c:pt idx="50">
                  <c:v>1299393.4208444001</c:v>
                </c:pt>
                <c:pt idx="51">
                  <c:v>1293518.23864431</c:v>
                </c:pt>
                <c:pt idx="52">
                  <c:v>1288169.2287041401</c:v>
                </c:pt>
                <c:pt idx="53">
                  <c:v>1282822.4863479401</c:v>
                </c:pt>
                <c:pt idx="54">
                  <c:v>1277477.70323053</c:v>
                </c:pt>
                <c:pt idx="55">
                  <c:v>1272134.53689749</c:v>
                </c:pt>
                <c:pt idx="56">
                  <c:v>1266792.65340837</c:v>
                </c:pt>
                <c:pt idx="57">
                  <c:v>1260897.5637376499</c:v>
                </c:pt>
                <c:pt idx="58">
                  <c:v>1255561.2131727701</c:v>
                </c:pt>
                <c:pt idx="59">
                  <c:v>1250494.1087487601</c:v>
                </c:pt>
                <c:pt idx="60">
                  <c:v>1245432.76825737</c:v>
                </c:pt>
                <c:pt idx="61">
                  <c:v>1240377.30017658</c:v>
                </c:pt>
                <c:pt idx="62">
                  <c:v>1234814.86746505</c:v>
                </c:pt>
                <c:pt idx="63">
                  <c:v>1229745.8026632899</c:v>
                </c:pt>
                <c:pt idx="64">
                  <c:v>1227211.74295148</c:v>
                </c:pt>
                <c:pt idx="65">
                  <c:v>1222144.6800973599</c:v>
                </c:pt>
                <c:pt idx="66">
                  <c:v>1217079.1544083899</c:v>
                </c:pt>
                <c:pt idx="67">
                  <c:v>1212015.3247978799</c:v>
                </c:pt>
                <c:pt idx="68">
                  <c:v>1206438.2350004199</c:v>
                </c:pt>
                <c:pt idx="69">
                  <c:v>1201350.6987119301</c:v>
                </c:pt>
                <c:pt idx="70">
                  <c:v>1197558.24694597</c:v>
                </c:pt>
                <c:pt idx="71">
                  <c:v>1194622.61477028</c:v>
                </c:pt>
                <c:pt idx="72">
                  <c:v>1191698.44376763</c:v>
                </c:pt>
                <c:pt idx="73">
                  <c:v>1188785.9255971999</c:v>
                </c:pt>
                <c:pt idx="74">
                  <c:v>1185577.7311394899</c:v>
                </c:pt>
                <c:pt idx="75">
                  <c:v>1182670.47288738</c:v>
                </c:pt>
                <c:pt idx="76">
                  <c:v>1179775.8988210901</c:v>
                </c:pt>
                <c:pt idx="77">
                  <c:v>1176894.31193249</c:v>
                </c:pt>
                <c:pt idx="78">
                  <c:v>1174025.9480075501</c:v>
                </c:pt>
                <c:pt idx="79">
                  <c:v>1170881.1005261301</c:v>
                </c:pt>
                <c:pt idx="80">
                  <c:v>1168029.8203122399</c:v>
                </c:pt>
                <c:pt idx="81">
                  <c:v>1166561.2246111101</c:v>
                </c:pt>
                <c:pt idx="82">
                  <c:v>1166201.03751161</c:v>
                </c:pt>
                <c:pt idx="83">
                  <c:v>1165855.8043250099</c:v>
                </c:pt>
                <c:pt idx="84">
                  <c:v>1165525.5665293999</c:v>
                </c:pt>
                <c:pt idx="85">
                  <c:v>1165171.8376957099</c:v>
                </c:pt>
                <c:pt idx="86">
                  <c:v>1164865.3283385099</c:v>
                </c:pt>
                <c:pt idx="87">
                  <c:v>1164575.31963711</c:v>
                </c:pt>
                <c:pt idx="88">
                  <c:v>1164302.4139384599</c:v>
                </c:pt>
                <c:pt idx="89">
                  <c:v>1164047.23568561</c:v>
                </c:pt>
                <c:pt idx="90">
                  <c:v>1163810.43274395</c:v>
                </c:pt>
                <c:pt idx="91">
                  <c:v>1163592.6778372701</c:v>
                </c:pt>
                <c:pt idx="92">
                  <c:v>1163892.0889232601</c:v>
                </c:pt>
                <c:pt idx="93">
                  <c:v>1165425.9514838699</c:v>
                </c:pt>
                <c:pt idx="94">
                  <c:v>1166965.3118763601</c:v>
                </c:pt>
                <c:pt idx="95">
                  <c:v>1168509.80297252</c:v>
                </c:pt>
                <c:pt idx="96">
                  <c:v>1170059.04154289</c:v>
                </c:pt>
                <c:pt idx="97">
                  <c:v>1172024.73701233</c:v>
                </c:pt>
                <c:pt idx="98">
                  <c:v>1174787.21669884</c:v>
                </c:pt>
                <c:pt idx="99">
                  <c:v>1178535.7057006699</c:v>
                </c:pt>
                <c:pt idx="100">
                  <c:v>1187318.7135459001</c:v>
                </c:pt>
                <c:pt idx="101">
                  <c:v>1208664.2442268799</c:v>
                </c:pt>
                <c:pt idx="102">
                  <c:v>1250156.3932155401</c:v>
                </c:pt>
                <c:pt idx="103">
                  <c:v>1267743.1806765599</c:v>
                </c:pt>
                <c:pt idx="104">
                  <c:v>1275331.98298471</c:v>
                </c:pt>
                <c:pt idx="105">
                  <c:v>1277833.1431332</c:v>
                </c:pt>
                <c:pt idx="106">
                  <c:v>1277147.4387546</c:v>
                </c:pt>
                <c:pt idx="107">
                  <c:v>1273910.4542937099</c:v>
                </c:pt>
                <c:pt idx="108">
                  <c:v>1269565.3733145699</c:v>
                </c:pt>
                <c:pt idx="109">
                  <c:v>1263539.6972300501</c:v>
                </c:pt>
                <c:pt idx="110">
                  <c:v>1254182.90618524</c:v>
                </c:pt>
                <c:pt idx="111">
                  <c:v>1243282.2671779799</c:v>
                </c:pt>
                <c:pt idx="112">
                  <c:v>1231501.84814307</c:v>
                </c:pt>
                <c:pt idx="113">
                  <c:v>1217103.9792267</c:v>
                </c:pt>
                <c:pt idx="114">
                  <c:v>1211428.8197584101</c:v>
                </c:pt>
                <c:pt idx="115">
                  <c:v>1209975.3521199301</c:v>
                </c:pt>
                <c:pt idx="116">
                  <c:v>1210462.2903145701</c:v>
                </c:pt>
                <c:pt idx="117">
                  <c:v>1210151.85269566</c:v>
                </c:pt>
                <c:pt idx="118">
                  <c:v>1206543.4660350101</c:v>
                </c:pt>
                <c:pt idx="119">
                  <c:v>1198367.48962307</c:v>
                </c:pt>
                <c:pt idx="120">
                  <c:v>1185158.56412037</c:v>
                </c:pt>
                <c:pt idx="121">
                  <c:v>1169663.3786738899</c:v>
                </c:pt>
                <c:pt idx="122">
                  <c:v>1147788.97358041</c:v>
                </c:pt>
                <c:pt idx="123">
                  <c:v>1088296.8499026101</c:v>
                </c:pt>
                <c:pt idx="124">
                  <c:v>994536.22884956002</c:v>
                </c:pt>
                <c:pt idx="125">
                  <c:v>910496.56510850706</c:v>
                </c:pt>
                <c:pt idx="126">
                  <c:v>866677.74328395096</c:v>
                </c:pt>
                <c:pt idx="127">
                  <c:v>797051.44198555895</c:v>
                </c:pt>
                <c:pt idx="128">
                  <c:v>725451.14472640201</c:v>
                </c:pt>
                <c:pt idx="129">
                  <c:v>654576.70160035999</c:v>
                </c:pt>
                <c:pt idx="130">
                  <c:v>581753.53396315104</c:v>
                </c:pt>
                <c:pt idx="131">
                  <c:v>422933.407019042</c:v>
                </c:pt>
                <c:pt idx="132">
                  <c:v>374979.379247064</c:v>
                </c:pt>
                <c:pt idx="133">
                  <c:v>339255.403377601</c:v>
                </c:pt>
                <c:pt idx="134">
                  <c:v>345346.85406326002</c:v>
                </c:pt>
                <c:pt idx="135">
                  <c:v>345841.90627419797</c:v>
                </c:pt>
                <c:pt idx="136">
                  <c:v>345881.15504604799</c:v>
                </c:pt>
                <c:pt idx="137">
                  <c:v>453888.67483127798</c:v>
                </c:pt>
                <c:pt idx="138">
                  <c:v>399535.90392736101</c:v>
                </c:pt>
                <c:pt idx="139">
                  <c:v>306851.42205756198</c:v>
                </c:pt>
                <c:pt idx="140">
                  <c:v>306697.53675894602</c:v>
                </c:pt>
                <c:pt idx="141">
                  <c:v>306686.54607441701</c:v>
                </c:pt>
              </c:numCache>
            </c:numRef>
          </c:yVal>
          <c:smooth val="0"/>
          <c:extLst>
            <c:ext xmlns:c16="http://schemas.microsoft.com/office/drawing/2014/chart" uri="{C3380CC4-5D6E-409C-BE32-E72D297353CC}">
              <c16:uniqueId val="{0000003E-3B72-424F-9EC6-AB8A22BEB92D}"/>
            </c:ext>
          </c:extLst>
        </c:ser>
        <c:ser>
          <c:idx val="63"/>
          <c:order val="63"/>
          <c:tx>
            <c:v>Flow Trajectories 1_44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Data'!$A$3789:$A$3986</c:f>
              <c:numCache>
                <c:formatCode>General</c:formatCode>
                <c:ptCount val="198"/>
                <c:pt idx="0">
                  <c:v>-5.8709289854977297E-5</c:v>
                </c:pt>
                <c:pt idx="1">
                  <c:v>2.87275629799497E-3</c:v>
                </c:pt>
                <c:pt idx="2">
                  <c:v>5.9922808353260002E-3</c:v>
                </c:pt>
                <c:pt idx="3">
                  <c:v>8.3307836515091205E-3</c:v>
                </c:pt>
                <c:pt idx="4">
                  <c:v>8.3600953062858002E-3</c:v>
                </c:pt>
                <c:pt idx="5">
                  <c:v>8.3893129098992596E-3</c:v>
                </c:pt>
                <c:pt idx="6">
                  <c:v>8.3951453331408306E-3</c:v>
                </c:pt>
                <c:pt idx="7">
                  <c:v>8.4129225377850298E-3</c:v>
                </c:pt>
                <c:pt idx="8">
                  <c:v>9.6561454930522393E-3</c:v>
                </c:pt>
                <c:pt idx="9">
                  <c:v>1.2361366554151E-2</c:v>
                </c:pt>
                <c:pt idx="10">
                  <c:v>1.48361976295162E-2</c:v>
                </c:pt>
                <c:pt idx="11">
                  <c:v>1.71149769446871E-2</c:v>
                </c:pt>
                <c:pt idx="12">
                  <c:v>1.9086810478806102E-2</c:v>
                </c:pt>
                <c:pt idx="13">
                  <c:v>2.0786955882608E-2</c:v>
                </c:pt>
                <c:pt idx="14">
                  <c:v>2.2284078107347002E-2</c:v>
                </c:pt>
                <c:pt idx="15">
                  <c:v>2.3632739453342301E-2</c:v>
                </c:pt>
                <c:pt idx="16">
                  <c:v>2.4877285135643398E-2</c:v>
                </c:pt>
                <c:pt idx="17">
                  <c:v>2.6049453883410199E-2</c:v>
                </c:pt>
                <c:pt idx="18">
                  <c:v>2.7169345966658001E-2</c:v>
                </c:pt>
                <c:pt idx="19">
                  <c:v>2.82512475660694E-2</c:v>
                </c:pt>
                <c:pt idx="20">
                  <c:v>2.93080642079479E-2</c:v>
                </c:pt>
                <c:pt idx="21">
                  <c:v>3.0348807290136299E-2</c:v>
                </c:pt>
                <c:pt idx="22">
                  <c:v>3.1377561156206601E-2</c:v>
                </c:pt>
                <c:pt idx="23">
                  <c:v>3.2395094635805102E-2</c:v>
                </c:pt>
                <c:pt idx="24">
                  <c:v>3.3401788438229899E-2</c:v>
                </c:pt>
                <c:pt idx="25">
                  <c:v>3.4399714423275898E-2</c:v>
                </c:pt>
                <c:pt idx="26">
                  <c:v>3.5492847275468302E-2</c:v>
                </c:pt>
                <c:pt idx="27">
                  <c:v>3.6590919613642303E-2</c:v>
                </c:pt>
                <c:pt idx="28">
                  <c:v>3.7707247322741097E-2</c:v>
                </c:pt>
                <c:pt idx="29">
                  <c:v>3.8856448126763102E-2</c:v>
                </c:pt>
                <c:pt idx="30">
                  <c:v>4.0052004030608997E-2</c:v>
                </c:pt>
                <c:pt idx="31">
                  <c:v>4.1303793713502499E-2</c:v>
                </c:pt>
                <c:pt idx="32">
                  <c:v>4.2616274094385197E-2</c:v>
                </c:pt>
                <c:pt idx="33">
                  <c:v>4.3988525926124698E-2</c:v>
                </c:pt>
                <c:pt idx="34">
                  <c:v>4.5416106472759898E-2</c:v>
                </c:pt>
                <c:pt idx="35">
                  <c:v>4.6890597148495798E-2</c:v>
                </c:pt>
                <c:pt idx="36">
                  <c:v>4.8397670312588299E-2</c:v>
                </c:pt>
                <c:pt idx="37">
                  <c:v>4.9921869896557197E-2</c:v>
                </c:pt>
                <c:pt idx="38">
                  <c:v>5.14577264940023E-2</c:v>
                </c:pt>
                <c:pt idx="39">
                  <c:v>5.3011081742649402E-2</c:v>
                </c:pt>
                <c:pt idx="40">
                  <c:v>5.4578065852476598E-2</c:v>
                </c:pt>
                <c:pt idx="41">
                  <c:v>5.6002389956586497E-2</c:v>
                </c:pt>
                <c:pt idx="42">
                  <c:v>5.7404566431750598E-2</c:v>
                </c:pt>
                <c:pt idx="43">
                  <c:v>5.8746849440452199E-2</c:v>
                </c:pt>
                <c:pt idx="44">
                  <c:v>5.9987870796524602E-2</c:v>
                </c:pt>
                <c:pt idx="45">
                  <c:v>6.1093415461393498E-2</c:v>
                </c:pt>
                <c:pt idx="46">
                  <c:v>6.2039250551518703E-2</c:v>
                </c:pt>
                <c:pt idx="47">
                  <c:v>6.2707061617749901E-2</c:v>
                </c:pt>
                <c:pt idx="48">
                  <c:v>6.3157827572666497E-2</c:v>
                </c:pt>
                <c:pt idx="49">
                  <c:v>6.3419134910959699E-2</c:v>
                </c:pt>
                <c:pt idx="50">
                  <c:v>6.3585588987046901E-2</c:v>
                </c:pt>
                <c:pt idx="51">
                  <c:v>6.3719241976256197E-2</c:v>
                </c:pt>
                <c:pt idx="52">
                  <c:v>6.3846233040092695E-2</c:v>
                </c:pt>
                <c:pt idx="53">
                  <c:v>6.3972918601928705E-2</c:v>
                </c:pt>
                <c:pt idx="54">
                  <c:v>6.4099562446853095E-2</c:v>
                </c:pt>
                <c:pt idx="55">
                  <c:v>6.4226157653481594E-2</c:v>
                </c:pt>
                <c:pt idx="56">
                  <c:v>6.4352696452828997E-2</c:v>
                </c:pt>
                <c:pt idx="57">
                  <c:v>6.4479170172866904E-2</c:v>
                </c:pt>
                <c:pt idx="58">
                  <c:v>6.4605569189881806E-2</c:v>
                </c:pt>
                <c:pt idx="59">
                  <c:v>6.47318828884208E-2</c:v>
                </c:pt>
                <c:pt idx="60">
                  <c:v>6.4858099631702207E-2</c:v>
                </c:pt>
                <c:pt idx="61">
                  <c:v>6.4984206744303802E-2</c:v>
                </c:pt>
                <c:pt idx="62">
                  <c:v>6.5110190508794297E-2</c:v>
                </c:pt>
                <c:pt idx="63">
                  <c:v>6.52360361777609E-2</c:v>
                </c:pt>
                <c:pt idx="64">
                  <c:v>6.5361719724113795E-2</c:v>
                </c:pt>
                <c:pt idx="65">
                  <c:v>6.54872370468884E-2</c:v>
                </c:pt>
                <c:pt idx="66">
                  <c:v>6.5612375726444294E-2</c:v>
                </c:pt>
                <c:pt idx="67">
                  <c:v>6.5736784658311204E-2</c:v>
                </c:pt>
                <c:pt idx="68">
                  <c:v>6.5860976496125295E-2</c:v>
                </c:pt>
                <c:pt idx="69">
                  <c:v>6.5984938263516105E-2</c:v>
                </c:pt>
                <c:pt idx="70">
                  <c:v>6.6108656860993695E-2</c:v>
                </c:pt>
                <c:pt idx="71">
                  <c:v>6.6232119127187503E-2</c:v>
                </c:pt>
                <c:pt idx="72">
                  <c:v>6.6355311901710096E-2</c:v>
                </c:pt>
                <c:pt idx="73">
                  <c:v>6.6478222085145103E-2</c:v>
                </c:pt>
                <c:pt idx="74">
                  <c:v>6.6600836703236396E-2</c:v>
                </c:pt>
                <c:pt idx="75">
                  <c:v>6.67231429695192E-2</c:v>
                </c:pt>
                <c:pt idx="76">
                  <c:v>6.6845124038390699E-2</c:v>
                </c:pt>
                <c:pt idx="77">
                  <c:v>6.6966778992438802E-2</c:v>
                </c:pt>
                <c:pt idx="78">
                  <c:v>6.7088120484414093E-2</c:v>
                </c:pt>
                <c:pt idx="79">
                  <c:v>6.7209138949361397E-2</c:v>
                </c:pt>
                <c:pt idx="80">
                  <c:v>6.7329825028901197E-2</c:v>
                </c:pt>
                <c:pt idx="81">
                  <c:v>6.7450169594974893E-2</c:v>
                </c:pt>
                <c:pt idx="82">
                  <c:v>6.7570163772383104E-2</c:v>
                </c:pt>
                <c:pt idx="83">
                  <c:v>6.7689798959982603E-2</c:v>
                </c:pt>
                <c:pt idx="84">
                  <c:v>6.7809064783455497E-2</c:v>
                </c:pt>
                <c:pt idx="85">
                  <c:v>6.7927923361472103E-2</c:v>
                </c:pt>
                <c:pt idx="86">
                  <c:v>6.8046364398461096E-2</c:v>
                </c:pt>
                <c:pt idx="87">
                  <c:v>6.8164169536485505E-2</c:v>
                </c:pt>
                <c:pt idx="88">
                  <c:v>6.8280712695193493E-2</c:v>
                </c:pt>
                <c:pt idx="89">
                  <c:v>6.8396818725833697E-2</c:v>
                </c:pt>
                <c:pt idx="90">
                  <c:v>6.8512522967208805E-2</c:v>
                </c:pt>
                <c:pt idx="91">
                  <c:v>6.8581751411356598E-2</c:v>
                </c:pt>
                <c:pt idx="92">
                  <c:v>6.8596766112668295E-2</c:v>
                </c:pt>
                <c:pt idx="93">
                  <c:v>6.9817786778633303E-2</c:v>
                </c:pt>
                <c:pt idx="94">
                  <c:v>7.0693501824680705E-2</c:v>
                </c:pt>
                <c:pt idx="95">
                  <c:v>7.2223820770866101E-2</c:v>
                </c:pt>
                <c:pt idx="96">
                  <c:v>7.5723285906721005E-2</c:v>
                </c:pt>
                <c:pt idx="97">
                  <c:v>7.7696298583897705E-2</c:v>
                </c:pt>
                <c:pt idx="98">
                  <c:v>8.0127799482271098E-2</c:v>
                </c:pt>
                <c:pt idx="99">
                  <c:v>8.1095542747528199E-2</c:v>
                </c:pt>
                <c:pt idx="100">
                  <c:v>8.1568988856057303E-2</c:v>
                </c:pt>
                <c:pt idx="101">
                  <c:v>8.2029808699245102E-2</c:v>
                </c:pt>
                <c:pt idx="102">
                  <c:v>8.2474158125844493E-2</c:v>
                </c:pt>
                <c:pt idx="103">
                  <c:v>8.2686188610995803E-2</c:v>
                </c:pt>
                <c:pt idx="104">
                  <c:v>8.2851996206882994E-2</c:v>
                </c:pt>
                <c:pt idx="105">
                  <c:v>8.2999693644446496E-2</c:v>
                </c:pt>
                <c:pt idx="106">
                  <c:v>8.3148244420983897E-2</c:v>
                </c:pt>
                <c:pt idx="107">
                  <c:v>8.3321159820545998E-2</c:v>
                </c:pt>
                <c:pt idx="108">
                  <c:v>8.3561300643567399E-2</c:v>
                </c:pt>
                <c:pt idx="109">
                  <c:v>8.4019100802448302E-2</c:v>
                </c:pt>
                <c:pt idx="110">
                  <c:v>8.5792187651369506E-2</c:v>
                </c:pt>
                <c:pt idx="111">
                  <c:v>8.6443336976376794E-2</c:v>
                </c:pt>
                <c:pt idx="112">
                  <c:v>8.6709373430991707E-2</c:v>
                </c:pt>
                <c:pt idx="113">
                  <c:v>8.6837689093731199E-2</c:v>
                </c:pt>
                <c:pt idx="114">
                  <c:v>8.6913967846620199E-2</c:v>
                </c:pt>
                <c:pt idx="115">
                  <c:v>8.7052972169089707E-2</c:v>
                </c:pt>
                <c:pt idx="116">
                  <c:v>8.7179559461242895E-2</c:v>
                </c:pt>
                <c:pt idx="117">
                  <c:v>8.7306108077815095E-2</c:v>
                </c:pt>
                <c:pt idx="118">
                  <c:v>8.7432595517814099E-2</c:v>
                </c:pt>
                <c:pt idx="119">
                  <c:v>8.75590221735945E-2</c:v>
                </c:pt>
                <c:pt idx="120">
                  <c:v>8.7685392664809403E-2</c:v>
                </c:pt>
                <c:pt idx="121">
                  <c:v>8.7824710624545693E-2</c:v>
                </c:pt>
                <c:pt idx="122">
                  <c:v>8.7951447767309496E-2</c:v>
                </c:pt>
                <c:pt idx="123">
                  <c:v>8.8078149264119304E-2</c:v>
                </c:pt>
                <c:pt idx="124">
                  <c:v>8.8204814405449306E-2</c:v>
                </c:pt>
                <c:pt idx="125">
                  <c:v>8.8331442534468896E-2</c:v>
                </c:pt>
                <c:pt idx="126">
                  <c:v>8.8470733300814799E-2</c:v>
                </c:pt>
                <c:pt idx="127">
                  <c:v>8.85976429441932E-2</c:v>
                </c:pt>
                <c:pt idx="128">
                  <c:v>8.8724508309738701E-2</c:v>
                </c:pt>
                <c:pt idx="129">
                  <c:v>8.8851330414729798E-2</c:v>
                </c:pt>
                <c:pt idx="130">
                  <c:v>8.8978126167387206E-2</c:v>
                </c:pt>
                <c:pt idx="131">
                  <c:v>8.9104892168773694E-2</c:v>
                </c:pt>
                <c:pt idx="132">
                  <c:v>8.9244378534015706E-2</c:v>
                </c:pt>
                <c:pt idx="133">
                  <c:v>8.9371352317279606E-2</c:v>
                </c:pt>
                <c:pt idx="134">
                  <c:v>8.9498309241641996E-2</c:v>
                </c:pt>
                <c:pt idx="135">
                  <c:v>8.9625246834439107E-2</c:v>
                </c:pt>
                <c:pt idx="136">
                  <c:v>8.9752163088238204E-2</c:v>
                </c:pt>
                <c:pt idx="137">
                  <c:v>8.9879057858117797E-2</c:v>
                </c:pt>
                <c:pt idx="138">
                  <c:v>9.0018726091661394E-2</c:v>
                </c:pt>
                <c:pt idx="139">
                  <c:v>9.01457307410507E-2</c:v>
                </c:pt>
                <c:pt idx="140">
                  <c:v>9.0272703522335795E-2</c:v>
                </c:pt>
                <c:pt idx="141">
                  <c:v>9.0399669168310701E-2</c:v>
                </c:pt>
                <c:pt idx="142">
                  <c:v>9.0526626347973899E-2</c:v>
                </c:pt>
                <c:pt idx="143">
                  <c:v>9.0653573716229299E-2</c:v>
                </c:pt>
                <c:pt idx="144">
                  <c:v>9.07932547029595E-2</c:v>
                </c:pt>
                <c:pt idx="145">
                  <c:v>9.0920260382557294E-2</c:v>
                </c:pt>
                <c:pt idx="146">
                  <c:v>9.1047265805449695E-2</c:v>
                </c:pt>
                <c:pt idx="147">
                  <c:v>9.1174269707939307E-2</c:v>
                </c:pt>
                <c:pt idx="148">
                  <c:v>9.1301267494785399E-2</c:v>
                </c:pt>
                <c:pt idx="149">
                  <c:v>9.1428260961976704E-2</c:v>
                </c:pt>
                <c:pt idx="150">
                  <c:v>9.1555237363242503E-2</c:v>
                </c:pt>
                <c:pt idx="151">
                  <c:v>9.16821797604946E-2</c:v>
                </c:pt>
                <c:pt idx="152">
                  <c:v>9.1809120849103101E-2</c:v>
                </c:pt>
                <c:pt idx="153">
                  <c:v>9.1936060590212296E-2</c:v>
                </c:pt>
                <c:pt idx="154">
                  <c:v>9.2062998942845795E-2</c:v>
                </c:pt>
                <c:pt idx="155">
                  <c:v>9.2189935863764394E-2</c:v>
                </c:pt>
                <c:pt idx="156">
                  <c:v>9.23689126022985E-2</c:v>
                </c:pt>
                <c:pt idx="157">
                  <c:v>9.2695752778786999E-2</c:v>
                </c:pt>
                <c:pt idx="158">
                  <c:v>9.3250777959262399E-2</c:v>
                </c:pt>
                <c:pt idx="159">
                  <c:v>9.5601650040521902E-2</c:v>
                </c:pt>
                <c:pt idx="160">
                  <c:v>9.7433113308897201E-2</c:v>
                </c:pt>
                <c:pt idx="161">
                  <c:v>9.8925026000305005E-2</c:v>
                </c:pt>
                <c:pt idx="162">
                  <c:v>9.9935723254777106E-2</c:v>
                </c:pt>
                <c:pt idx="163">
                  <c:v>0.100955968355208</c:v>
                </c:pt>
                <c:pt idx="164">
                  <c:v>0.101993714569362</c:v>
                </c:pt>
                <c:pt idx="165">
                  <c:v>0.10304925100781</c:v>
                </c:pt>
                <c:pt idx="166">
                  <c:v>0.103558709161295</c:v>
                </c:pt>
                <c:pt idx="167">
                  <c:v>0.104068492940565</c:v>
                </c:pt>
                <c:pt idx="168">
                  <c:v>0.105069967791138</c:v>
                </c:pt>
                <c:pt idx="169">
                  <c:v>0.10556716718115899</c:v>
                </c:pt>
                <c:pt idx="170">
                  <c:v>0.106049822226167</c:v>
                </c:pt>
                <c:pt idx="171">
                  <c:v>0.106529929258332</c:v>
                </c:pt>
                <c:pt idx="172">
                  <c:v>0.10702275901361399</c:v>
                </c:pt>
                <c:pt idx="173">
                  <c:v>0.107525136110382</c:v>
                </c:pt>
                <c:pt idx="174">
                  <c:v>0.10802355526284201</c:v>
                </c:pt>
                <c:pt idx="175">
                  <c:v>0.108548890897447</c:v>
                </c:pt>
                <c:pt idx="176">
                  <c:v>0.109089466390172</c:v>
                </c:pt>
                <c:pt idx="177">
                  <c:v>0.10963596067847201</c:v>
                </c:pt>
                <c:pt idx="178">
                  <c:v>0.110192197626387</c:v>
                </c:pt>
                <c:pt idx="179">
                  <c:v>0.11129764757739601</c:v>
                </c:pt>
                <c:pt idx="180">
                  <c:v>0.111828179934072</c:v>
                </c:pt>
                <c:pt idx="181">
                  <c:v>0.112358698660811</c:v>
                </c:pt>
                <c:pt idx="182">
                  <c:v>0.11276906717390001</c:v>
                </c:pt>
                <c:pt idx="183">
                  <c:v>0.113040760271372</c:v>
                </c:pt>
                <c:pt idx="184">
                  <c:v>0.11307251146623</c:v>
                </c:pt>
                <c:pt idx="185">
                  <c:v>0.113590231979549</c:v>
                </c:pt>
                <c:pt idx="186">
                  <c:v>0.114214009955328</c:v>
                </c:pt>
                <c:pt idx="187">
                  <c:v>0.118750868232426</c:v>
                </c:pt>
                <c:pt idx="188">
                  <c:v>0.120989801927256</c:v>
                </c:pt>
                <c:pt idx="189">
                  <c:v>0.12608043466258301</c:v>
                </c:pt>
                <c:pt idx="190">
                  <c:v>0.12846252929390101</c:v>
                </c:pt>
                <c:pt idx="191">
                  <c:v>0.128665580476191</c:v>
                </c:pt>
                <c:pt idx="192">
                  <c:v>0.128684629571408</c:v>
                </c:pt>
                <c:pt idx="193">
                  <c:v>0.12869097981038</c:v>
                </c:pt>
                <c:pt idx="194">
                  <c:v>0.13433387599202201</c:v>
                </c:pt>
                <c:pt idx="195">
                  <c:v>0.13691674243404101</c:v>
                </c:pt>
                <c:pt idx="196">
                  <c:v>0.137339362961343</c:v>
                </c:pt>
                <c:pt idx="197">
                  <c:v>0.13739933630019199</c:v>
                </c:pt>
              </c:numCache>
            </c:numRef>
          </c:xVal>
          <c:yVal>
            <c:numRef>
              <c:f>'Plot Data'!$B$3789:$B$3986</c:f>
              <c:numCache>
                <c:formatCode>General</c:formatCode>
                <c:ptCount val="198"/>
                <c:pt idx="0">
                  <c:v>2500522.4709605002</c:v>
                </c:pt>
                <c:pt idx="1">
                  <c:v>2507355.4806992202</c:v>
                </c:pt>
                <c:pt idx="2">
                  <c:v>2540676.83081045</c:v>
                </c:pt>
                <c:pt idx="3">
                  <c:v>2319719.52965505</c:v>
                </c:pt>
                <c:pt idx="4">
                  <c:v>2316712.97697683</c:v>
                </c:pt>
                <c:pt idx="5">
                  <c:v>2313724.98907569</c:v>
                </c:pt>
                <c:pt idx="6">
                  <c:v>2313129.6362029901</c:v>
                </c:pt>
                <c:pt idx="7">
                  <c:v>2309924.4736779099</c:v>
                </c:pt>
                <c:pt idx="8">
                  <c:v>2018374.1443235399</c:v>
                </c:pt>
                <c:pt idx="9">
                  <c:v>2001132.71902518</c:v>
                </c:pt>
                <c:pt idx="10">
                  <c:v>2031159.01328091</c:v>
                </c:pt>
                <c:pt idx="11">
                  <c:v>2054011.0183067301</c:v>
                </c:pt>
                <c:pt idx="12">
                  <c:v>2073918.69502203</c:v>
                </c:pt>
                <c:pt idx="13">
                  <c:v>2085431.68598845</c:v>
                </c:pt>
                <c:pt idx="14">
                  <c:v>2092107.80515601</c:v>
                </c:pt>
                <c:pt idx="15">
                  <c:v>2095726.59688429</c:v>
                </c:pt>
                <c:pt idx="16">
                  <c:v>2097352.9300794299</c:v>
                </c:pt>
                <c:pt idx="17">
                  <c:v>2098095.68553105</c:v>
                </c:pt>
                <c:pt idx="18">
                  <c:v>2098290.4899277301</c:v>
                </c:pt>
                <c:pt idx="19">
                  <c:v>2097671.0801588902</c:v>
                </c:pt>
                <c:pt idx="20">
                  <c:v>2096752.2756308599</c:v>
                </c:pt>
                <c:pt idx="21">
                  <c:v>2095977.7207613599</c:v>
                </c:pt>
                <c:pt idx="22">
                  <c:v>2095384.6586249799</c:v>
                </c:pt>
                <c:pt idx="23">
                  <c:v>2095048.03317717</c:v>
                </c:pt>
                <c:pt idx="24">
                  <c:v>2094690.7147188601</c:v>
                </c:pt>
                <c:pt idx="25">
                  <c:v>2094130.65348607</c:v>
                </c:pt>
                <c:pt idx="26">
                  <c:v>2093181.89541429</c:v>
                </c:pt>
                <c:pt idx="27">
                  <c:v>2091888.69000021</c:v>
                </c:pt>
                <c:pt idx="28">
                  <c:v>2090387.8069784101</c:v>
                </c:pt>
                <c:pt idx="29">
                  <c:v>2088482.30076772</c:v>
                </c:pt>
                <c:pt idx="30">
                  <c:v>2086116.61017259</c:v>
                </c:pt>
                <c:pt idx="31">
                  <c:v>2083464.08053647</c:v>
                </c:pt>
                <c:pt idx="32">
                  <c:v>2080914.46453937</c:v>
                </c:pt>
                <c:pt idx="33">
                  <c:v>2078433.2671745799</c:v>
                </c:pt>
                <c:pt idx="34">
                  <c:v>2075484.6124813801</c:v>
                </c:pt>
                <c:pt idx="35">
                  <c:v>2072316.27921632</c:v>
                </c:pt>
                <c:pt idx="36">
                  <c:v>2069523.4813179499</c:v>
                </c:pt>
                <c:pt idx="37">
                  <c:v>2066478.0733787401</c:v>
                </c:pt>
                <c:pt idx="38">
                  <c:v>2062139.59309409</c:v>
                </c:pt>
                <c:pt idx="39">
                  <c:v>2055707.4197422201</c:v>
                </c:pt>
                <c:pt idx="40">
                  <c:v>2046986.27558106</c:v>
                </c:pt>
                <c:pt idx="41">
                  <c:v>2034557.1335116599</c:v>
                </c:pt>
                <c:pt idx="42">
                  <c:v>2011067.47954145</c:v>
                </c:pt>
                <c:pt idx="43">
                  <c:v>1966030.5864347799</c:v>
                </c:pt>
                <c:pt idx="44">
                  <c:v>1903599.8961420199</c:v>
                </c:pt>
                <c:pt idx="45">
                  <c:v>1838933.7245012899</c:v>
                </c:pt>
                <c:pt idx="46">
                  <c:v>1785922.8408812601</c:v>
                </c:pt>
                <c:pt idx="47">
                  <c:v>1752428.0735053199</c:v>
                </c:pt>
                <c:pt idx="48">
                  <c:v>1728309.88683357</c:v>
                </c:pt>
                <c:pt idx="49">
                  <c:v>1709371.4501624899</c:v>
                </c:pt>
                <c:pt idx="50">
                  <c:v>1696612.6812986799</c:v>
                </c:pt>
                <c:pt idx="51">
                  <c:v>1685956.9227297199</c:v>
                </c:pt>
                <c:pt idx="52">
                  <c:v>1675776.77716355</c:v>
                </c:pt>
                <c:pt idx="53">
                  <c:v>1669624.1701392501</c:v>
                </c:pt>
                <c:pt idx="54">
                  <c:v>1663363.70838642</c:v>
                </c:pt>
                <c:pt idx="55">
                  <c:v>1656998.5966306301</c:v>
                </c:pt>
                <c:pt idx="56">
                  <c:v>1650532.2836567599</c:v>
                </c:pt>
                <c:pt idx="57">
                  <c:v>1643968.46519962</c:v>
                </c:pt>
                <c:pt idx="58">
                  <c:v>1637311.0850339499</c:v>
                </c:pt>
                <c:pt idx="59">
                  <c:v>1630564.3340503201</c:v>
                </c:pt>
                <c:pt idx="60">
                  <c:v>1623732.6471199</c:v>
                </c:pt>
                <c:pt idx="61">
                  <c:v>1616820.6975717801</c:v>
                </c:pt>
                <c:pt idx="62">
                  <c:v>1609833.38913538</c:v>
                </c:pt>
                <c:pt idx="63">
                  <c:v>1602775.84523889</c:v>
                </c:pt>
                <c:pt idx="64">
                  <c:v>1596661.8828261399</c:v>
                </c:pt>
                <c:pt idx="65">
                  <c:v>1592234.8008031501</c:v>
                </c:pt>
                <c:pt idx="66">
                  <c:v>1587923.07914673</c:v>
                </c:pt>
                <c:pt idx="67">
                  <c:v>1584148.9613892301</c:v>
                </c:pt>
                <c:pt idx="68">
                  <c:v>1580358.1177570701</c:v>
                </c:pt>
                <c:pt idx="69">
                  <c:v>1576553.58021954</c:v>
                </c:pt>
                <c:pt idx="70">
                  <c:v>1572739.0038916101</c:v>
                </c:pt>
                <c:pt idx="71">
                  <c:v>1568917.4480607701</c:v>
                </c:pt>
                <c:pt idx="72">
                  <c:v>1565092.1630562199</c:v>
                </c:pt>
                <c:pt idx="73">
                  <c:v>1561266.3836706299</c:v>
                </c:pt>
                <c:pt idx="74">
                  <c:v>1557443.3195237101</c:v>
                </c:pt>
                <c:pt idx="75">
                  <c:v>1553626.14567635</c:v>
                </c:pt>
                <c:pt idx="76">
                  <c:v>1549988.88164772</c:v>
                </c:pt>
                <c:pt idx="77">
                  <c:v>1546828.6743193599</c:v>
                </c:pt>
                <c:pt idx="78">
                  <c:v>1543674.3832935099</c:v>
                </c:pt>
                <c:pt idx="79">
                  <c:v>1540526.78353999</c:v>
                </c:pt>
                <c:pt idx="80">
                  <c:v>1537386.64894499</c:v>
                </c:pt>
                <c:pt idx="81">
                  <c:v>1534254.75113116</c:v>
                </c:pt>
                <c:pt idx="82">
                  <c:v>1531131.85830978</c:v>
                </c:pt>
                <c:pt idx="83">
                  <c:v>1528018.73417171</c:v>
                </c:pt>
                <c:pt idx="84">
                  <c:v>1525233.3719688801</c:v>
                </c:pt>
                <c:pt idx="85">
                  <c:v>1524890.6913149699</c:v>
                </c:pt>
                <c:pt idx="86">
                  <c:v>1524620.03401911</c:v>
                </c:pt>
                <c:pt idx="87">
                  <c:v>1524536.48459255</c:v>
                </c:pt>
                <c:pt idx="88">
                  <c:v>1525131.62494515</c:v>
                </c:pt>
                <c:pt idx="89">
                  <c:v>1525586.2870313399</c:v>
                </c:pt>
                <c:pt idx="90">
                  <c:v>1525951.9888750699</c:v>
                </c:pt>
                <c:pt idx="91">
                  <c:v>1526179.0050148601</c:v>
                </c:pt>
                <c:pt idx="92">
                  <c:v>1524711.1098067099</c:v>
                </c:pt>
                <c:pt idx="93">
                  <c:v>1411990.8421332401</c:v>
                </c:pt>
                <c:pt idx="94">
                  <c:v>1313080.5478209599</c:v>
                </c:pt>
                <c:pt idx="95">
                  <c:v>1174797.9726891001</c:v>
                </c:pt>
                <c:pt idx="96">
                  <c:v>1232037.7907761701</c:v>
                </c:pt>
                <c:pt idx="97">
                  <c:v>1287410.7930372399</c:v>
                </c:pt>
                <c:pt idx="98">
                  <c:v>1303480.7950591501</c:v>
                </c:pt>
                <c:pt idx="99">
                  <c:v>1324251.0684439801</c:v>
                </c:pt>
                <c:pt idx="100">
                  <c:v>1337414.52826708</c:v>
                </c:pt>
                <c:pt idx="101">
                  <c:v>1350309.3209659201</c:v>
                </c:pt>
                <c:pt idx="102">
                  <c:v>1362506.05367496</c:v>
                </c:pt>
                <c:pt idx="103">
                  <c:v>1367427.4983137001</c:v>
                </c:pt>
                <c:pt idx="104">
                  <c:v>1370552.42824397</c:v>
                </c:pt>
                <c:pt idx="105">
                  <c:v>1372470.4568799699</c:v>
                </c:pt>
                <c:pt idx="106">
                  <c:v>1373348.0534918299</c:v>
                </c:pt>
                <c:pt idx="107">
                  <c:v>1373026.2317457499</c:v>
                </c:pt>
                <c:pt idx="108">
                  <c:v>1370710.92670143</c:v>
                </c:pt>
                <c:pt idx="109">
                  <c:v>1362976.90886765</c:v>
                </c:pt>
                <c:pt idx="110">
                  <c:v>1313796.45480207</c:v>
                </c:pt>
                <c:pt idx="111">
                  <c:v>1288490.0107907001</c:v>
                </c:pt>
                <c:pt idx="112">
                  <c:v>1278010.9290056501</c:v>
                </c:pt>
                <c:pt idx="113">
                  <c:v>1272940.6890249201</c:v>
                </c:pt>
                <c:pt idx="114">
                  <c:v>1269920.7467939199</c:v>
                </c:pt>
                <c:pt idx="115">
                  <c:v>1264339.51918748</c:v>
                </c:pt>
                <c:pt idx="116">
                  <c:v>1259262.9991912299</c:v>
                </c:pt>
                <c:pt idx="117">
                  <c:v>1254221.08998737</c:v>
                </c:pt>
                <c:pt idx="118">
                  <c:v>1249209.80438112</c:v>
                </c:pt>
                <c:pt idx="119">
                  <c:v>1244202.89267817</c:v>
                </c:pt>
                <c:pt idx="120">
                  <c:v>1239200.1785119099</c:v>
                </c:pt>
                <c:pt idx="121">
                  <c:v>1233690.43641153</c:v>
                </c:pt>
                <c:pt idx="122">
                  <c:v>1228677.9325164801</c:v>
                </c:pt>
                <c:pt idx="123">
                  <c:v>1223664.3987519301</c:v>
                </c:pt>
                <c:pt idx="124">
                  <c:v>1218649.86339745</c:v>
                </c:pt>
                <c:pt idx="125">
                  <c:v>1213634.3512359599</c:v>
                </c:pt>
                <c:pt idx="126">
                  <c:v>1208114.44726236</c:v>
                </c:pt>
                <c:pt idx="127">
                  <c:v>1203081.21990066</c:v>
                </c:pt>
                <c:pt idx="128">
                  <c:v>1199083.6439215101</c:v>
                </c:pt>
                <c:pt idx="129">
                  <c:v>1195980.7894188301</c:v>
                </c:pt>
                <c:pt idx="130">
                  <c:v>1192883.1156190999</c:v>
                </c:pt>
                <c:pt idx="131">
                  <c:v>1189790.73086418</c:v>
                </c:pt>
                <c:pt idx="132">
                  <c:v>1186393.0366457601</c:v>
                </c:pt>
                <c:pt idx="133">
                  <c:v>1183304.1463977101</c:v>
                </c:pt>
                <c:pt idx="134">
                  <c:v>1180220.00499271</c:v>
                </c:pt>
                <c:pt idx="135">
                  <c:v>1177140.5753263</c:v>
                </c:pt>
                <c:pt idx="136">
                  <c:v>1174065.8277982799</c:v>
                </c:pt>
                <c:pt idx="137">
                  <c:v>1170995.67148372</c:v>
                </c:pt>
                <c:pt idx="138">
                  <c:v>1167622.2513472701</c:v>
                </c:pt>
                <c:pt idx="139">
                  <c:v>1165887.25373913</c:v>
                </c:pt>
                <c:pt idx="140">
                  <c:v>1165510.3240499501</c:v>
                </c:pt>
                <c:pt idx="141">
                  <c:v>1165140.7177313899</c:v>
                </c:pt>
                <c:pt idx="142">
                  <c:v>1164778.3515615501</c:v>
                </c:pt>
                <c:pt idx="143">
                  <c:v>1164423.1046015499</c:v>
                </c:pt>
                <c:pt idx="144">
                  <c:v>1164037.5579325701</c:v>
                </c:pt>
                <c:pt idx="145">
                  <c:v>1163693.64597199</c:v>
                </c:pt>
                <c:pt idx="146">
                  <c:v>1163357.69921375</c:v>
                </c:pt>
                <c:pt idx="147">
                  <c:v>1163029.8259092299</c:v>
                </c:pt>
                <c:pt idx="148">
                  <c:v>1162710.0406532299</c:v>
                </c:pt>
                <c:pt idx="149">
                  <c:v>1162397.9556084799</c:v>
                </c:pt>
                <c:pt idx="150">
                  <c:v>1162587.4216361099</c:v>
                </c:pt>
                <c:pt idx="151">
                  <c:v>1164212.99136208</c:v>
                </c:pt>
                <c:pt idx="152">
                  <c:v>1165845.7019285299</c:v>
                </c:pt>
                <c:pt idx="153">
                  <c:v>1167485.0821604</c:v>
                </c:pt>
                <c:pt idx="154">
                  <c:v>1169130.6541652</c:v>
                </c:pt>
                <c:pt idx="155">
                  <c:v>1170781.93269441</c:v>
                </c:pt>
                <c:pt idx="156">
                  <c:v>1173118.95296725</c:v>
                </c:pt>
                <c:pt idx="157">
                  <c:v>1177479.2199520101</c:v>
                </c:pt>
                <c:pt idx="158">
                  <c:v>1187270.4885304801</c:v>
                </c:pt>
                <c:pt idx="159">
                  <c:v>1237011.57611275</c:v>
                </c:pt>
                <c:pt idx="160">
                  <c:v>1262662.3820774599</c:v>
                </c:pt>
                <c:pt idx="161">
                  <c:v>1272447.62454634</c:v>
                </c:pt>
                <c:pt idx="162">
                  <c:v>1274324.2451724601</c:v>
                </c:pt>
                <c:pt idx="163">
                  <c:v>1271786.4977931499</c:v>
                </c:pt>
                <c:pt idx="164">
                  <c:v>1260467.5307322401</c:v>
                </c:pt>
                <c:pt idx="165">
                  <c:v>1240466.24975479</c:v>
                </c:pt>
                <c:pt idx="166">
                  <c:v>1227679.2633433901</c:v>
                </c:pt>
                <c:pt idx="167">
                  <c:v>1214343.12918029</c:v>
                </c:pt>
                <c:pt idx="168">
                  <c:v>1201117.59342298</c:v>
                </c:pt>
                <c:pt idx="169">
                  <c:v>1200074.57373074</c:v>
                </c:pt>
                <c:pt idx="170">
                  <c:v>1199842.4271733901</c:v>
                </c:pt>
                <c:pt idx="171">
                  <c:v>1202447.38189174</c:v>
                </c:pt>
                <c:pt idx="172">
                  <c:v>1204564.26390468</c:v>
                </c:pt>
                <c:pt idx="173">
                  <c:v>1204544.0600275199</c:v>
                </c:pt>
                <c:pt idx="174">
                  <c:v>1200133.2752714399</c:v>
                </c:pt>
                <c:pt idx="175">
                  <c:v>1191787.85061255</c:v>
                </c:pt>
                <c:pt idx="176">
                  <c:v>1179867.40758723</c:v>
                </c:pt>
                <c:pt idx="177">
                  <c:v>1164089.9605571099</c:v>
                </c:pt>
                <c:pt idx="178">
                  <c:v>1138893.59807686</c:v>
                </c:pt>
                <c:pt idx="179">
                  <c:v>1045209.49751017</c:v>
                </c:pt>
                <c:pt idx="180">
                  <c:v>964478.41744085902</c:v>
                </c:pt>
                <c:pt idx="181">
                  <c:v>876694.84501527902</c:v>
                </c:pt>
                <c:pt idx="182">
                  <c:v>802982.58341622597</c:v>
                </c:pt>
                <c:pt idx="183">
                  <c:v>746206.71848456503</c:v>
                </c:pt>
                <c:pt idx="184">
                  <c:v>689346.62886912702</c:v>
                </c:pt>
                <c:pt idx="185">
                  <c:v>607533.94024345698</c:v>
                </c:pt>
                <c:pt idx="186">
                  <c:v>501577.11263030802</c:v>
                </c:pt>
                <c:pt idx="187">
                  <c:v>387257.87029457698</c:v>
                </c:pt>
                <c:pt idx="188">
                  <c:v>358522.734149792</c:v>
                </c:pt>
                <c:pt idx="189">
                  <c:v>338598.36004308</c:v>
                </c:pt>
                <c:pt idx="190">
                  <c:v>343549.25018927798</c:v>
                </c:pt>
                <c:pt idx="191">
                  <c:v>343739.740816921</c:v>
                </c:pt>
                <c:pt idx="192">
                  <c:v>343757.965449301</c:v>
                </c:pt>
                <c:pt idx="193">
                  <c:v>445659.04483010102</c:v>
                </c:pt>
                <c:pt idx="194">
                  <c:v>380182.06924805703</c:v>
                </c:pt>
                <c:pt idx="195">
                  <c:v>314112.42893515801</c:v>
                </c:pt>
                <c:pt idx="196">
                  <c:v>308432.97306464199</c:v>
                </c:pt>
                <c:pt idx="197">
                  <c:v>307628.11230952002</c:v>
                </c:pt>
              </c:numCache>
            </c:numRef>
          </c:yVal>
          <c:smooth val="0"/>
          <c:extLst>
            <c:ext xmlns:c16="http://schemas.microsoft.com/office/drawing/2014/chart" uri="{C3380CC4-5D6E-409C-BE32-E72D297353CC}">
              <c16:uniqueId val="{0000003F-3B72-424F-9EC6-AB8A22BEB92D}"/>
            </c:ext>
          </c:extLst>
        </c:ser>
        <c:ser>
          <c:idx val="64"/>
          <c:order val="64"/>
          <c:tx>
            <c:v>Flow Trajectories 1_45_0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Data'!$A$3989:$A$4022</c:f>
              <c:numCache>
                <c:formatCode>General</c:formatCode>
                <c:ptCount val="34"/>
                <c:pt idx="0">
                  <c:v>-5.8927323277089201E-5</c:v>
                </c:pt>
                <c:pt idx="1">
                  <c:v>5.3011814408744796E-3</c:v>
                </c:pt>
                <c:pt idx="2">
                  <c:v>1.0452532891274499E-2</c:v>
                </c:pt>
                <c:pt idx="3">
                  <c:v>1.55545557919227E-2</c:v>
                </c:pt>
                <c:pt idx="4">
                  <c:v>2.06215351664315E-2</c:v>
                </c:pt>
                <c:pt idx="5">
                  <c:v>2.6200231910504499E-2</c:v>
                </c:pt>
                <c:pt idx="6">
                  <c:v>3.1279932490167903E-2</c:v>
                </c:pt>
                <c:pt idx="7">
                  <c:v>3.68654341485046E-2</c:v>
                </c:pt>
                <c:pt idx="8">
                  <c:v>4.2456805907376702E-2</c:v>
                </c:pt>
                <c:pt idx="9">
                  <c:v>4.7541535637558002E-2</c:v>
                </c:pt>
                <c:pt idx="10">
                  <c:v>5.3133737564186601E-2</c:v>
                </c:pt>
                <c:pt idx="11">
                  <c:v>5.8731028015463302E-2</c:v>
                </c:pt>
                <c:pt idx="12">
                  <c:v>6.3820275479460106E-2</c:v>
                </c:pt>
                <c:pt idx="13">
                  <c:v>6.8905675877741004E-2</c:v>
                </c:pt>
                <c:pt idx="14">
                  <c:v>7.1450203879007093E-2</c:v>
                </c:pt>
                <c:pt idx="15">
                  <c:v>7.5524317858035594E-2</c:v>
                </c:pt>
                <c:pt idx="16">
                  <c:v>7.8680653839914502E-2</c:v>
                </c:pt>
                <c:pt idx="17">
                  <c:v>8.0709995692723205E-2</c:v>
                </c:pt>
                <c:pt idx="18">
                  <c:v>8.2740785759437302E-2</c:v>
                </c:pt>
                <c:pt idx="19">
                  <c:v>8.4776276653540206E-2</c:v>
                </c:pt>
                <c:pt idx="20">
                  <c:v>8.6811817480086595E-2</c:v>
                </c:pt>
                <c:pt idx="21">
                  <c:v>8.8848829223057701E-2</c:v>
                </c:pt>
                <c:pt idx="22">
                  <c:v>9.0887943952731101E-2</c:v>
                </c:pt>
                <c:pt idx="23">
                  <c:v>9.3032128390633406E-2</c:v>
                </c:pt>
                <c:pt idx="24">
                  <c:v>9.4562217685910305E-2</c:v>
                </c:pt>
                <c:pt idx="25">
                  <c:v>9.5453165848973398E-2</c:v>
                </c:pt>
                <c:pt idx="26">
                  <c:v>9.5484931839881701E-2</c:v>
                </c:pt>
                <c:pt idx="27">
                  <c:v>9.5516683034739994E-2</c:v>
                </c:pt>
                <c:pt idx="28">
                  <c:v>9.6249973627666699E-2</c:v>
                </c:pt>
                <c:pt idx="29">
                  <c:v>9.7353775742801699E-2</c:v>
                </c:pt>
                <c:pt idx="30">
                  <c:v>9.8394517159856698E-2</c:v>
                </c:pt>
                <c:pt idx="31">
                  <c:v>9.9529915756948195E-2</c:v>
                </c:pt>
                <c:pt idx="32">
                  <c:v>0.100291605662468</c:v>
                </c:pt>
                <c:pt idx="33">
                  <c:v>0.100344779889831</c:v>
                </c:pt>
              </c:numCache>
            </c:numRef>
          </c:xVal>
          <c:yVal>
            <c:numRef>
              <c:f>'Plot Data'!$B$3989:$B$4022</c:f>
              <c:numCache>
                <c:formatCode>General</c:formatCode>
                <c:ptCount val="34"/>
                <c:pt idx="0">
                  <c:v>2480178.59232389</c:v>
                </c:pt>
                <c:pt idx="1">
                  <c:v>2406386.96160036</c:v>
                </c:pt>
                <c:pt idx="2">
                  <c:v>2165041.7099984</c:v>
                </c:pt>
                <c:pt idx="3">
                  <c:v>2053378.3206583699</c:v>
                </c:pt>
                <c:pt idx="4">
                  <c:v>2079760.94405536</c:v>
                </c:pt>
                <c:pt idx="5">
                  <c:v>2093728.6944035001</c:v>
                </c:pt>
                <c:pt idx="6">
                  <c:v>2095515.44274394</c:v>
                </c:pt>
                <c:pt idx="7">
                  <c:v>2089500.8375120801</c:v>
                </c:pt>
                <c:pt idx="8">
                  <c:v>2081110.1694811501</c:v>
                </c:pt>
                <c:pt idx="9">
                  <c:v>2072566.24206328</c:v>
                </c:pt>
                <c:pt idx="10">
                  <c:v>2055827.1965495499</c:v>
                </c:pt>
                <c:pt idx="11">
                  <c:v>2007818.9023247401</c:v>
                </c:pt>
                <c:pt idx="12">
                  <c:v>1960149.92108415</c:v>
                </c:pt>
                <c:pt idx="13">
                  <c:v>1933576.5480707199</c:v>
                </c:pt>
                <c:pt idx="14">
                  <c:v>1914773.95440263</c:v>
                </c:pt>
                <c:pt idx="15">
                  <c:v>1853129.5551579599</c:v>
                </c:pt>
                <c:pt idx="16">
                  <c:v>1787341.3017265501</c:v>
                </c:pt>
                <c:pt idx="17">
                  <c:v>1775250.0010015999</c:v>
                </c:pt>
                <c:pt idx="18">
                  <c:v>1769319.7313535099</c:v>
                </c:pt>
                <c:pt idx="19">
                  <c:v>1750141.64512991</c:v>
                </c:pt>
                <c:pt idx="20">
                  <c:v>1716851.20789443</c:v>
                </c:pt>
                <c:pt idx="21">
                  <c:v>1668928.8694424401</c:v>
                </c:pt>
                <c:pt idx="22">
                  <c:v>1606272.4913937801</c:v>
                </c:pt>
                <c:pt idx="23">
                  <c:v>1514032.9296756601</c:v>
                </c:pt>
                <c:pt idx="24">
                  <c:v>1443795.88006009</c:v>
                </c:pt>
                <c:pt idx="25">
                  <c:v>1404936.6968002899</c:v>
                </c:pt>
                <c:pt idx="26">
                  <c:v>1403307.6567828399</c:v>
                </c:pt>
                <c:pt idx="27">
                  <c:v>1211289.3940225299</c:v>
                </c:pt>
                <c:pt idx="28">
                  <c:v>1112708.6884285701</c:v>
                </c:pt>
                <c:pt idx="29">
                  <c:v>1007366.46899925</c:v>
                </c:pt>
                <c:pt idx="30">
                  <c:v>943006.63515593705</c:v>
                </c:pt>
                <c:pt idx="31">
                  <c:v>838601.63411089894</c:v>
                </c:pt>
                <c:pt idx="32">
                  <c:v>768316.36609397398</c:v>
                </c:pt>
                <c:pt idx="33">
                  <c:v>762615.41469031002</c:v>
                </c:pt>
              </c:numCache>
            </c:numRef>
          </c:yVal>
          <c:smooth val="0"/>
          <c:extLst>
            <c:ext xmlns:c16="http://schemas.microsoft.com/office/drawing/2014/chart" uri="{C3380CC4-5D6E-409C-BE32-E72D297353CC}">
              <c16:uniqueId val="{00000040-3B72-424F-9EC6-AB8A22BEB92D}"/>
            </c:ext>
          </c:extLst>
        </c:ser>
        <c:ser>
          <c:idx val="65"/>
          <c:order val="65"/>
          <c:tx>
            <c:v>Flow Trajectories 1_45_1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Data'!$A$4025:$A$4040</c:f>
              <c:numCache>
                <c:formatCode>General</c:formatCode>
                <c:ptCount val="16"/>
                <c:pt idx="0">
                  <c:v>0.100344779889831</c:v>
                </c:pt>
                <c:pt idx="1">
                  <c:v>0.101359553741362</c:v>
                </c:pt>
                <c:pt idx="2">
                  <c:v>0.102380388949153</c:v>
                </c:pt>
                <c:pt idx="3">
                  <c:v>0.10392103462691001</c:v>
                </c:pt>
                <c:pt idx="4">
                  <c:v>0.10903565683960501</c:v>
                </c:pt>
                <c:pt idx="5">
                  <c:v>0.11434308743773899</c:v>
                </c:pt>
                <c:pt idx="6">
                  <c:v>0.115457645554383</c:v>
                </c:pt>
                <c:pt idx="7">
                  <c:v>0.11692722090871401</c:v>
                </c:pt>
                <c:pt idx="8">
                  <c:v>0.116965318184431</c:v>
                </c:pt>
                <c:pt idx="9">
                  <c:v>0.11697166842340299</c:v>
                </c:pt>
                <c:pt idx="10">
                  <c:v>0.118476322176336</c:v>
                </c:pt>
                <c:pt idx="11">
                  <c:v>0.120300372965682</c:v>
                </c:pt>
                <c:pt idx="12">
                  <c:v>0.122895757292311</c:v>
                </c:pt>
                <c:pt idx="13">
                  <c:v>0.12597262566093501</c:v>
                </c:pt>
                <c:pt idx="14">
                  <c:v>0.12619330865398901</c:v>
                </c:pt>
                <c:pt idx="15">
                  <c:v>0.12619648357004801</c:v>
                </c:pt>
              </c:numCache>
            </c:numRef>
          </c:xVal>
          <c:yVal>
            <c:numRef>
              <c:f>'Plot Data'!$B$4025:$B$4040</c:f>
              <c:numCache>
                <c:formatCode>General</c:formatCode>
                <c:ptCount val="16"/>
                <c:pt idx="0">
                  <c:v>660262.32565686305</c:v>
                </c:pt>
                <c:pt idx="1">
                  <c:v>580210.11927143601</c:v>
                </c:pt>
                <c:pt idx="2">
                  <c:v>527260.70727142598</c:v>
                </c:pt>
                <c:pt idx="3">
                  <c:v>464557.79533990403</c:v>
                </c:pt>
                <c:pt idx="4">
                  <c:v>399063.19809425197</c:v>
                </c:pt>
                <c:pt idx="5">
                  <c:v>332476.52644643001</c:v>
                </c:pt>
                <c:pt idx="6">
                  <c:v>332347.99369990901</c:v>
                </c:pt>
                <c:pt idx="7">
                  <c:v>335300.20604924997</c:v>
                </c:pt>
                <c:pt idx="8">
                  <c:v>335385.116771175</c:v>
                </c:pt>
                <c:pt idx="9">
                  <c:v>395100.79152437701</c:v>
                </c:pt>
                <c:pt idx="10">
                  <c:v>425748.37883096002</c:v>
                </c:pt>
                <c:pt idx="11">
                  <c:v>415770.30974584399</c:v>
                </c:pt>
                <c:pt idx="12">
                  <c:v>353220.99093959603</c:v>
                </c:pt>
                <c:pt idx="13">
                  <c:v>285548.17769720202</c:v>
                </c:pt>
                <c:pt idx="14">
                  <c:v>283604.40529822698</c:v>
                </c:pt>
                <c:pt idx="15">
                  <c:v>283576.28513692098</c:v>
                </c:pt>
              </c:numCache>
            </c:numRef>
          </c:yVal>
          <c:smooth val="0"/>
          <c:extLst>
            <c:ext xmlns:c16="http://schemas.microsoft.com/office/drawing/2014/chart" uri="{C3380CC4-5D6E-409C-BE32-E72D297353CC}">
              <c16:uniqueId val="{00000041-3B72-424F-9EC6-AB8A22BEB92D}"/>
            </c:ext>
          </c:extLst>
        </c:ser>
        <c:ser>
          <c:idx val="66"/>
          <c:order val="66"/>
          <c:tx>
            <c:v>Flow Trajectories 1_46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Data'!$A$4043:$A$4096</c:f>
              <c:numCache>
                <c:formatCode>General</c:formatCode>
                <c:ptCount val="54"/>
                <c:pt idx="0">
                  <c:v>-5.8923984824057602E-5</c:v>
                </c:pt>
                <c:pt idx="1">
                  <c:v>5.30117985462165E-3</c:v>
                </c:pt>
                <c:pt idx="2">
                  <c:v>1.0452592607982401E-2</c:v>
                </c:pt>
                <c:pt idx="3">
                  <c:v>1.55547306034498E-2</c:v>
                </c:pt>
                <c:pt idx="4">
                  <c:v>2.0621591209685701E-2</c:v>
                </c:pt>
                <c:pt idx="5">
                  <c:v>2.6200166964528499E-2</c:v>
                </c:pt>
                <c:pt idx="6">
                  <c:v>3.1279792318665699E-2</c:v>
                </c:pt>
                <c:pt idx="7">
                  <c:v>3.6865224427150498E-2</c:v>
                </c:pt>
                <c:pt idx="8">
                  <c:v>4.2456499207718101E-2</c:v>
                </c:pt>
                <c:pt idx="9">
                  <c:v>4.7541605389099802E-2</c:v>
                </c:pt>
                <c:pt idx="10">
                  <c:v>5.3133735765661903E-2</c:v>
                </c:pt>
                <c:pt idx="11">
                  <c:v>5.87281273829088E-2</c:v>
                </c:pt>
                <c:pt idx="12">
                  <c:v>6.3810963036591298E-2</c:v>
                </c:pt>
                <c:pt idx="13">
                  <c:v>6.9403497007426498E-2</c:v>
                </c:pt>
                <c:pt idx="14">
                  <c:v>7.4597906539750902E-2</c:v>
                </c:pt>
                <c:pt idx="15">
                  <c:v>7.5615644166942206E-2</c:v>
                </c:pt>
                <c:pt idx="16">
                  <c:v>7.8156219186985204E-2</c:v>
                </c:pt>
                <c:pt idx="17">
                  <c:v>8.1605730030827106E-2</c:v>
                </c:pt>
                <c:pt idx="18">
                  <c:v>8.4647098899179193E-2</c:v>
                </c:pt>
                <c:pt idx="19">
                  <c:v>8.7181902533654307E-2</c:v>
                </c:pt>
                <c:pt idx="20">
                  <c:v>8.9210112563589003E-2</c:v>
                </c:pt>
                <c:pt idx="21">
                  <c:v>8.9616451328409702E-2</c:v>
                </c:pt>
                <c:pt idx="22">
                  <c:v>9.1179756913690096E-2</c:v>
                </c:pt>
                <c:pt idx="23">
                  <c:v>9.2397782393478206E-2</c:v>
                </c:pt>
                <c:pt idx="24">
                  <c:v>9.4634260667532194E-2</c:v>
                </c:pt>
                <c:pt idx="25">
                  <c:v>9.66707896660495E-2</c:v>
                </c:pt>
                <c:pt idx="26">
                  <c:v>9.8711313150780494E-2</c:v>
                </c:pt>
                <c:pt idx="27">
                  <c:v>0.10075567209631101</c:v>
                </c:pt>
                <c:pt idx="28">
                  <c:v>0.102296923080974</c:v>
                </c:pt>
                <c:pt idx="29">
                  <c:v>0.103528877349196</c:v>
                </c:pt>
                <c:pt idx="30">
                  <c:v>0.104553288444914</c:v>
                </c:pt>
                <c:pt idx="31">
                  <c:v>0.104614265515262</c:v>
                </c:pt>
                <c:pt idx="32">
                  <c:v>0.104615535563056</c:v>
                </c:pt>
                <c:pt idx="33">
                  <c:v>0.10565244034894</c:v>
                </c:pt>
                <c:pt idx="34">
                  <c:v>0.10668554363341</c:v>
                </c:pt>
                <c:pt idx="35">
                  <c:v>0.10769843899863001</c:v>
                </c:pt>
                <c:pt idx="36">
                  <c:v>0.108705318374576</c:v>
                </c:pt>
                <c:pt idx="37">
                  <c:v>0.10920885631892201</c:v>
                </c:pt>
                <c:pt idx="38">
                  <c:v>0.11022799062739499</c:v>
                </c:pt>
                <c:pt idx="39">
                  <c:v>0.113719945649494</c:v>
                </c:pt>
                <c:pt idx="40">
                  <c:v>0.114803157269044</c:v>
                </c:pt>
                <c:pt idx="41">
                  <c:v>0.11797452370762899</c:v>
                </c:pt>
                <c:pt idx="42">
                  <c:v>0.119512089391083</c:v>
                </c:pt>
                <c:pt idx="43">
                  <c:v>0.123792975314567</c:v>
                </c:pt>
                <c:pt idx="44">
                  <c:v>0.12521181159743699</c:v>
                </c:pt>
                <c:pt idx="45">
                  <c:v>0.12538953469209599</c:v>
                </c:pt>
                <c:pt idx="46">
                  <c:v>0.12539588468748999</c:v>
                </c:pt>
                <c:pt idx="47">
                  <c:v>0.12540223492646199</c:v>
                </c:pt>
                <c:pt idx="48">
                  <c:v>0.12690986333281801</c:v>
                </c:pt>
                <c:pt idx="49">
                  <c:v>0.127214030052821</c:v>
                </c:pt>
                <c:pt idx="50">
                  <c:v>0.13028673016680101</c:v>
                </c:pt>
                <c:pt idx="51">
                  <c:v>0.13337127050485501</c:v>
                </c:pt>
                <c:pt idx="52">
                  <c:v>0.134662459371923</c:v>
                </c:pt>
                <c:pt idx="53">
                  <c:v>0.13466722168794701</c:v>
                </c:pt>
              </c:numCache>
            </c:numRef>
          </c:xVal>
          <c:yVal>
            <c:numRef>
              <c:f>'Plot Data'!$B$4043:$B$4096</c:f>
              <c:numCache>
                <c:formatCode>General</c:formatCode>
                <c:ptCount val="54"/>
                <c:pt idx="0">
                  <c:v>2480182.6258386401</c:v>
                </c:pt>
                <c:pt idx="1">
                  <c:v>2406283.9767375598</c:v>
                </c:pt>
                <c:pt idx="2">
                  <c:v>2164752.0981758302</c:v>
                </c:pt>
                <c:pt idx="3">
                  <c:v>2052482.37944653</c:v>
                </c:pt>
                <c:pt idx="4">
                  <c:v>2079352.79902973</c:v>
                </c:pt>
                <c:pt idx="5">
                  <c:v>2093621.9812974299</c:v>
                </c:pt>
                <c:pt idx="6">
                  <c:v>2095841.6596514001</c:v>
                </c:pt>
                <c:pt idx="7">
                  <c:v>2089628.9307894199</c:v>
                </c:pt>
                <c:pt idx="8">
                  <c:v>2081050.3067012001</c:v>
                </c:pt>
                <c:pt idx="9">
                  <c:v>2072573.14588159</c:v>
                </c:pt>
                <c:pt idx="10">
                  <c:v>2056821.4179533201</c:v>
                </c:pt>
                <c:pt idx="11">
                  <c:v>2020804.6072901399</c:v>
                </c:pt>
                <c:pt idx="12">
                  <c:v>2003363.7709538301</c:v>
                </c:pt>
                <c:pt idx="13">
                  <c:v>1981501.1398243001</c:v>
                </c:pt>
                <c:pt idx="14">
                  <c:v>1926666.0719808701</c:v>
                </c:pt>
                <c:pt idx="15">
                  <c:v>1914672.9946775699</c:v>
                </c:pt>
                <c:pt idx="16">
                  <c:v>1896170.0910628701</c:v>
                </c:pt>
                <c:pt idx="17">
                  <c:v>1896703.9816292501</c:v>
                </c:pt>
                <c:pt idx="18">
                  <c:v>1908448.2913170201</c:v>
                </c:pt>
                <c:pt idx="19">
                  <c:v>1909918.66220701</c:v>
                </c:pt>
                <c:pt idx="20">
                  <c:v>1901414.90928797</c:v>
                </c:pt>
                <c:pt idx="21">
                  <c:v>1900063.6361789301</c:v>
                </c:pt>
                <c:pt idx="22">
                  <c:v>1882765.2154026299</c:v>
                </c:pt>
                <c:pt idx="23">
                  <c:v>1866292.24992691</c:v>
                </c:pt>
                <c:pt idx="24">
                  <c:v>1819740.8903999201</c:v>
                </c:pt>
                <c:pt idx="25">
                  <c:v>1761847.97177143</c:v>
                </c:pt>
                <c:pt idx="26">
                  <c:v>1691049.23791405</c:v>
                </c:pt>
                <c:pt idx="27">
                  <c:v>1598266.98510285</c:v>
                </c:pt>
                <c:pt idx="28">
                  <c:v>1495181.12445418</c:v>
                </c:pt>
                <c:pt idx="29">
                  <c:v>1397217.3727064701</c:v>
                </c:pt>
                <c:pt idx="30">
                  <c:v>1309890.9034364501</c:v>
                </c:pt>
                <c:pt idx="31">
                  <c:v>1304574.30347246</c:v>
                </c:pt>
                <c:pt idx="32">
                  <c:v>1020804.01720326</c:v>
                </c:pt>
                <c:pt idx="33">
                  <c:v>835680.85018271301</c:v>
                </c:pt>
                <c:pt idx="34">
                  <c:v>698354.42556586198</c:v>
                </c:pt>
                <c:pt idx="35">
                  <c:v>643109.15206265403</c:v>
                </c:pt>
                <c:pt idx="36">
                  <c:v>643016.51100237505</c:v>
                </c:pt>
                <c:pt idx="37">
                  <c:v>647468.81646028801</c:v>
                </c:pt>
                <c:pt idx="38">
                  <c:v>642046.59972471697</c:v>
                </c:pt>
                <c:pt idx="39">
                  <c:v>472189.11236256198</c:v>
                </c:pt>
                <c:pt idx="40">
                  <c:v>441229.71291108098</c:v>
                </c:pt>
                <c:pt idx="41">
                  <c:v>419055.23394842597</c:v>
                </c:pt>
                <c:pt idx="42">
                  <c:v>390204.03219633002</c:v>
                </c:pt>
                <c:pt idx="43">
                  <c:v>328668.89645365701</c:v>
                </c:pt>
                <c:pt idx="44">
                  <c:v>332078.04285320401</c:v>
                </c:pt>
                <c:pt idx="45">
                  <c:v>332596.68297479302</c:v>
                </c:pt>
                <c:pt idx="46">
                  <c:v>332615.14793258801</c:v>
                </c:pt>
                <c:pt idx="47">
                  <c:v>406216.06170586299</c:v>
                </c:pt>
                <c:pt idx="48">
                  <c:v>425751.73184372601</c:v>
                </c:pt>
                <c:pt idx="49">
                  <c:v>428750.30927580199</c:v>
                </c:pt>
                <c:pt idx="50">
                  <c:v>369472.03624478501</c:v>
                </c:pt>
                <c:pt idx="51">
                  <c:v>280511.20801290398</c:v>
                </c:pt>
                <c:pt idx="52">
                  <c:v>271860.78878117801</c:v>
                </c:pt>
                <c:pt idx="53">
                  <c:v>271828.85140364198</c:v>
                </c:pt>
              </c:numCache>
            </c:numRef>
          </c:yVal>
          <c:smooth val="0"/>
          <c:extLst>
            <c:ext xmlns:c16="http://schemas.microsoft.com/office/drawing/2014/chart" uri="{C3380CC4-5D6E-409C-BE32-E72D297353CC}">
              <c16:uniqueId val="{00000042-3B72-424F-9EC6-AB8A22BEB92D}"/>
            </c:ext>
          </c:extLst>
        </c:ser>
        <c:ser>
          <c:idx val="67"/>
          <c:order val="67"/>
          <c:tx>
            <c:v>Flow Trajectories 1_47</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Data'!$A$4099:$A$4149</c:f>
              <c:numCache>
                <c:formatCode>General</c:formatCode>
                <c:ptCount val="51"/>
                <c:pt idx="0">
                  <c:v>-5.8924927429496197E-5</c:v>
                </c:pt>
                <c:pt idx="1">
                  <c:v>5.3003871606476004E-3</c:v>
                </c:pt>
                <c:pt idx="2">
                  <c:v>1.04560328052447E-2</c:v>
                </c:pt>
                <c:pt idx="3">
                  <c:v>1.55563753348129E-2</c:v>
                </c:pt>
                <c:pt idx="4">
                  <c:v>2.0622302567680901E-2</c:v>
                </c:pt>
                <c:pt idx="5">
                  <c:v>2.62010976760296E-2</c:v>
                </c:pt>
                <c:pt idx="6">
                  <c:v>3.1279956711627699E-2</c:v>
                </c:pt>
                <c:pt idx="7">
                  <c:v>3.6866677898834403E-2</c:v>
                </c:pt>
                <c:pt idx="8">
                  <c:v>4.2458051009054198E-2</c:v>
                </c:pt>
                <c:pt idx="9">
                  <c:v>4.75418726643849E-2</c:v>
                </c:pt>
                <c:pt idx="10">
                  <c:v>5.3133111305867703E-2</c:v>
                </c:pt>
                <c:pt idx="11">
                  <c:v>5.8217755118496702E-2</c:v>
                </c:pt>
                <c:pt idx="12">
                  <c:v>6.3296287959974398E-2</c:v>
                </c:pt>
                <c:pt idx="13">
                  <c:v>6.7866987014527203E-2</c:v>
                </c:pt>
                <c:pt idx="14">
                  <c:v>7.0513789403669397E-2</c:v>
                </c:pt>
                <c:pt idx="15">
                  <c:v>7.4182574648943997E-2</c:v>
                </c:pt>
                <c:pt idx="16">
                  <c:v>7.9264055143469306E-2</c:v>
                </c:pt>
                <c:pt idx="17">
                  <c:v>8.2810577907873301E-2</c:v>
                </c:pt>
                <c:pt idx="18">
                  <c:v>8.6454405269471998E-2</c:v>
                </c:pt>
                <c:pt idx="19">
                  <c:v>8.9994101124063697E-2</c:v>
                </c:pt>
                <c:pt idx="20">
                  <c:v>9.3535920272798903E-2</c:v>
                </c:pt>
                <c:pt idx="21">
                  <c:v>9.6575931311986496E-2</c:v>
                </c:pt>
                <c:pt idx="22">
                  <c:v>9.8097086874120706E-2</c:v>
                </c:pt>
                <c:pt idx="23">
                  <c:v>0.100736653823931</c:v>
                </c:pt>
                <c:pt idx="24">
                  <c:v>0.103276038955331</c:v>
                </c:pt>
                <c:pt idx="25">
                  <c:v>0.10530940261558901</c:v>
                </c:pt>
                <c:pt idx="26">
                  <c:v>0.10734492140299599</c:v>
                </c:pt>
                <c:pt idx="27">
                  <c:v>0.108873856175791</c:v>
                </c:pt>
                <c:pt idx="28">
                  <c:v>0.110405411740976</c:v>
                </c:pt>
                <c:pt idx="29">
                  <c:v>0.11163336930161701</c:v>
                </c:pt>
                <c:pt idx="30">
                  <c:v>0.112662764714464</c:v>
                </c:pt>
                <c:pt idx="31">
                  <c:v>0.113994067053026</c:v>
                </c:pt>
                <c:pt idx="32">
                  <c:v>0.115025134447316</c:v>
                </c:pt>
                <c:pt idx="33">
                  <c:v>0.11606041937583</c:v>
                </c:pt>
                <c:pt idx="34">
                  <c:v>0.116704877401579</c:v>
                </c:pt>
                <c:pt idx="35">
                  <c:v>0.11676853733374799</c:v>
                </c:pt>
                <c:pt idx="36">
                  <c:v>0.11680028852860599</c:v>
                </c:pt>
                <c:pt idx="37">
                  <c:v>0.117836505067394</c:v>
                </c:pt>
                <c:pt idx="38">
                  <c:v>0.11925001758382101</c:v>
                </c:pt>
                <c:pt idx="39">
                  <c:v>0.120789640285578</c:v>
                </c:pt>
                <c:pt idx="40">
                  <c:v>0.12230338170535</c:v>
                </c:pt>
                <c:pt idx="41">
                  <c:v>0.12535903668276899</c:v>
                </c:pt>
                <c:pt idx="42">
                  <c:v>0.12791139598932899</c:v>
                </c:pt>
                <c:pt idx="43">
                  <c:v>0.130465489284425</c:v>
                </c:pt>
                <c:pt idx="44">
                  <c:v>0.13504183359861799</c:v>
                </c:pt>
                <c:pt idx="45">
                  <c:v>0.135079933533784</c:v>
                </c:pt>
                <c:pt idx="46">
                  <c:v>0.135086283772756</c:v>
                </c:pt>
                <c:pt idx="47">
                  <c:v>0.13965102012397401</c:v>
                </c:pt>
                <c:pt idx="48">
                  <c:v>0.14375935553663799</c:v>
                </c:pt>
                <c:pt idx="49">
                  <c:v>0.14404109047829999</c:v>
                </c:pt>
                <c:pt idx="50">
                  <c:v>0.144044265364592</c:v>
                </c:pt>
              </c:numCache>
            </c:numRef>
          </c:xVal>
          <c:yVal>
            <c:numRef>
              <c:f>'Plot Data'!$B$4099:$B$4149</c:f>
              <c:numCache>
                <c:formatCode>General</c:formatCode>
                <c:ptCount val="51"/>
                <c:pt idx="0">
                  <c:v>2483490.22921935</c:v>
                </c:pt>
                <c:pt idx="1">
                  <c:v>2412182.8268549098</c:v>
                </c:pt>
                <c:pt idx="2">
                  <c:v>2156514.05540796</c:v>
                </c:pt>
                <c:pt idx="3">
                  <c:v>2050724.80498142</c:v>
                </c:pt>
                <c:pt idx="4">
                  <c:v>2080039.0485944599</c:v>
                </c:pt>
                <c:pt idx="5">
                  <c:v>2094169.85837456</c:v>
                </c:pt>
                <c:pt idx="6">
                  <c:v>2096314.0754118001</c:v>
                </c:pt>
                <c:pt idx="7">
                  <c:v>2089947.72761122</c:v>
                </c:pt>
                <c:pt idx="8">
                  <c:v>2080995.05330717</c:v>
                </c:pt>
                <c:pt idx="9">
                  <c:v>2072489.2758007599</c:v>
                </c:pt>
                <c:pt idx="10">
                  <c:v>2057586.2419125</c:v>
                </c:pt>
                <c:pt idx="11">
                  <c:v>2032674.6409008801</c:v>
                </c:pt>
                <c:pt idx="12">
                  <c:v>2034740.2322911201</c:v>
                </c:pt>
                <c:pt idx="13">
                  <c:v>2037631.0867324001</c:v>
                </c:pt>
                <c:pt idx="14">
                  <c:v>2016183.1378677599</c:v>
                </c:pt>
                <c:pt idx="15">
                  <c:v>1971220.9065814</c:v>
                </c:pt>
                <c:pt idx="16">
                  <c:v>1952428.9325299701</c:v>
                </c:pt>
                <c:pt idx="17">
                  <c:v>1974849.2038811599</c:v>
                </c:pt>
                <c:pt idx="18">
                  <c:v>1997933.83710945</c:v>
                </c:pt>
                <c:pt idx="19">
                  <c:v>2003238.0447943599</c:v>
                </c:pt>
                <c:pt idx="20">
                  <c:v>1988276.4394336699</c:v>
                </c:pt>
                <c:pt idx="21">
                  <c:v>1963800.32252639</c:v>
                </c:pt>
                <c:pt idx="22">
                  <c:v>1949116.9667982201</c:v>
                </c:pt>
                <c:pt idx="23">
                  <c:v>1915763.86897402</c:v>
                </c:pt>
                <c:pt idx="24">
                  <c:v>1877864.0111517201</c:v>
                </c:pt>
                <c:pt idx="25">
                  <c:v>1841118.36454521</c:v>
                </c:pt>
                <c:pt idx="26">
                  <c:v>1795043.9860505201</c:v>
                </c:pt>
                <c:pt idx="27">
                  <c:v>1757237.86115257</c:v>
                </c:pt>
                <c:pt idx="28">
                  <c:v>1714773.7680317899</c:v>
                </c:pt>
                <c:pt idx="29">
                  <c:v>1668877.7272318299</c:v>
                </c:pt>
                <c:pt idx="30">
                  <c:v>1616311.1346819899</c:v>
                </c:pt>
                <c:pt idx="31">
                  <c:v>1530432.2918604999</c:v>
                </c:pt>
                <c:pt idx="32">
                  <c:v>1427851.26799531</c:v>
                </c:pt>
                <c:pt idx="33">
                  <c:v>1310815.58430555</c:v>
                </c:pt>
                <c:pt idx="34">
                  <c:v>1237770.9040740901</c:v>
                </c:pt>
                <c:pt idx="35">
                  <c:v>1229625.56106855</c:v>
                </c:pt>
                <c:pt idx="36">
                  <c:v>1014762.4230343</c:v>
                </c:pt>
                <c:pt idx="37">
                  <c:v>880032.68495211005</c:v>
                </c:pt>
                <c:pt idx="38">
                  <c:v>654832.83447056904</c:v>
                </c:pt>
                <c:pt idx="39">
                  <c:v>465817.41084258503</c:v>
                </c:pt>
                <c:pt idx="40">
                  <c:v>430196.12177917699</c:v>
                </c:pt>
                <c:pt idx="41">
                  <c:v>409426.93848626898</c:v>
                </c:pt>
                <c:pt idx="42">
                  <c:v>383977.76901835698</c:v>
                </c:pt>
                <c:pt idx="43">
                  <c:v>355786.45253515802</c:v>
                </c:pt>
                <c:pt idx="44">
                  <c:v>344274.908491257</c:v>
                </c:pt>
                <c:pt idx="45">
                  <c:v>344310.63955423603</c:v>
                </c:pt>
                <c:pt idx="46">
                  <c:v>423103.05481753103</c:v>
                </c:pt>
                <c:pt idx="47">
                  <c:v>390181.59929473797</c:v>
                </c:pt>
                <c:pt idx="48">
                  <c:v>289462.00093498197</c:v>
                </c:pt>
                <c:pt idx="49">
                  <c:v>288240.167741046</c:v>
                </c:pt>
                <c:pt idx="50">
                  <c:v>288226.51406153699</c:v>
                </c:pt>
              </c:numCache>
            </c:numRef>
          </c:yVal>
          <c:smooth val="0"/>
          <c:extLst>
            <c:ext xmlns:c16="http://schemas.microsoft.com/office/drawing/2014/chart" uri="{C3380CC4-5D6E-409C-BE32-E72D297353CC}">
              <c16:uniqueId val="{00000043-3B72-424F-9EC6-AB8A22BEB92D}"/>
            </c:ext>
          </c:extLst>
        </c:ser>
        <c:ser>
          <c:idx val="68"/>
          <c:order val="68"/>
          <c:tx>
            <c:v>Flow Trajectories 1_48</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Data'!$A$4152:$A$4213</c:f>
              <c:numCache>
                <c:formatCode>General</c:formatCode>
                <c:ptCount val="62"/>
                <c:pt idx="0">
                  <c:v>-5.8926977007818098E-5</c:v>
                </c:pt>
                <c:pt idx="1">
                  <c:v>5.29726514501165E-3</c:v>
                </c:pt>
                <c:pt idx="2">
                  <c:v>6.8453726176576999E-3</c:v>
                </c:pt>
                <c:pt idx="3">
                  <c:v>1.21017817083193E-2</c:v>
                </c:pt>
                <c:pt idx="4">
                  <c:v>1.7180575508906198E-2</c:v>
                </c:pt>
                <c:pt idx="5">
                  <c:v>2.27516455480496E-2</c:v>
                </c:pt>
                <c:pt idx="6">
                  <c:v>2.8334382496280001E-2</c:v>
                </c:pt>
                <c:pt idx="7">
                  <c:v>3.3919701534512903E-2</c:v>
                </c:pt>
                <c:pt idx="8">
                  <c:v>3.9510459665360799E-2</c:v>
                </c:pt>
                <c:pt idx="9">
                  <c:v>4.4593699862815001E-2</c:v>
                </c:pt>
                <c:pt idx="10">
                  <c:v>5.0183378849552103E-2</c:v>
                </c:pt>
                <c:pt idx="11">
                  <c:v>5.5775600785282597E-2</c:v>
                </c:pt>
                <c:pt idx="12">
                  <c:v>6.0855618462614301E-2</c:v>
                </c:pt>
                <c:pt idx="13">
                  <c:v>6.6435010315294293E-2</c:v>
                </c:pt>
                <c:pt idx="14">
                  <c:v>7.2032805920028101E-2</c:v>
                </c:pt>
                <c:pt idx="15">
                  <c:v>7.6618202399666505E-2</c:v>
                </c:pt>
                <c:pt idx="16">
                  <c:v>8.0776452678805094E-2</c:v>
                </c:pt>
                <c:pt idx="17">
                  <c:v>8.1182624078284096E-2</c:v>
                </c:pt>
                <c:pt idx="18">
                  <c:v>8.4236591450042905E-2</c:v>
                </c:pt>
                <c:pt idx="19">
                  <c:v>8.8478980850004704E-2</c:v>
                </c:pt>
                <c:pt idx="20">
                  <c:v>8.9488725017355802E-2</c:v>
                </c:pt>
                <c:pt idx="21">
                  <c:v>9.3551822311736504E-2</c:v>
                </c:pt>
                <c:pt idx="22">
                  <c:v>9.5070040667494402E-2</c:v>
                </c:pt>
                <c:pt idx="23">
                  <c:v>9.5476170865193194E-2</c:v>
                </c:pt>
                <c:pt idx="24">
                  <c:v>9.9042254190185794E-2</c:v>
                </c:pt>
                <c:pt idx="25">
                  <c:v>0.100562106708263</c:v>
                </c:pt>
                <c:pt idx="26">
                  <c:v>0.10421083020253</c:v>
                </c:pt>
                <c:pt idx="27">
                  <c:v>0.10725256279761999</c:v>
                </c:pt>
                <c:pt idx="28">
                  <c:v>0.110294795414501</c:v>
                </c:pt>
                <c:pt idx="29">
                  <c:v>0.11333723539042501</c:v>
                </c:pt>
                <c:pt idx="30">
                  <c:v>0.115872747192675</c:v>
                </c:pt>
                <c:pt idx="31">
                  <c:v>0.11840845312417</c:v>
                </c:pt>
                <c:pt idx="32">
                  <c:v>0.12043893694768799</c:v>
                </c:pt>
                <c:pt idx="33">
                  <c:v>0.12247081788610301</c:v>
                </c:pt>
                <c:pt idx="34">
                  <c:v>0.12399628924089399</c:v>
                </c:pt>
                <c:pt idx="35">
                  <c:v>0.125727769977107</c:v>
                </c:pt>
                <c:pt idx="36">
                  <c:v>0.127258695115959</c:v>
                </c:pt>
                <c:pt idx="37">
                  <c:v>0.12827871409800101</c:v>
                </c:pt>
                <c:pt idx="38">
                  <c:v>0.12930281879592201</c:v>
                </c:pt>
                <c:pt idx="39">
                  <c:v>0.13033801109775001</c:v>
                </c:pt>
                <c:pt idx="40">
                  <c:v>0.131381756710824</c:v>
                </c:pt>
                <c:pt idx="41">
                  <c:v>0.13243874629340199</c:v>
                </c:pt>
                <c:pt idx="42">
                  <c:v>0.133482833543277</c:v>
                </c:pt>
                <c:pt idx="43">
                  <c:v>0.13410033049485701</c:v>
                </c:pt>
                <c:pt idx="44">
                  <c:v>0.13410845980188699</c:v>
                </c:pt>
                <c:pt idx="45">
                  <c:v>0.13410922184029</c:v>
                </c:pt>
                <c:pt idx="46">
                  <c:v>0.134109475849849</c:v>
                </c:pt>
                <c:pt idx="47">
                  <c:v>0.13462555737564499</c:v>
                </c:pt>
                <c:pt idx="48">
                  <c:v>0.13514555065991901</c:v>
                </c:pt>
                <c:pt idx="49">
                  <c:v>0.13566079085143401</c:v>
                </c:pt>
                <c:pt idx="50">
                  <c:v>0.136179410102993</c:v>
                </c:pt>
                <c:pt idx="51">
                  <c:v>0.13751916942723399</c:v>
                </c:pt>
                <c:pt idx="52">
                  <c:v>0.14116479707607699</c:v>
                </c:pt>
                <c:pt idx="53">
                  <c:v>0.143400533065976</c:v>
                </c:pt>
                <c:pt idx="54">
                  <c:v>0.145951399474783</c:v>
                </c:pt>
                <c:pt idx="55">
                  <c:v>0.15000890745769499</c:v>
                </c:pt>
                <c:pt idx="56">
                  <c:v>0.15102164691978701</c:v>
                </c:pt>
                <c:pt idx="57">
                  <c:v>0.15105974306955999</c:v>
                </c:pt>
                <c:pt idx="58">
                  <c:v>0.15106609330853199</c:v>
                </c:pt>
                <c:pt idx="59">
                  <c:v>0.15408377678115801</c:v>
                </c:pt>
                <c:pt idx="60">
                  <c:v>0.15936568096556999</c:v>
                </c:pt>
                <c:pt idx="61">
                  <c:v>0.15983047435221101</c:v>
                </c:pt>
              </c:numCache>
            </c:numRef>
          </c:xVal>
          <c:yVal>
            <c:numRef>
              <c:f>'Plot Data'!$B$4152:$B$4213</c:f>
              <c:numCache>
                <c:formatCode>General</c:formatCode>
                <c:ptCount val="62"/>
                <c:pt idx="0">
                  <c:v>2488839.8017806802</c:v>
                </c:pt>
                <c:pt idx="1">
                  <c:v>2425989.88593313</c:v>
                </c:pt>
                <c:pt idx="2">
                  <c:v>2361097.8941462198</c:v>
                </c:pt>
                <c:pt idx="3">
                  <c:v>2071493.29443119</c:v>
                </c:pt>
                <c:pt idx="4">
                  <c:v>2056717.7087079501</c:v>
                </c:pt>
                <c:pt idx="5">
                  <c:v>2087868.22410176</c:v>
                </c:pt>
                <c:pt idx="6">
                  <c:v>2097243.2179727401</c:v>
                </c:pt>
                <c:pt idx="7">
                  <c:v>2094437.4779489499</c:v>
                </c:pt>
                <c:pt idx="8">
                  <c:v>2085844.0489763999</c:v>
                </c:pt>
                <c:pt idx="9">
                  <c:v>2077458.8635547699</c:v>
                </c:pt>
                <c:pt idx="10">
                  <c:v>2067063.04064077</c:v>
                </c:pt>
                <c:pt idx="11">
                  <c:v>2046735.7662222099</c:v>
                </c:pt>
                <c:pt idx="12">
                  <c:v>2042764.5612051799</c:v>
                </c:pt>
                <c:pt idx="13">
                  <c:v>2074443.57455454</c:v>
                </c:pt>
                <c:pt idx="14">
                  <c:v>2038349.2828673499</c:v>
                </c:pt>
                <c:pt idx="15">
                  <c:v>1984679.8875918901</c:v>
                </c:pt>
                <c:pt idx="16">
                  <c:v>2005194.2720363601</c:v>
                </c:pt>
                <c:pt idx="17">
                  <c:v>2008771.0339804699</c:v>
                </c:pt>
                <c:pt idx="18">
                  <c:v>2038585.7037086899</c:v>
                </c:pt>
                <c:pt idx="19">
                  <c:v>2064441.5491035001</c:v>
                </c:pt>
                <c:pt idx="20">
                  <c:v>2067490.3540664299</c:v>
                </c:pt>
                <c:pt idx="21">
                  <c:v>2060204.55939531</c:v>
                </c:pt>
                <c:pt idx="22">
                  <c:v>2052768.0682122901</c:v>
                </c:pt>
                <c:pt idx="23">
                  <c:v>2050958.7894735499</c:v>
                </c:pt>
                <c:pt idx="24">
                  <c:v>2027947.5764146</c:v>
                </c:pt>
                <c:pt idx="25">
                  <c:v>2017093.84648886</c:v>
                </c:pt>
                <c:pt idx="26">
                  <c:v>1986087.14261893</c:v>
                </c:pt>
                <c:pt idx="27">
                  <c:v>1956489.2079656001</c:v>
                </c:pt>
                <c:pt idx="28">
                  <c:v>1926096.99529378</c:v>
                </c:pt>
                <c:pt idx="29">
                  <c:v>1898501.01712302</c:v>
                </c:pt>
                <c:pt idx="30">
                  <c:v>1875697.4439040299</c:v>
                </c:pt>
                <c:pt idx="31">
                  <c:v>1852396.1064508001</c:v>
                </c:pt>
                <c:pt idx="32">
                  <c:v>1828780.59122369</c:v>
                </c:pt>
                <c:pt idx="33">
                  <c:v>1802871.4105283699</c:v>
                </c:pt>
                <c:pt idx="34">
                  <c:v>1780644.1005573201</c:v>
                </c:pt>
                <c:pt idx="35">
                  <c:v>1748732.2272717201</c:v>
                </c:pt>
                <c:pt idx="36">
                  <c:v>1714308.4335022401</c:v>
                </c:pt>
                <c:pt idx="37">
                  <c:v>1685614.37755565</c:v>
                </c:pt>
                <c:pt idx="38">
                  <c:v>1650501.6571183801</c:v>
                </c:pt>
                <c:pt idx="39">
                  <c:v>1586024.0403772199</c:v>
                </c:pt>
                <c:pt idx="40">
                  <c:v>1495562.3364780301</c:v>
                </c:pt>
                <c:pt idx="41">
                  <c:v>1356081.50147694</c:v>
                </c:pt>
                <c:pt idx="42">
                  <c:v>1174695.9855605799</c:v>
                </c:pt>
                <c:pt idx="43">
                  <c:v>1022314.6852041</c:v>
                </c:pt>
                <c:pt idx="44">
                  <c:v>1020181.60900028</c:v>
                </c:pt>
                <c:pt idx="45">
                  <c:v>1019981.48722954</c:v>
                </c:pt>
                <c:pt idx="46">
                  <c:v>857426.37150949705</c:v>
                </c:pt>
                <c:pt idx="47">
                  <c:v>791038.26112309296</c:v>
                </c:pt>
                <c:pt idx="48">
                  <c:v>726360.83698449202</c:v>
                </c:pt>
                <c:pt idx="49">
                  <c:v>664929.732555861</c:v>
                </c:pt>
                <c:pt idx="50">
                  <c:v>601134.44459030498</c:v>
                </c:pt>
                <c:pt idx="51">
                  <c:v>465351.435636429</c:v>
                </c:pt>
                <c:pt idx="52">
                  <c:v>394205.58101972402</c:v>
                </c:pt>
                <c:pt idx="53">
                  <c:v>364973.22365105501</c:v>
                </c:pt>
                <c:pt idx="54">
                  <c:v>327432.45833007601</c:v>
                </c:pt>
                <c:pt idx="55">
                  <c:v>342795.11868776497</c:v>
                </c:pt>
                <c:pt idx="56">
                  <c:v>345336.821782163</c:v>
                </c:pt>
                <c:pt idx="57">
                  <c:v>345434.14108512999</c:v>
                </c:pt>
                <c:pt idx="58">
                  <c:v>452982.96049631498</c:v>
                </c:pt>
                <c:pt idx="59">
                  <c:v>497332.471435724</c:v>
                </c:pt>
                <c:pt idx="60">
                  <c:v>290649.71848599298</c:v>
                </c:pt>
                <c:pt idx="61">
                  <c:v>286062.18506899202</c:v>
                </c:pt>
              </c:numCache>
            </c:numRef>
          </c:yVal>
          <c:smooth val="0"/>
          <c:extLst>
            <c:ext xmlns:c16="http://schemas.microsoft.com/office/drawing/2014/chart" uri="{C3380CC4-5D6E-409C-BE32-E72D297353CC}">
              <c16:uniqueId val="{00000044-3B72-424F-9EC6-AB8A22BEB92D}"/>
            </c:ext>
          </c:extLst>
        </c:ser>
        <c:ser>
          <c:idx val="69"/>
          <c:order val="69"/>
          <c:tx>
            <c:v>Flow Trajectories 1_49</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Data'!$A$4216:$A$4293</c:f>
              <c:numCache>
                <c:formatCode>General</c:formatCode>
                <c:ptCount val="78"/>
                <c:pt idx="0">
                  <c:v>-5.8929827905299497E-5</c:v>
                </c:pt>
                <c:pt idx="1">
                  <c:v>5.2885026042848596E-3</c:v>
                </c:pt>
                <c:pt idx="2">
                  <c:v>1.0476515236448099E-2</c:v>
                </c:pt>
                <c:pt idx="3">
                  <c:v>1.55642348971898E-2</c:v>
                </c:pt>
                <c:pt idx="4">
                  <c:v>2.1136271239446801E-2</c:v>
                </c:pt>
                <c:pt idx="5">
                  <c:v>2.67156439915338E-2</c:v>
                </c:pt>
                <c:pt idx="6">
                  <c:v>3.2298895825823098E-2</c:v>
                </c:pt>
                <c:pt idx="7">
                  <c:v>3.7888730481129097E-2</c:v>
                </c:pt>
                <c:pt idx="8">
                  <c:v>4.29708900433124E-2</c:v>
                </c:pt>
                <c:pt idx="9">
                  <c:v>4.8560287616605302E-2</c:v>
                </c:pt>
                <c:pt idx="10">
                  <c:v>5.4151196414820899E-2</c:v>
                </c:pt>
                <c:pt idx="11">
                  <c:v>5.9232389063067298E-2</c:v>
                </c:pt>
                <c:pt idx="12">
                  <c:v>6.4302094043379707E-2</c:v>
                </c:pt>
                <c:pt idx="13">
                  <c:v>6.9879509411797602E-2</c:v>
                </c:pt>
                <c:pt idx="14">
                  <c:v>7.0795022573273705E-2</c:v>
                </c:pt>
                <c:pt idx="15">
                  <c:v>7.5923016580674005E-2</c:v>
                </c:pt>
                <c:pt idx="16">
                  <c:v>7.79530991626671E-2</c:v>
                </c:pt>
                <c:pt idx="17">
                  <c:v>8.2203580640029902E-2</c:v>
                </c:pt>
                <c:pt idx="18">
                  <c:v>8.56346963334121E-2</c:v>
                </c:pt>
                <c:pt idx="19">
                  <c:v>8.8862087294834302E-2</c:v>
                </c:pt>
                <c:pt idx="20">
                  <c:v>9.3000624149760597E-2</c:v>
                </c:pt>
                <c:pt idx="21">
                  <c:v>9.7050279420464805E-2</c:v>
                </c:pt>
                <c:pt idx="22">
                  <c:v>0.101610845476109</c:v>
                </c:pt>
                <c:pt idx="23">
                  <c:v>0.10566503565082901</c:v>
                </c:pt>
                <c:pt idx="24">
                  <c:v>0.10971912820151999</c:v>
                </c:pt>
                <c:pt idx="25">
                  <c:v>0.110530292231749</c:v>
                </c:pt>
                <c:pt idx="26">
                  <c:v>0.114681918647958</c:v>
                </c:pt>
                <c:pt idx="27">
                  <c:v>0.118733298188428</c:v>
                </c:pt>
                <c:pt idx="28">
                  <c:v>0.122785194004046</c:v>
                </c:pt>
                <c:pt idx="29">
                  <c:v>0.12633196204611799</c:v>
                </c:pt>
                <c:pt idx="30">
                  <c:v>0.12886626714874</c:v>
                </c:pt>
                <c:pt idx="31">
                  <c:v>0.13213100355884899</c:v>
                </c:pt>
                <c:pt idx="32">
                  <c:v>0.13567709824559901</c:v>
                </c:pt>
                <c:pt idx="33">
                  <c:v>0.13871639804274</c:v>
                </c:pt>
                <c:pt idx="34">
                  <c:v>0.14175611536440799</c:v>
                </c:pt>
                <c:pt idx="35">
                  <c:v>0.14479360631508501</c:v>
                </c:pt>
                <c:pt idx="36">
                  <c:v>0.14742715170264201</c:v>
                </c:pt>
                <c:pt idx="37">
                  <c:v>0.149962167804852</c:v>
                </c:pt>
                <c:pt idx="38">
                  <c:v>0.15199121605700899</c:v>
                </c:pt>
                <c:pt idx="39">
                  <c:v>0.15402201607624499</c:v>
                </c:pt>
                <c:pt idx="40">
                  <c:v>0.15554702094084</c:v>
                </c:pt>
                <c:pt idx="41">
                  <c:v>0.156566017160469</c:v>
                </c:pt>
                <c:pt idx="42">
                  <c:v>0.15758952607533</c:v>
                </c:pt>
                <c:pt idx="43">
                  <c:v>0.15810630351507099</c:v>
                </c:pt>
                <c:pt idx="44">
                  <c:v>0.158636788637148</c:v>
                </c:pt>
                <c:pt idx="45">
                  <c:v>0.15917166891173501</c:v>
                </c:pt>
                <c:pt idx="46">
                  <c:v>0.15991599668593101</c:v>
                </c:pt>
                <c:pt idx="47">
                  <c:v>0.160453875308086</c:v>
                </c:pt>
                <c:pt idx="48">
                  <c:v>0.160916411092624</c:v>
                </c:pt>
                <c:pt idx="49">
                  <c:v>0.16138151962747499</c:v>
                </c:pt>
                <c:pt idx="50">
                  <c:v>0.161421377990873</c:v>
                </c:pt>
                <c:pt idx="51">
                  <c:v>0.16143266387945299</c:v>
                </c:pt>
                <c:pt idx="52">
                  <c:v>0.161535518997727</c:v>
                </c:pt>
                <c:pt idx="53">
                  <c:v>0.16163659965971799</c:v>
                </c:pt>
                <c:pt idx="54">
                  <c:v>0.16173597622617</c:v>
                </c:pt>
                <c:pt idx="55">
                  <c:v>0.161833709399609</c:v>
                </c:pt>
                <c:pt idx="56">
                  <c:v>0.16186274367501799</c:v>
                </c:pt>
                <c:pt idx="57">
                  <c:v>0.16187865724272599</c:v>
                </c:pt>
                <c:pt idx="58">
                  <c:v>0.162190783431965</c:v>
                </c:pt>
                <c:pt idx="59">
                  <c:v>0.16238896073020601</c:v>
                </c:pt>
                <c:pt idx="60">
                  <c:v>0.162703725386458</c:v>
                </c:pt>
                <c:pt idx="61">
                  <c:v>0.16318975348634701</c:v>
                </c:pt>
                <c:pt idx="62">
                  <c:v>0.163725737709596</c:v>
                </c:pt>
                <c:pt idx="63">
                  <c:v>0.16419139925084</c:v>
                </c:pt>
                <c:pt idx="64">
                  <c:v>0.164216860919529</c:v>
                </c:pt>
                <c:pt idx="65">
                  <c:v>0.164223211158501</c:v>
                </c:pt>
                <c:pt idx="66">
                  <c:v>0.16523227876979599</c:v>
                </c:pt>
                <c:pt idx="67">
                  <c:v>0.16998460241600299</c:v>
                </c:pt>
                <c:pt idx="68">
                  <c:v>0.17509667822858799</c:v>
                </c:pt>
                <c:pt idx="69">
                  <c:v>0.17814140059402001</c:v>
                </c:pt>
                <c:pt idx="70">
                  <c:v>0.17859851130500101</c:v>
                </c:pt>
                <c:pt idx="71">
                  <c:v>0.17864296054154499</c:v>
                </c:pt>
                <c:pt idx="72">
                  <c:v>0.17864931078051599</c:v>
                </c:pt>
                <c:pt idx="73">
                  <c:v>0.18274357483762199</c:v>
                </c:pt>
                <c:pt idx="74">
                  <c:v>0.187205110452389</c:v>
                </c:pt>
                <c:pt idx="75">
                  <c:v>0.18733378653969601</c:v>
                </c:pt>
                <c:pt idx="76">
                  <c:v>0.187350894169901</c:v>
                </c:pt>
                <c:pt idx="77">
                  <c:v>0.18735168788829101</c:v>
                </c:pt>
              </c:numCache>
            </c:numRef>
          </c:xVal>
          <c:yVal>
            <c:numRef>
              <c:f>'Plot Data'!$B$4216:$B$4293</c:f>
              <c:numCache>
                <c:formatCode>General</c:formatCode>
                <c:ptCount val="78"/>
                <c:pt idx="0">
                  <c:v>2494652.5649069301</c:v>
                </c:pt>
                <c:pt idx="1">
                  <c:v>2450755.7658702699</c:v>
                </c:pt>
                <c:pt idx="2">
                  <c:v>2106336.7299505998</c:v>
                </c:pt>
                <c:pt idx="3">
                  <c:v>2043231.0731393101</c:v>
                </c:pt>
                <c:pt idx="4">
                  <c:v>2083749.54831933</c:v>
                </c:pt>
                <c:pt idx="5">
                  <c:v>2096866.2445561199</c:v>
                </c:pt>
                <c:pt idx="6">
                  <c:v>2096874.90106589</c:v>
                </c:pt>
                <c:pt idx="7">
                  <c:v>2088772.29327141</c:v>
                </c:pt>
                <c:pt idx="8">
                  <c:v>2079983.5943777601</c:v>
                </c:pt>
                <c:pt idx="9">
                  <c:v>2070118.6409256801</c:v>
                </c:pt>
                <c:pt idx="10">
                  <c:v>2054484.5712663401</c:v>
                </c:pt>
                <c:pt idx="11">
                  <c:v>2045543.9034341299</c:v>
                </c:pt>
                <c:pt idx="12">
                  <c:v>2082900.3400421001</c:v>
                </c:pt>
                <c:pt idx="13">
                  <c:v>2114598.6758174598</c:v>
                </c:pt>
                <c:pt idx="14">
                  <c:v>2108891.2024818901</c:v>
                </c:pt>
                <c:pt idx="15">
                  <c:v>2003724.91312181</c:v>
                </c:pt>
                <c:pt idx="16">
                  <c:v>2011433.1185308399</c:v>
                </c:pt>
                <c:pt idx="17">
                  <c:v>2053330.4614480501</c:v>
                </c:pt>
                <c:pt idx="18">
                  <c:v>2088824.3625874701</c:v>
                </c:pt>
                <c:pt idx="19">
                  <c:v>2108586.3736128798</c:v>
                </c:pt>
                <c:pt idx="20">
                  <c:v>2109521.5464331601</c:v>
                </c:pt>
                <c:pt idx="21">
                  <c:v>2092518.85097356</c:v>
                </c:pt>
                <c:pt idx="22">
                  <c:v>2066771.4413133401</c:v>
                </c:pt>
                <c:pt idx="23">
                  <c:v>2039173.4973371599</c:v>
                </c:pt>
                <c:pt idx="24">
                  <c:v>2006353.9529583899</c:v>
                </c:pt>
                <c:pt idx="25">
                  <c:v>1999649.18242622</c:v>
                </c:pt>
                <c:pt idx="26">
                  <c:v>1969478.93476432</c:v>
                </c:pt>
                <c:pt idx="27">
                  <c:v>1942641.82026102</c:v>
                </c:pt>
                <c:pt idx="28">
                  <c:v>1915248.12048652</c:v>
                </c:pt>
                <c:pt idx="29">
                  <c:v>1889723.0571663501</c:v>
                </c:pt>
                <c:pt idx="30">
                  <c:v>1870380.4927650299</c:v>
                </c:pt>
                <c:pt idx="31">
                  <c:v>1844723.14250589</c:v>
                </c:pt>
                <c:pt idx="32">
                  <c:v>1816308.8427959201</c:v>
                </c:pt>
                <c:pt idx="33">
                  <c:v>1792807.8880612301</c:v>
                </c:pt>
                <c:pt idx="34">
                  <c:v>1768849.8154533301</c:v>
                </c:pt>
                <c:pt idx="35">
                  <c:v>1744443.56989923</c:v>
                </c:pt>
                <c:pt idx="36">
                  <c:v>1723357.6955052901</c:v>
                </c:pt>
                <c:pt idx="37">
                  <c:v>1703219.49482919</c:v>
                </c:pt>
                <c:pt idx="38">
                  <c:v>1686823.3513920601</c:v>
                </c:pt>
                <c:pt idx="39">
                  <c:v>1667725.75779897</c:v>
                </c:pt>
                <c:pt idx="40">
                  <c:v>1649200.3341433499</c:v>
                </c:pt>
                <c:pt idx="41">
                  <c:v>1633559.5710165901</c:v>
                </c:pt>
                <c:pt idx="42">
                  <c:v>1614277.4628421401</c:v>
                </c:pt>
                <c:pt idx="43">
                  <c:v>1600006.8128768899</c:v>
                </c:pt>
                <c:pt idx="44">
                  <c:v>1573180.53721817</c:v>
                </c:pt>
                <c:pt idx="45">
                  <c:v>1542105.71734759</c:v>
                </c:pt>
                <c:pt idx="46">
                  <c:v>1491534.2124177699</c:v>
                </c:pt>
                <c:pt idx="47">
                  <c:v>1420232.6649309001</c:v>
                </c:pt>
                <c:pt idx="48">
                  <c:v>1332307.3267631801</c:v>
                </c:pt>
                <c:pt idx="49">
                  <c:v>1220185.0729282401</c:v>
                </c:pt>
                <c:pt idx="50">
                  <c:v>1209452.6758995201</c:v>
                </c:pt>
                <c:pt idx="51">
                  <c:v>1206508.1238659001</c:v>
                </c:pt>
                <c:pt idx="52">
                  <c:v>1185042.9298767601</c:v>
                </c:pt>
                <c:pt idx="53">
                  <c:v>1163915.89524184</c:v>
                </c:pt>
                <c:pt idx="54">
                  <c:v>1143111.8444938699</c:v>
                </c:pt>
                <c:pt idx="55">
                  <c:v>1125281.6502839001</c:v>
                </c:pt>
                <c:pt idx="56">
                  <c:v>1122275.09103617</c:v>
                </c:pt>
                <c:pt idx="57">
                  <c:v>1118854.8906616601</c:v>
                </c:pt>
                <c:pt idx="58">
                  <c:v>1044862.18286184</c:v>
                </c:pt>
                <c:pt idx="59">
                  <c:v>995165.633077304</c:v>
                </c:pt>
                <c:pt idx="60">
                  <c:v>912576.80905768101</c:v>
                </c:pt>
                <c:pt idx="61">
                  <c:v>773055.84520706499</c:v>
                </c:pt>
                <c:pt idx="62">
                  <c:v>623587.98973703803</c:v>
                </c:pt>
                <c:pt idx="63">
                  <c:v>503479.90974775702</c:v>
                </c:pt>
                <c:pt idx="64">
                  <c:v>497070.90134272201</c:v>
                </c:pt>
                <c:pt idx="65">
                  <c:v>464035.510423614</c:v>
                </c:pt>
                <c:pt idx="66">
                  <c:v>377956.663231907</c:v>
                </c:pt>
                <c:pt idx="67">
                  <c:v>371918.89064889902</c:v>
                </c:pt>
                <c:pt idx="68">
                  <c:v>316297.66777089803</c:v>
                </c:pt>
                <c:pt idx="69">
                  <c:v>334868.54485364899</c:v>
                </c:pt>
                <c:pt idx="70">
                  <c:v>336121.68747870898</c:v>
                </c:pt>
                <c:pt idx="71">
                  <c:v>336245.85723892698</c:v>
                </c:pt>
                <c:pt idx="72">
                  <c:v>432999.54620503099</c:v>
                </c:pt>
                <c:pt idx="73">
                  <c:v>465352.43199534499</c:v>
                </c:pt>
                <c:pt idx="74">
                  <c:v>319276.79345800699</c:v>
                </c:pt>
                <c:pt idx="75">
                  <c:v>317546.19027881202</c:v>
                </c:pt>
                <c:pt idx="76">
                  <c:v>317315.95308166998</c:v>
                </c:pt>
                <c:pt idx="77">
                  <c:v>317305.27020699001</c:v>
                </c:pt>
              </c:numCache>
            </c:numRef>
          </c:yVal>
          <c:smooth val="0"/>
          <c:extLst>
            <c:ext xmlns:c16="http://schemas.microsoft.com/office/drawing/2014/chart" uri="{C3380CC4-5D6E-409C-BE32-E72D297353CC}">
              <c16:uniqueId val="{00000045-3B72-424F-9EC6-AB8A22BEB92D}"/>
            </c:ext>
          </c:extLst>
        </c:ser>
        <c:ser>
          <c:idx val="70"/>
          <c:order val="70"/>
          <c:tx>
            <c:v>Flow Trajectories 1_50</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Data'!$A$4296:$A$4417</c:f>
              <c:numCache>
                <c:formatCode>General</c:formatCode>
                <c:ptCount val="122"/>
                <c:pt idx="0">
                  <c:v>-5.8932202109630102E-5</c:v>
                </c:pt>
                <c:pt idx="1">
                  <c:v>5.27007855622867E-3</c:v>
                </c:pt>
                <c:pt idx="2">
                  <c:v>7.8865696699485302E-3</c:v>
                </c:pt>
                <c:pt idx="3">
                  <c:v>1.06635247626136E-2</c:v>
                </c:pt>
                <c:pt idx="4">
                  <c:v>1.57361566909201E-2</c:v>
                </c:pt>
                <c:pt idx="5">
                  <c:v>2.1315744403593299E-2</c:v>
                </c:pt>
                <c:pt idx="6">
                  <c:v>2.63941134344617E-2</c:v>
                </c:pt>
                <c:pt idx="7">
                  <c:v>3.1982181611506899E-2</c:v>
                </c:pt>
                <c:pt idx="8">
                  <c:v>3.7063911086280002E-2</c:v>
                </c:pt>
                <c:pt idx="9">
                  <c:v>4.2652085986101797E-2</c:v>
                </c:pt>
                <c:pt idx="10">
                  <c:v>4.8241015434509801E-2</c:v>
                </c:pt>
                <c:pt idx="11">
                  <c:v>5.3831752296539297E-2</c:v>
                </c:pt>
                <c:pt idx="12">
                  <c:v>5.8912034119385802E-2</c:v>
                </c:pt>
                <c:pt idx="13">
                  <c:v>6.3978543403370905E-2</c:v>
                </c:pt>
                <c:pt idx="14">
                  <c:v>6.9036788406431404E-2</c:v>
                </c:pt>
                <c:pt idx="15">
                  <c:v>7.1572615890702906E-2</c:v>
                </c:pt>
                <c:pt idx="16">
                  <c:v>7.6674968020008394E-2</c:v>
                </c:pt>
                <c:pt idx="17">
                  <c:v>7.9202392059425406E-2</c:v>
                </c:pt>
                <c:pt idx="18">
                  <c:v>8.3940557063079693E-2</c:v>
                </c:pt>
                <c:pt idx="19">
                  <c:v>8.9095305551450593E-2</c:v>
                </c:pt>
                <c:pt idx="20">
                  <c:v>9.3649625648407994E-2</c:v>
                </c:pt>
                <c:pt idx="21">
                  <c:v>9.5170778758566596E-2</c:v>
                </c:pt>
                <c:pt idx="22">
                  <c:v>9.9128149983836095E-2</c:v>
                </c:pt>
                <c:pt idx="23">
                  <c:v>0.104093911480725</c:v>
                </c:pt>
                <c:pt idx="24">
                  <c:v>0.106122706255358</c:v>
                </c:pt>
                <c:pt idx="25">
                  <c:v>0.110684717056931</c:v>
                </c:pt>
                <c:pt idx="26">
                  <c:v>0.112715564377732</c:v>
                </c:pt>
                <c:pt idx="27">
                  <c:v>0.11798850103469299</c:v>
                </c:pt>
                <c:pt idx="28">
                  <c:v>0.122141460302347</c:v>
                </c:pt>
                <c:pt idx="29">
                  <c:v>0.12720878925627399</c:v>
                </c:pt>
                <c:pt idx="30">
                  <c:v>0.12973926164419</c:v>
                </c:pt>
                <c:pt idx="31">
                  <c:v>0.132938692119763</c:v>
                </c:pt>
                <c:pt idx="32">
                  <c:v>0.13801020649102699</c:v>
                </c:pt>
                <c:pt idx="33">
                  <c:v>0.142669715593539</c:v>
                </c:pt>
                <c:pt idx="34">
                  <c:v>0.147327114982436</c:v>
                </c:pt>
                <c:pt idx="35">
                  <c:v>0.15137661769689301</c:v>
                </c:pt>
                <c:pt idx="36">
                  <c:v>0.153403325167357</c:v>
                </c:pt>
                <c:pt idx="37">
                  <c:v>0.153809660814924</c:v>
                </c:pt>
                <c:pt idx="38">
                  <c:v>0.15840049695216199</c:v>
                </c:pt>
                <c:pt idx="39">
                  <c:v>0.16244789168334201</c:v>
                </c:pt>
                <c:pt idx="40">
                  <c:v>0.16649568992695801</c:v>
                </c:pt>
                <c:pt idx="41">
                  <c:v>0.17054366589866801</c:v>
                </c:pt>
                <c:pt idx="42">
                  <c:v>0.17459275092537099</c:v>
                </c:pt>
                <c:pt idx="43">
                  <c:v>0.17864017834248799</c:v>
                </c:pt>
                <c:pt idx="44">
                  <c:v>0.18238640611607801</c:v>
                </c:pt>
                <c:pt idx="45">
                  <c:v>0.18592914097520599</c:v>
                </c:pt>
                <c:pt idx="46">
                  <c:v>0.18947131494008601</c:v>
                </c:pt>
                <c:pt idx="47">
                  <c:v>0.19250729984548201</c:v>
                </c:pt>
                <c:pt idx="48">
                  <c:v>0.19554291093207099</c:v>
                </c:pt>
                <c:pt idx="49">
                  <c:v>0.19857860187231399</c:v>
                </c:pt>
                <c:pt idx="50">
                  <c:v>0.201108295009822</c:v>
                </c:pt>
                <c:pt idx="51">
                  <c:v>0.20363953739059501</c:v>
                </c:pt>
                <c:pt idx="52">
                  <c:v>0.205666028344893</c:v>
                </c:pt>
                <c:pt idx="53">
                  <c:v>0.20718862792074799</c:v>
                </c:pt>
                <c:pt idx="54">
                  <c:v>0.208714247370204</c:v>
                </c:pt>
                <c:pt idx="55">
                  <c:v>0.20972847776112</c:v>
                </c:pt>
                <c:pt idx="56">
                  <c:v>0.210753790150428</c:v>
                </c:pt>
                <c:pt idx="57">
                  <c:v>0.21127424355626401</c:v>
                </c:pt>
                <c:pt idx="58">
                  <c:v>0.21180149167015799</c:v>
                </c:pt>
                <c:pt idx="59">
                  <c:v>0.212336151984165</c:v>
                </c:pt>
                <c:pt idx="60">
                  <c:v>0.21308240273870799</c:v>
                </c:pt>
                <c:pt idx="61">
                  <c:v>0.21417786764625399</c:v>
                </c:pt>
                <c:pt idx="62">
                  <c:v>0.21482418326338601</c:v>
                </c:pt>
                <c:pt idx="63">
                  <c:v>0.214864919609598</c:v>
                </c:pt>
                <c:pt idx="64">
                  <c:v>0.21540204636934801</c:v>
                </c:pt>
                <c:pt idx="65">
                  <c:v>0.21594312399582999</c:v>
                </c:pt>
                <c:pt idx="66">
                  <c:v>0.21610969033352201</c:v>
                </c:pt>
                <c:pt idx="67">
                  <c:v>0.216115850276968</c:v>
                </c:pt>
                <c:pt idx="68">
                  <c:v>0.21617999462531401</c:v>
                </c:pt>
                <c:pt idx="69">
                  <c:v>0.21623767713575701</c:v>
                </c:pt>
                <c:pt idx="70">
                  <c:v>0.21628292205470401</c:v>
                </c:pt>
                <c:pt idx="71">
                  <c:v>0.21629396127963099</c:v>
                </c:pt>
                <c:pt idx="72">
                  <c:v>0.21634117379673501</c:v>
                </c:pt>
                <c:pt idx="73">
                  <c:v>0.21638780583879499</c:v>
                </c:pt>
                <c:pt idx="74">
                  <c:v>0.216433883412534</c:v>
                </c:pt>
                <c:pt idx="75">
                  <c:v>0.21647943000309799</c:v>
                </c:pt>
                <c:pt idx="76">
                  <c:v>0.216524467563876</c:v>
                </c:pt>
                <c:pt idx="77">
                  <c:v>0.216569016658678</c:v>
                </c:pt>
                <c:pt idx="78">
                  <c:v>0.21661309658841499</c:v>
                </c:pt>
                <c:pt idx="79">
                  <c:v>0.216656725504243</c:v>
                </c:pt>
                <c:pt idx="80">
                  <c:v>0.21669992050887299</c:v>
                </c:pt>
                <c:pt idx="81">
                  <c:v>0.216742697747491</c:v>
                </c:pt>
                <c:pt idx="82">
                  <c:v>0.21679007783368301</c:v>
                </c:pt>
                <c:pt idx="83">
                  <c:v>0.21683397100468901</c:v>
                </c:pt>
                <c:pt idx="84">
                  <c:v>0.216877450879184</c:v>
                </c:pt>
                <c:pt idx="85">
                  <c:v>0.21690755870443201</c:v>
                </c:pt>
                <c:pt idx="86">
                  <c:v>0.21694716676306899</c:v>
                </c:pt>
                <c:pt idx="87">
                  <c:v>0.21698651956286499</c:v>
                </c:pt>
                <c:pt idx="88">
                  <c:v>0.217025619526517</c:v>
                </c:pt>
                <c:pt idx="89">
                  <c:v>0.217064469335845</c:v>
                </c:pt>
                <c:pt idx="90">
                  <c:v>0.21710307165064099</c:v>
                </c:pt>
                <c:pt idx="91">
                  <c:v>0.217141424766015</c:v>
                </c:pt>
                <c:pt idx="92">
                  <c:v>0.21717948521424699</c:v>
                </c:pt>
                <c:pt idx="93">
                  <c:v>0.21721724342693299</c:v>
                </c:pt>
                <c:pt idx="94">
                  <c:v>0.217254702719922</c:v>
                </c:pt>
                <c:pt idx="95">
                  <c:v>0.21729186638273501</c:v>
                </c:pt>
                <c:pt idx="96">
                  <c:v>0.217328737677977</c:v>
                </c:pt>
                <c:pt idx="97">
                  <c:v>0.21736531984083099</c:v>
                </c:pt>
                <c:pt idx="98">
                  <c:v>0.21740161607859801</c:v>
                </c:pt>
                <c:pt idx="99">
                  <c:v>0.217437629570299</c:v>
                </c:pt>
                <c:pt idx="100">
                  <c:v>0.217477776874585</c:v>
                </c:pt>
                <c:pt idx="101">
                  <c:v>0.21751532674462901</c:v>
                </c:pt>
                <c:pt idx="102">
                  <c:v>0.21755337674453501</c:v>
                </c:pt>
                <c:pt idx="103">
                  <c:v>0.21759121375127599</c:v>
                </c:pt>
                <c:pt idx="104">
                  <c:v>0.21762875217646099</c:v>
                </c:pt>
                <c:pt idx="105">
                  <c:v>0.217665995518558</c:v>
                </c:pt>
                <c:pt idx="106">
                  <c:v>0.21770294722713701</c:v>
                </c:pt>
                <c:pt idx="107">
                  <c:v>0.21773961070338599</c:v>
                </c:pt>
                <c:pt idx="108">
                  <c:v>0.21777598930063699</c:v>
                </c:pt>
                <c:pt idx="109">
                  <c:v>0.21781208632490601</c:v>
                </c:pt>
                <c:pt idx="110">
                  <c:v>0.21784790503544499</c:v>
                </c:pt>
                <c:pt idx="111">
                  <c:v>0.21788344864529799</c:v>
                </c:pt>
                <c:pt idx="112">
                  <c:v>0.21791872032187001</c:v>
                </c:pt>
                <c:pt idx="113">
                  <c:v>0.2179537231875</c:v>
                </c:pt>
                <c:pt idx="114">
                  <c:v>0.21798846032004199</c:v>
                </c:pt>
                <c:pt idx="115">
                  <c:v>0.218022934753446</c:v>
                </c:pt>
                <c:pt idx="116">
                  <c:v>0.21805714947834701</c:v>
                </c:pt>
                <c:pt idx="117">
                  <c:v>0.218091107442656</c:v>
                </c:pt>
                <c:pt idx="118">
                  <c:v>0.21812481155214999</c:v>
                </c:pt>
                <c:pt idx="119">
                  <c:v>0.218158264671062</c:v>
                </c:pt>
                <c:pt idx="120">
                  <c:v>0.21819560943970201</c:v>
                </c:pt>
                <c:pt idx="121">
                  <c:v>0.218216638376173</c:v>
                </c:pt>
              </c:numCache>
            </c:numRef>
          </c:xVal>
          <c:yVal>
            <c:numRef>
              <c:f>'Plot Data'!$B$4296:$B$4417</c:f>
              <c:numCache>
                <c:formatCode>General</c:formatCode>
                <c:ptCount val="122"/>
                <c:pt idx="0">
                  <c:v>2499346.57864615</c:v>
                </c:pt>
                <c:pt idx="1">
                  <c:v>2489485.76005321</c:v>
                </c:pt>
                <c:pt idx="2">
                  <c:v>2276519.66795938</c:v>
                </c:pt>
                <c:pt idx="3">
                  <c:v>2037041.85610579</c:v>
                </c:pt>
                <c:pt idx="4">
                  <c:v>2040966.56681835</c:v>
                </c:pt>
                <c:pt idx="5">
                  <c:v>2085823.7178563101</c:v>
                </c:pt>
                <c:pt idx="6">
                  <c:v>2097587.53507462</c:v>
                </c:pt>
                <c:pt idx="7">
                  <c:v>2097705.34109279</c:v>
                </c:pt>
                <c:pt idx="8">
                  <c:v>2090568.56347624</c:v>
                </c:pt>
                <c:pt idx="9">
                  <c:v>2080378.6176213</c:v>
                </c:pt>
                <c:pt idx="10">
                  <c:v>2070924.89701659</c:v>
                </c:pt>
                <c:pt idx="11">
                  <c:v>2056188.26999917</c:v>
                </c:pt>
                <c:pt idx="12">
                  <c:v>2049278.1086881901</c:v>
                </c:pt>
                <c:pt idx="13">
                  <c:v>2091899.34308139</c:v>
                </c:pt>
                <c:pt idx="14">
                  <c:v>2150031.0738550299</c:v>
                </c:pt>
                <c:pt idx="15">
                  <c:v>2157435.2116615199</c:v>
                </c:pt>
                <c:pt idx="16">
                  <c:v>2011121.14531353</c:v>
                </c:pt>
                <c:pt idx="17">
                  <c:v>2046888.47064363</c:v>
                </c:pt>
                <c:pt idx="18">
                  <c:v>2098787.8002152801</c:v>
                </c:pt>
                <c:pt idx="19">
                  <c:v>2135341.7708412199</c:v>
                </c:pt>
                <c:pt idx="20">
                  <c:v>2139344.0430418001</c:v>
                </c:pt>
                <c:pt idx="21">
                  <c:v>2135525.8999443701</c:v>
                </c:pt>
                <c:pt idx="22">
                  <c:v>2114776.5077005601</c:v>
                </c:pt>
                <c:pt idx="23">
                  <c:v>2089567.6379764299</c:v>
                </c:pt>
                <c:pt idx="24">
                  <c:v>2078159.23271364</c:v>
                </c:pt>
                <c:pt idx="25">
                  <c:v>2045970.3960323001</c:v>
                </c:pt>
                <c:pt idx="26">
                  <c:v>2030290.0931215901</c:v>
                </c:pt>
                <c:pt idx="27">
                  <c:v>1996788.64871584</c:v>
                </c:pt>
                <c:pt idx="28">
                  <c:v>1972367.6653838099</c:v>
                </c:pt>
                <c:pt idx="29">
                  <c:v>1940864.9012699199</c:v>
                </c:pt>
                <c:pt idx="30">
                  <c:v>1927556.8883623299</c:v>
                </c:pt>
                <c:pt idx="31">
                  <c:v>1908130.0200891399</c:v>
                </c:pt>
                <c:pt idx="32">
                  <c:v>1872916.76490171</c:v>
                </c:pt>
                <c:pt idx="33">
                  <c:v>1842594.8211624599</c:v>
                </c:pt>
                <c:pt idx="34">
                  <c:v>1814277.8742510399</c:v>
                </c:pt>
                <c:pt idx="35">
                  <c:v>1790327.09936687</c:v>
                </c:pt>
                <c:pt idx="36">
                  <c:v>1777868.76497364</c:v>
                </c:pt>
                <c:pt idx="37">
                  <c:v>1775431.9072418399</c:v>
                </c:pt>
                <c:pt idx="38">
                  <c:v>1748985.79124505</c:v>
                </c:pt>
                <c:pt idx="39">
                  <c:v>1726460.7343818301</c:v>
                </c:pt>
                <c:pt idx="40">
                  <c:v>1703714.0823683999</c:v>
                </c:pt>
                <c:pt idx="41">
                  <c:v>1680426.87491912</c:v>
                </c:pt>
                <c:pt idx="42">
                  <c:v>1655790.66370838</c:v>
                </c:pt>
                <c:pt idx="43">
                  <c:v>1629897.8097643501</c:v>
                </c:pt>
                <c:pt idx="44">
                  <c:v>1603784.79425733</c:v>
                </c:pt>
                <c:pt idx="45">
                  <c:v>1576970.5295877</c:v>
                </c:pt>
                <c:pt idx="46">
                  <c:v>1547821.80160185</c:v>
                </c:pt>
                <c:pt idx="47">
                  <c:v>1521110.93665393</c:v>
                </c:pt>
                <c:pt idx="48">
                  <c:v>1492889.9625927799</c:v>
                </c:pt>
                <c:pt idx="49">
                  <c:v>1463549.7407318701</c:v>
                </c:pt>
                <c:pt idx="50">
                  <c:v>1438633.61203642</c:v>
                </c:pt>
                <c:pt idx="51">
                  <c:v>1413576.22879509</c:v>
                </c:pt>
                <c:pt idx="52">
                  <c:v>1393298.47312023</c:v>
                </c:pt>
                <c:pt idx="53">
                  <c:v>1378063.5076188799</c:v>
                </c:pt>
                <c:pt idx="54">
                  <c:v>1362762.7826784099</c:v>
                </c:pt>
                <c:pt idx="55">
                  <c:v>1352544.99764462</c:v>
                </c:pt>
                <c:pt idx="56">
                  <c:v>1341374.21190162</c:v>
                </c:pt>
                <c:pt idx="57">
                  <c:v>1335111.0949723299</c:v>
                </c:pt>
                <c:pt idx="58">
                  <c:v>1328291.8861783899</c:v>
                </c:pt>
                <c:pt idx="59">
                  <c:v>1320809.72673062</c:v>
                </c:pt>
                <c:pt idx="60">
                  <c:v>1308830.70223401</c:v>
                </c:pt>
                <c:pt idx="61">
                  <c:v>1284004.5668425099</c:v>
                </c:pt>
                <c:pt idx="62">
                  <c:v>1267744.7037031101</c:v>
                </c:pt>
                <c:pt idx="63">
                  <c:v>1265948.9534129701</c:v>
                </c:pt>
                <c:pt idx="64">
                  <c:v>1196277.37352648</c:v>
                </c:pt>
                <c:pt idx="65">
                  <c:v>1101402.6088159799</c:v>
                </c:pt>
                <c:pt idx="66">
                  <c:v>1066948.5503180099</c:v>
                </c:pt>
                <c:pt idx="67">
                  <c:v>1065931.69145693</c:v>
                </c:pt>
                <c:pt idx="68">
                  <c:v>1058580.14366138</c:v>
                </c:pt>
                <c:pt idx="69">
                  <c:v>1052060.5178361901</c:v>
                </c:pt>
                <c:pt idx="70">
                  <c:v>1047051.39502588</c:v>
                </c:pt>
                <c:pt idx="71">
                  <c:v>1045862.74819886</c:v>
                </c:pt>
                <c:pt idx="72">
                  <c:v>1042650.02679046</c:v>
                </c:pt>
                <c:pt idx="73">
                  <c:v>1039530.18276315</c:v>
                </c:pt>
                <c:pt idx="74">
                  <c:v>1036498.0717993299</c:v>
                </c:pt>
                <c:pt idx="75">
                  <c:v>1033548.7559745</c:v>
                </c:pt>
                <c:pt idx="76">
                  <c:v>1030677.70041132</c:v>
                </c:pt>
                <c:pt idx="77">
                  <c:v>1027880.7334363899</c:v>
                </c:pt>
                <c:pt idx="78">
                  <c:v>1025154.01147183</c:v>
                </c:pt>
                <c:pt idx="79">
                  <c:v>1022493.98802157</c:v>
                </c:pt>
                <c:pt idx="80">
                  <c:v>1019897.38620949</c:v>
                </c:pt>
                <c:pt idx="81">
                  <c:v>1017361.17440754</c:v>
                </c:pt>
                <c:pt idx="82">
                  <c:v>1014520.7465494</c:v>
                </c:pt>
                <c:pt idx="83">
                  <c:v>1011801.24112891</c:v>
                </c:pt>
                <c:pt idx="84">
                  <c:v>1009142.78347415</c:v>
                </c:pt>
                <c:pt idx="85">
                  <c:v>1007340.21817997</c:v>
                </c:pt>
                <c:pt idx="86">
                  <c:v>1006316.34394128</c:v>
                </c:pt>
                <c:pt idx="87">
                  <c:v>1005293.25825763</c:v>
                </c:pt>
                <c:pt idx="88">
                  <c:v>1004271.02293352</c:v>
                </c:pt>
                <c:pt idx="89">
                  <c:v>1003249.76987861</c:v>
                </c:pt>
                <c:pt idx="90">
                  <c:v>1002229.62691391</c:v>
                </c:pt>
                <c:pt idx="91">
                  <c:v>1001295.20331164</c:v>
                </c:pt>
                <c:pt idx="92">
                  <c:v>1000509.2949676</c:v>
                </c:pt>
                <c:pt idx="93">
                  <c:v>999724.55790996598</c:v>
                </c:pt>
                <c:pt idx="94">
                  <c:v>998941.11821558303</c:v>
                </c:pt>
                <c:pt idx="95">
                  <c:v>998159.09853820503</c:v>
                </c:pt>
                <c:pt idx="96">
                  <c:v>997378.61812139698</c:v>
                </c:pt>
                <c:pt idx="97">
                  <c:v>996599.79282017995</c:v>
                </c:pt>
                <c:pt idx="98">
                  <c:v>995822.735130677</c:v>
                </c:pt>
                <c:pt idx="99">
                  <c:v>995047.55422701698</c:v>
                </c:pt>
                <c:pt idx="100">
                  <c:v>994097.04281545803</c:v>
                </c:pt>
                <c:pt idx="101">
                  <c:v>993045.04818864097</c:v>
                </c:pt>
                <c:pt idx="102">
                  <c:v>992035.22620647296</c:v>
                </c:pt>
                <c:pt idx="103">
                  <c:v>991033.16756636999</c:v>
                </c:pt>
                <c:pt idx="104">
                  <c:v>990037.36310977302</c:v>
                </c:pt>
                <c:pt idx="105">
                  <c:v>989047.78856437199</c:v>
                </c:pt>
                <c:pt idx="106">
                  <c:v>988064.41891177301</c:v>
                </c:pt>
                <c:pt idx="107">
                  <c:v>987087.22843059897</c:v>
                </c:pt>
                <c:pt idx="108">
                  <c:v>986116.19073844003</c:v>
                </c:pt>
                <c:pt idx="109">
                  <c:v>985151.27883263805</c:v>
                </c:pt>
                <c:pt idx="110">
                  <c:v>984192.465129919</c:v>
                </c:pt>
                <c:pt idx="111">
                  <c:v>983239.72150486498</c:v>
                </c:pt>
                <c:pt idx="112">
                  <c:v>982293.01932723599</c:v>
                </c:pt>
                <c:pt idx="113">
                  <c:v>981352.32949816401</c:v>
                </c:pt>
                <c:pt idx="114">
                  <c:v>980417.62248520798</c:v>
                </c:pt>
                <c:pt idx="115">
                  <c:v>979488.86835630797</c:v>
                </c:pt>
                <c:pt idx="116">
                  <c:v>978566.03681264096</c:v>
                </c:pt>
                <c:pt idx="117">
                  <c:v>977649.09722039697</c:v>
                </c:pt>
                <c:pt idx="118">
                  <c:v>976738.01864150702</c:v>
                </c:pt>
                <c:pt idx="119">
                  <c:v>975832.76986332296</c:v>
                </c:pt>
                <c:pt idx="120">
                  <c:v>974743.79508515098</c:v>
                </c:pt>
                <c:pt idx="121">
                  <c:v>974039.55595151603</c:v>
                </c:pt>
              </c:numCache>
            </c:numRef>
          </c:yVal>
          <c:smooth val="0"/>
          <c:extLst>
            <c:ext xmlns:c16="http://schemas.microsoft.com/office/drawing/2014/chart" uri="{C3380CC4-5D6E-409C-BE32-E72D297353CC}">
              <c16:uniqueId val="{00000046-3B72-424F-9EC6-AB8A22BEB92D}"/>
            </c:ext>
          </c:extLst>
        </c:ser>
        <c:ser>
          <c:idx val="71"/>
          <c:order val="71"/>
          <c:tx>
            <c:v>Flow Trajectories 1_51</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Data'!$A$4420:$A$4525</c:f>
              <c:numCache>
                <c:formatCode>General</c:formatCode>
                <c:ptCount val="106"/>
                <c:pt idx="0">
                  <c:v>-5.8932972616211397E-5</c:v>
                </c:pt>
                <c:pt idx="1">
                  <c:v>5.2190156003060796E-3</c:v>
                </c:pt>
                <c:pt idx="2">
                  <c:v>6.2120323339189404E-3</c:v>
                </c:pt>
                <c:pt idx="3">
                  <c:v>8.2892947357439701E-3</c:v>
                </c:pt>
                <c:pt idx="4">
                  <c:v>9.4805145540884407E-3</c:v>
                </c:pt>
                <c:pt idx="5">
                  <c:v>1.38185823068978E-2</c:v>
                </c:pt>
                <c:pt idx="6">
                  <c:v>1.7946590630126099E-2</c:v>
                </c:pt>
                <c:pt idx="7">
                  <c:v>2.16581683850385E-2</c:v>
                </c:pt>
                <c:pt idx="8">
                  <c:v>2.5032376486013599E-2</c:v>
                </c:pt>
                <c:pt idx="9">
                  <c:v>2.81879091907246E-2</c:v>
                </c:pt>
                <c:pt idx="10">
                  <c:v>3.12163600669636E-2</c:v>
                </c:pt>
                <c:pt idx="11">
                  <c:v>3.4201808623737902E-2</c:v>
                </c:pt>
                <c:pt idx="12">
                  <c:v>3.7522091917698799E-2</c:v>
                </c:pt>
                <c:pt idx="13">
                  <c:v>4.0981437496644603E-2</c:v>
                </c:pt>
                <c:pt idx="14">
                  <c:v>4.4553796948598103E-2</c:v>
                </c:pt>
                <c:pt idx="15">
                  <c:v>4.8195725901152099E-2</c:v>
                </c:pt>
                <c:pt idx="16">
                  <c:v>5.1867662747426102E-2</c:v>
                </c:pt>
                <c:pt idx="17">
                  <c:v>5.5569212937319097E-2</c:v>
                </c:pt>
                <c:pt idx="18">
                  <c:v>5.9291517946926199E-2</c:v>
                </c:pt>
                <c:pt idx="19">
                  <c:v>6.3151446960597005E-2</c:v>
                </c:pt>
                <c:pt idx="20">
                  <c:v>6.8092572519524594E-2</c:v>
                </c:pt>
                <c:pt idx="21">
                  <c:v>7.1077015103554297E-2</c:v>
                </c:pt>
                <c:pt idx="22">
                  <c:v>7.2079012826123695E-2</c:v>
                </c:pt>
                <c:pt idx="23">
                  <c:v>7.6197653001049401E-2</c:v>
                </c:pt>
                <c:pt idx="24">
                  <c:v>8.0093678469867105E-2</c:v>
                </c:pt>
                <c:pt idx="25">
                  <c:v>8.4963982141322003E-2</c:v>
                </c:pt>
                <c:pt idx="26">
                  <c:v>8.8404228631414505E-2</c:v>
                </c:pt>
                <c:pt idx="27">
                  <c:v>9.3382363164292007E-2</c:v>
                </c:pt>
                <c:pt idx="28">
                  <c:v>9.7448808487006794E-2</c:v>
                </c:pt>
                <c:pt idx="29">
                  <c:v>0.102518553842569</c:v>
                </c:pt>
                <c:pt idx="30">
                  <c:v>0.106578029003983</c:v>
                </c:pt>
                <c:pt idx="31">
                  <c:v>0.107693951896316</c:v>
                </c:pt>
                <c:pt idx="32">
                  <c:v>0.112562223873689</c:v>
                </c:pt>
                <c:pt idx="33">
                  <c:v>0.114075701167775</c:v>
                </c:pt>
                <c:pt idx="34">
                  <c:v>0.118222576762085</c:v>
                </c:pt>
                <c:pt idx="35">
                  <c:v>0.11862844372421601</c:v>
                </c:pt>
                <c:pt idx="36">
                  <c:v>0.12223660711180399</c:v>
                </c:pt>
                <c:pt idx="37">
                  <c:v>0.127780776119158</c:v>
                </c:pt>
                <c:pt idx="38">
                  <c:v>0.132890996837978</c:v>
                </c:pt>
                <c:pt idx="39">
                  <c:v>0.13593507154784701</c:v>
                </c:pt>
                <c:pt idx="40">
                  <c:v>0.141495043878167</c:v>
                </c:pt>
                <c:pt idx="41">
                  <c:v>0.14655955574250901</c:v>
                </c:pt>
                <c:pt idx="42">
                  <c:v>0.15112010125675701</c:v>
                </c:pt>
                <c:pt idx="43">
                  <c:v>0.15507484417911199</c:v>
                </c:pt>
                <c:pt idx="44">
                  <c:v>0.160546534632242</c:v>
                </c:pt>
                <c:pt idx="45">
                  <c:v>0.16257097762579401</c:v>
                </c:pt>
                <c:pt idx="46">
                  <c:v>0.16664224932666399</c:v>
                </c:pt>
                <c:pt idx="47">
                  <c:v>0.171705558390987</c:v>
                </c:pt>
                <c:pt idx="48">
                  <c:v>0.17525586726071299</c:v>
                </c:pt>
                <c:pt idx="49">
                  <c:v>0.18031762811864199</c:v>
                </c:pt>
                <c:pt idx="50">
                  <c:v>0.18538715963682101</c:v>
                </c:pt>
                <c:pt idx="51">
                  <c:v>0.18811544207088399</c:v>
                </c:pt>
                <c:pt idx="52">
                  <c:v>0.19317914960490001</c:v>
                </c:pt>
                <c:pt idx="53">
                  <c:v>0.19470230891913301</c:v>
                </c:pt>
                <c:pt idx="54">
                  <c:v>0.199457865807499</c:v>
                </c:pt>
                <c:pt idx="55">
                  <c:v>0.20472344327273501</c:v>
                </c:pt>
                <c:pt idx="56">
                  <c:v>0.20927424186166699</c:v>
                </c:pt>
                <c:pt idx="57">
                  <c:v>0.21321348429051101</c:v>
                </c:pt>
                <c:pt idx="58">
                  <c:v>0.217760035416388</c:v>
                </c:pt>
                <c:pt idx="59">
                  <c:v>0.21927359983492301</c:v>
                </c:pt>
                <c:pt idx="60">
                  <c:v>0.22351428665744</c:v>
                </c:pt>
                <c:pt idx="61">
                  <c:v>0.22805566683196801</c:v>
                </c:pt>
                <c:pt idx="62">
                  <c:v>0.23158290592484401</c:v>
                </c:pt>
                <c:pt idx="63">
                  <c:v>0.23511513101280601</c:v>
                </c:pt>
                <c:pt idx="64">
                  <c:v>0.239149250254339</c:v>
                </c:pt>
                <c:pt idx="65">
                  <c:v>0.24469107422606201</c:v>
                </c:pt>
                <c:pt idx="66">
                  <c:v>0.24825130109412599</c:v>
                </c:pt>
                <c:pt idx="67">
                  <c:v>0.248759124504914</c:v>
                </c:pt>
                <c:pt idx="68">
                  <c:v>0.24926856494539301</c:v>
                </c:pt>
                <c:pt idx="69">
                  <c:v>0.24988349782605501</c:v>
                </c:pt>
                <c:pt idx="70">
                  <c:v>0.25051044881812901</c:v>
                </c:pt>
                <c:pt idx="71">
                  <c:v>0.25103805255005401</c:v>
                </c:pt>
                <c:pt idx="72">
                  <c:v>0.25156921140521299</c:v>
                </c:pt>
                <c:pt idx="73">
                  <c:v>0.25263730911469001</c:v>
                </c:pt>
                <c:pt idx="74">
                  <c:v>0.25843598839875098</c:v>
                </c:pt>
                <c:pt idx="75">
                  <c:v>0.259489409113977</c:v>
                </c:pt>
                <c:pt idx="76">
                  <c:v>0.26001485954866799</c:v>
                </c:pt>
                <c:pt idx="77">
                  <c:v>0.26064369046341102</c:v>
                </c:pt>
                <c:pt idx="78">
                  <c:v>0.261188240585428</c:v>
                </c:pt>
                <c:pt idx="79">
                  <c:v>0.26173931439970199</c:v>
                </c:pt>
                <c:pt idx="80">
                  <c:v>0.26229327270395902</c:v>
                </c:pt>
                <c:pt idx="81">
                  <c:v>0.26285289220705998</c:v>
                </c:pt>
                <c:pt idx="82">
                  <c:v>0.26380779452615899</c:v>
                </c:pt>
                <c:pt idx="83">
                  <c:v>0.26496211178204798</c:v>
                </c:pt>
                <c:pt idx="84">
                  <c:v>0.26653511886377601</c:v>
                </c:pt>
                <c:pt idx="85">
                  <c:v>0.26756099419491403</c:v>
                </c:pt>
                <c:pt idx="86">
                  <c:v>0.26806577731663001</c:v>
                </c:pt>
                <c:pt idx="87">
                  <c:v>0.26887594687986699</c:v>
                </c:pt>
                <c:pt idx="88">
                  <c:v>0.269078564083231</c:v>
                </c:pt>
                <c:pt idx="89">
                  <c:v>0.269575918488972</c:v>
                </c:pt>
                <c:pt idx="90">
                  <c:v>0.27007606823456998</c:v>
                </c:pt>
                <c:pt idx="91">
                  <c:v>0.27025372413772702</c:v>
                </c:pt>
                <c:pt idx="92">
                  <c:v>0.27026007437669902</c:v>
                </c:pt>
                <c:pt idx="93">
                  <c:v>0.27129477284111497</c:v>
                </c:pt>
                <c:pt idx="94">
                  <c:v>0.27180818270017398</c:v>
                </c:pt>
                <c:pt idx="95">
                  <c:v>0.27232352088092898</c:v>
                </c:pt>
                <c:pt idx="96">
                  <c:v>0.27294557644770601</c:v>
                </c:pt>
                <c:pt idx="97">
                  <c:v>0.27853332602466002</c:v>
                </c:pt>
                <c:pt idx="98">
                  <c:v>0.28159025059887899</c:v>
                </c:pt>
                <c:pt idx="99">
                  <c:v>0.285648727386553</c:v>
                </c:pt>
                <c:pt idx="100">
                  <c:v>0.28716710471902701</c:v>
                </c:pt>
                <c:pt idx="101">
                  <c:v>0.28722423584655199</c:v>
                </c:pt>
                <c:pt idx="102">
                  <c:v>0.28723058608552399</c:v>
                </c:pt>
                <c:pt idx="103">
                  <c:v>0.29283948639248297</c:v>
                </c:pt>
                <c:pt idx="104">
                  <c:v>0.29592573469252698</c:v>
                </c:pt>
                <c:pt idx="105">
                  <c:v>0.295987631222625</c:v>
                </c:pt>
              </c:numCache>
            </c:numRef>
          </c:xVal>
          <c:yVal>
            <c:numRef>
              <c:f>'Plot Data'!$B$4420:$B$4525</c:f>
              <c:numCache>
                <c:formatCode>General</c:formatCode>
                <c:ptCount val="106"/>
                <c:pt idx="0">
                  <c:v>2501920.9665127499</c:v>
                </c:pt>
                <c:pt idx="1">
                  <c:v>2526359.6808482702</c:v>
                </c:pt>
                <c:pt idx="2">
                  <c:v>2534460.0724533801</c:v>
                </c:pt>
                <c:pt idx="3">
                  <c:v>2306051.5113344998</c:v>
                </c:pt>
                <c:pt idx="4">
                  <c:v>2040542.1329031901</c:v>
                </c:pt>
                <c:pt idx="5">
                  <c:v>2021970.5932180099</c:v>
                </c:pt>
                <c:pt idx="6">
                  <c:v>2061549.1834336601</c:v>
                </c:pt>
                <c:pt idx="7">
                  <c:v>2088361.6068357599</c:v>
                </c:pt>
                <c:pt idx="8">
                  <c:v>2096690.597539</c:v>
                </c:pt>
                <c:pt idx="9">
                  <c:v>2100285.1905640201</c:v>
                </c:pt>
                <c:pt idx="10">
                  <c:v>2098453.8521529501</c:v>
                </c:pt>
                <c:pt idx="11">
                  <c:v>2096435.91081536</c:v>
                </c:pt>
                <c:pt idx="12">
                  <c:v>2089685.2665613601</c:v>
                </c:pt>
                <c:pt idx="13">
                  <c:v>2083387.4085300099</c:v>
                </c:pt>
                <c:pt idx="14">
                  <c:v>2076343.19402849</c:v>
                </c:pt>
                <c:pt idx="15">
                  <c:v>2071441.12449746</c:v>
                </c:pt>
                <c:pt idx="16">
                  <c:v>2062535.09949125</c:v>
                </c:pt>
                <c:pt idx="17">
                  <c:v>2050440.3342001201</c:v>
                </c:pt>
                <c:pt idx="18">
                  <c:v>2052868.4171517601</c:v>
                </c:pt>
                <c:pt idx="19">
                  <c:v>2088303.9634298501</c:v>
                </c:pt>
                <c:pt idx="20">
                  <c:v>2147515.0943875201</c:v>
                </c:pt>
                <c:pt idx="21">
                  <c:v>2221586.95209637</c:v>
                </c:pt>
                <c:pt idx="22">
                  <c:v>2244280.4114470598</c:v>
                </c:pt>
                <c:pt idx="23">
                  <c:v>1990048.2309161299</c:v>
                </c:pt>
                <c:pt idx="24">
                  <c:v>2064173.6051662699</c:v>
                </c:pt>
                <c:pt idx="25">
                  <c:v>2111255.8904324598</c:v>
                </c:pt>
                <c:pt idx="26">
                  <c:v>2137165.3224726999</c:v>
                </c:pt>
                <c:pt idx="27">
                  <c:v>2150010.35357669</c:v>
                </c:pt>
                <c:pt idx="28">
                  <c:v>2142275.2768446198</c:v>
                </c:pt>
                <c:pt idx="29">
                  <c:v>2112572.7573687602</c:v>
                </c:pt>
                <c:pt idx="30">
                  <c:v>2096815.0850124101</c:v>
                </c:pt>
                <c:pt idx="31">
                  <c:v>2089401.9484725101</c:v>
                </c:pt>
                <c:pt idx="32">
                  <c:v>2056235.1248747599</c:v>
                </c:pt>
                <c:pt idx="33">
                  <c:v>2045998.6876509599</c:v>
                </c:pt>
                <c:pt idx="34">
                  <c:v>2013804.61683225</c:v>
                </c:pt>
                <c:pt idx="35">
                  <c:v>2011365.80620037</c:v>
                </c:pt>
                <c:pt idx="36">
                  <c:v>1998214.7825114101</c:v>
                </c:pt>
                <c:pt idx="37">
                  <c:v>1961967.64454259</c:v>
                </c:pt>
                <c:pt idx="38">
                  <c:v>1935936.6216190399</c:v>
                </c:pt>
                <c:pt idx="39">
                  <c:v>1920365.05226018</c:v>
                </c:pt>
                <c:pt idx="40">
                  <c:v>1882970.8995135401</c:v>
                </c:pt>
                <c:pt idx="41">
                  <c:v>1850969.3844015801</c:v>
                </c:pt>
                <c:pt idx="42">
                  <c:v>1824151.5672416999</c:v>
                </c:pt>
                <c:pt idx="43">
                  <c:v>1803149.3209905699</c:v>
                </c:pt>
                <c:pt idx="44">
                  <c:v>1771075.14409213</c:v>
                </c:pt>
                <c:pt idx="45">
                  <c:v>1760269.5016323801</c:v>
                </c:pt>
                <c:pt idx="46">
                  <c:v>1740214.2036556101</c:v>
                </c:pt>
                <c:pt idx="47">
                  <c:v>1713029.6829528699</c:v>
                </c:pt>
                <c:pt idx="48">
                  <c:v>1695947.9057537201</c:v>
                </c:pt>
                <c:pt idx="49">
                  <c:v>1667375.9933726201</c:v>
                </c:pt>
                <c:pt idx="50">
                  <c:v>1638488.7018083199</c:v>
                </c:pt>
                <c:pt idx="51">
                  <c:v>1622946.6687661</c:v>
                </c:pt>
                <c:pt idx="52">
                  <c:v>1589520.6792764701</c:v>
                </c:pt>
                <c:pt idx="53">
                  <c:v>1578926.4867696001</c:v>
                </c:pt>
                <c:pt idx="54">
                  <c:v>1545234.05970668</c:v>
                </c:pt>
                <c:pt idx="55">
                  <c:v>1506038.3935743801</c:v>
                </c:pt>
                <c:pt idx="56">
                  <c:v>1471276.9549147501</c:v>
                </c:pt>
                <c:pt idx="57">
                  <c:v>1441530.86737231</c:v>
                </c:pt>
                <c:pt idx="58">
                  <c:v>1408028.6104187099</c:v>
                </c:pt>
                <c:pt idx="59">
                  <c:v>1397182.6576952799</c:v>
                </c:pt>
                <c:pt idx="60">
                  <c:v>1367678.2926328899</c:v>
                </c:pt>
                <c:pt idx="61">
                  <c:v>1337495.55381126</c:v>
                </c:pt>
                <c:pt idx="62">
                  <c:v>1315387.63809531</c:v>
                </c:pt>
                <c:pt idx="63">
                  <c:v>1294030.2205886301</c:v>
                </c:pt>
                <c:pt idx="64">
                  <c:v>1270293.5349091401</c:v>
                </c:pt>
                <c:pt idx="65">
                  <c:v>1238995.86564798</c:v>
                </c:pt>
                <c:pt idx="66">
                  <c:v>1221998.3728573101</c:v>
                </c:pt>
                <c:pt idx="67">
                  <c:v>1219688.30587079</c:v>
                </c:pt>
                <c:pt idx="68">
                  <c:v>1217432.8992582799</c:v>
                </c:pt>
                <c:pt idx="69">
                  <c:v>1214766.3629918401</c:v>
                </c:pt>
                <c:pt idx="70">
                  <c:v>1211619.6508883501</c:v>
                </c:pt>
                <c:pt idx="71">
                  <c:v>1208867.5197437401</c:v>
                </c:pt>
                <c:pt idx="72">
                  <c:v>1206207.6267486799</c:v>
                </c:pt>
                <c:pt idx="73">
                  <c:v>1200004.4699723099</c:v>
                </c:pt>
                <c:pt idx="74">
                  <c:v>1154417.6574897401</c:v>
                </c:pt>
                <c:pt idx="75">
                  <c:v>1145384.73033104</c:v>
                </c:pt>
                <c:pt idx="76">
                  <c:v>1141684.9831622399</c:v>
                </c:pt>
                <c:pt idx="77">
                  <c:v>1138204.7752957901</c:v>
                </c:pt>
                <c:pt idx="78">
                  <c:v>1134632.15541567</c:v>
                </c:pt>
                <c:pt idx="79">
                  <c:v>1130359.4908308601</c:v>
                </c:pt>
                <c:pt idx="80">
                  <c:v>1124539.4996219601</c:v>
                </c:pt>
                <c:pt idx="81">
                  <c:v>1116436.2585652301</c:v>
                </c:pt>
                <c:pt idx="82">
                  <c:v>1094155.3238669401</c:v>
                </c:pt>
                <c:pt idx="83">
                  <c:v>1066600.6435369099</c:v>
                </c:pt>
                <c:pt idx="84">
                  <c:v>1020972.78379479</c:v>
                </c:pt>
                <c:pt idx="85">
                  <c:v>991344.98211287602</c:v>
                </c:pt>
                <c:pt idx="86">
                  <c:v>973719.36883520603</c:v>
                </c:pt>
                <c:pt idx="87">
                  <c:v>940306.60663209704</c:v>
                </c:pt>
                <c:pt idx="88">
                  <c:v>928781.81779426802</c:v>
                </c:pt>
                <c:pt idx="89">
                  <c:v>896182.18338468496</c:v>
                </c:pt>
                <c:pt idx="90">
                  <c:v>847978.80435936002</c:v>
                </c:pt>
                <c:pt idx="91">
                  <c:v>826734.86648560304</c:v>
                </c:pt>
                <c:pt idx="92">
                  <c:v>830101.76978207903</c:v>
                </c:pt>
                <c:pt idx="93">
                  <c:v>696794.07680729602</c:v>
                </c:pt>
                <c:pt idx="94">
                  <c:v>642072.91636658297</c:v>
                </c:pt>
                <c:pt idx="95">
                  <c:v>587887.23117404501</c:v>
                </c:pt>
                <c:pt idx="96">
                  <c:v>518181.603307529</c:v>
                </c:pt>
                <c:pt idx="97">
                  <c:v>373070.03218600701</c:v>
                </c:pt>
                <c:pt idx="98">
                  <c:v>330549.59784311597</c:v>
                </c:pt>
                <c:pt idx="99">
                  <c:v>347988.470050378</c:v>
                </c:pt>
                <c:pt idx="100">
                  <c:v>348141.73746962799</c:v>
                </c:pt>
                <c:pt idx="101">
                  <c:v>348112.23398194503</c:v>
                </c:pt>
                <c:pt idx="102">
                  <c:v>447498.70663852902</c:v>
                </c:pt>
                <c:pt idx="103">
                  <c:v>379043.54689028999</c:v>
                </c:pt>
                <c:pt idx="104">
                  <c:v>306789.98474986601</c:v>
                </c:pt>
                <c:pt idx="105">
                  <c:v>306102.83565913298</c:v>
                </c:pt>
              </c:numCache>
            </c:numRef>
          </c:yVal>
          <c:smooth val="0"/>
          <c:extLst>
            <c:ext xmlns:c16="http://schemas.microsoft.com/office/drawing/2014/chart" uri="{C3380CC4-5D6E-409C-BE32-E72D297353CC}">
              <c16:uniqueId val="{00000047-3B72-424F-9EC6-AB8A22BEB92D}"/>
            </c:ext>
          </c:extLst>
        </c:ser>
        <c:ser>
          <c:idx val="72"/>
          <c:order val="72"/>
          <c:tx>
            <c:v>Flow Trajectories 1_52</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Data'!$A$4528:$A$4575</c:f>
              <c:numCache>
                <c:formatCode>General</c:formatCode>
                <c:ptCount val="48"/>
                <c:pt idx="0">
                  <c:v>-5.8928278260635402E-5</c:v>
                </c:pt>
                <c:pt idx="1">
                  <c:v>5.3002504783454703E-3</c:v>
                </c:pt>
                <c:pt idx="2">
                  <c:v>1.04555588386779E-2</c:v>
                </c:pt>
                <c:pt idx="3">
                  <c:v>1.5555996293096201E-2</c:v>
                </c:pt>
                <c:pt idx="4">
                  <c:v>2.0622166755808399E-2</c:v>
                </c:pt>
                <c:pt idx="5">
                  <c:v>2.6201077819999499E-2</c:v>
                </c:pt>
                <c:pt idx="6">
                  <c:v>3.1280324151289098E-2</c:v>
                </c:pt>
                <c:pt idx="7">
                  <c:v>3.68667908272391E-2</c:v>
                </c:pt>
                <c:pt idx="8">
                  <c:v>4.24581737589831E-2</c:v>
                </c:pt>
                <c:pt idx="9">
                  <c:v>4.7541877746973299E-2</c:v>
                </c:pt>
                <c:pt idx="10">
                  <c:v>5.3134090709445601E-2</c:v>
                </c:pt>
                <c:pt idx="11">
                  <c:v>5.8734951893088097E-2</c:v>
                </c:pt>
                <c:pt idx="12">
                  <c:v>6.3832382748512204E-2</c:v>
                </c:pt>
                <c:pt idx="13">
                  <c:v>6.4850476326485204E-2</c:v>
                </c:pt>
                <c:pt idx="14">
                  <c:v>6.7901770155069999E-2</c:v>
                </c:pt>
                <c:pt idx="15">
                  <c:v>7.3093787245573097E-2</c:v>
                </c:pt>
                <c:pt idx="16">
                  <c:v>7.6158762846292402E-2</c:v>
                </c:pt>
                <c:pt idx="17">
                  <c:v>7.7692258488495897E-2</c:v>
                </c:pt>
                <c:pt idx="18">
                  <c:v>7.9319441098759505E-2</c:v>
                </c:pt>
                <c:pt idx="19">
                  <c:v>8.1351320103258296E-2</c:v>
                </c:pt>
                <c:pt idx="20">
                  <c:v>8.4399530710117895E-2</c:v>
                </c:pt>
                <c:pt idx="21">
                  <c:v>8.6945326418309099E-2</c:v>
                </c:pt>
                <c:pt idx="22">
                  <c:v>8.7964052549333802E-2</c:v>
                </c:pt>
                <c:pt idx="23">
                  <c:v>8.8629942859883501E-2</c:v>
                </c:pt>
                <c:pt idx="24">
                  <c:v>8.8658377591780302E-2</c:v>
                </c:pt>
                <c:pt idx="25">
                  <c:v>8.8685903609100794E-2</c:v>
                </c:pt>
                <c:pt idx="26">
                  <c:v>8.9129910724781894E-2</c:v>
                </c:pt>
                <c:pt idx="27">
                  <c:v>8.9584202409693003E-2</c:v>
                </c:pt>
                <c:pt idx="28">
                  <c:v>9.0634786091462194E-2</c:v>
                </c:pt>
                <c:pt idx="29">
                  <c:v>9.1667241111618503E-2</c:v>
                </c:pt>
                <c:pt idx="30">
                  <c:v>9.2680539019582203E-2</c:v>
                </c:pt>
                <c:pt idx="31">
                  <c:v>9.3285831199951402E-2</c:v>
                </c:pt>
                <c:pt idx="32">
                  <c:v>9.4303098531712898E-2</c:v>
                </c:pt>
                <c:pt idx="33">
                  <c:v>9.6368394825426903E-2</c:v>
                </c:pt>
                <c:pt idx="34">
                  <c:v>0.100491341284611</c:v>
                </c:pt>
                <c:pt idx="35">
                  <c:v>0.104035219978878</c:v>
                </c:pt>
                <c:pt idx="36">
                  <c:v>0.107405708981472</c:v>
                </c:pt>
                <c:pt idx="37">
                  <c:v>0.11197850715263601</c:v>
                </c:pt>
                <c:pt idx="38">
                  <c:v>0.11319396866325999</c:v>
                </c:pt>
                <c:pt idx="39">
                  <c:v>0.113371690974338</c:v>
                </c:pt>
                <c:pt idx="40">
                  <c:v>0.113378040971511</c:v>
                </c:pt>
                <c:pt idx="41">
                  <c:v>0.11338439121048199</c:v>
                </c:pt>
                <c:pt idx="42">
                  <c:v>0.116406284062922</c:v>
                </c:pt>
                <c:pt idx="43">
                  <c:v>0.11844003260038299</c:v>
                </c:pt>
                <c:pt idx="44">
                  <c:v>0.119468916680425</c:v>
                </c:pt>
                <c:pt idx="45">
                  <c:v>0.122639159805149</c:v>
                </c:pt>
                <c:pt idx="46">
                  <c:v>0.122782773085333</c:v>
                </c:pt>
                <c:pt idx="47">
                  <c:v>0.122785947935968</c:v>
                </c:pt>
              </c:numCache>
            </c:numRef>
          </c:xVal>
          <c:yVal>
            <c:numRef>
              <c:f>'Plot Data'!$B$4528:$B$4575</c:f>
              <c:numCache>
                <c:formatCode>General</c:formatCode>
                <c:ptCount val="48"/>
                <c:pt idx="0">
                  <c:v>2483138.5095984801</c:v>
                </c:pt>
                <c:pt idx="1">
                  <c:v>2412366.3102064701</c:v>
                </c:pt>
                <c:pt idx="2">
                  <c:v>2157428.7790328101</c:v>
                </c:pt>
                <c:pt idx="3">
                  <c:v>2052260.05085914</c:v>
                </c:pt>
                <c:pt idx="4">
                  <c:v>2080716.51317623</c:v>
                </c:pt>
                <c:pt idx="5">
                  <c:v>2093747.41022101</c:v>
                </c:pt>
                <c:pt idx="6">
                  <c:v>2095364.91034225</c:v>
                </c:pt>
                <c:pt idx="7">
                  <c:v>2089677.29511292</c:v>
                </c:pt>
                <c:pt idx="8">
                  <c:v>2081192.57794778</c:v>
                </c:pt>
                <c:pt idx="9">
                  <c:v>2072431.1982611599</c:v>
                </c:pt>
                <c:pt idx="10">
                  <c:v>2054274.6357878</c:v>
                </c:pt>
                <c:pt idx="11">
                  <c:v>1991789.2320397401</c:v>
                </c:pt>
                <c:pt idx="12">
                  <c:v>1903649.91263686</c:v>
                </c:pt>
                <c:pt idx="13">
                  <c:v>1891187.4637445</c:v>
                </c:pt>
                <c:pt idx="14">
                  <c:v>1874002.3719830001</c:v>
                </c:pt>
                <c:pt idx="15">
                  <c:v>1816287.3844934099</c:v>
                </c:pt>
                <c:pt idx="16">
                  <c:v>1683956.84570108</c:v>
                </c:pt>
                <c:pt idx="17">
                  <c:v>1600444.1027082901</c:v>
                </c:pt>
                <c:pt idx="18">
                  <c:v>1558797.2693801599</c:v>
                </c:pt>
                <c:pt idx="19">
                  <c:v>1541232.8073644901</c:v>
                </c:pt>
                <c:pt idx="20">
                  <c:v>1505009.6147420099</c:v>
                </c:pt>
                <c:pt idx="21">
                  <c:v>1444642.04392909</c:v>
                </c:pt>
                <c:pt idx="22">
                  <c:v>1411845.62138901</c:v>
                </c:pt>
                <c:pt idx="23">
                  <c:v>1400343.5810678401</c:v>
                </c:pt>
                <c:pt idx="24">
                  <c:v>1399912.5276188001</c:v>
                </c:pt>
                <c:pt idx="25">
                  <c:v>1196926.22972464</c:v>
                </c:pt>
                <c:pt idx="26">
                  <c:v>1121925.7565589999</c:v>
                </c:pt>
                <c:pt idx="27">
                  <c:v>1037445.18934804</c:v>
                </c:pt>
                <c:pt idx="28">
                  <c:v>841334.40497375501</c:v>
                </c:pt>
                <c:pt idx="29">
                  <c:v>737850.827341191</c:v>
                </c:pt>
                <c:pt idx="30">
                  <c:v>727281.46936538198</c:v>
                </c:pt>
                <c:pt idx="31">
                  <c:v>727320.69891019003</c:v>
                </c:pt>
                <c:pt idx="32">
                  <c:v>724828.19470667897</c:v>
                </c:pt>
                <c:pt idx="33">
                  <c:v>647638.70287942304</c:v>
                </c:pt>
                <c:pt idx="34">
                  <c:v>440160.05118724197</c:v>
                </c:pt>
                <c:pt idx="35">
                  <c:v>443585.39605242602</c:v>
                </c:pt>
                <c:pt idx="36">
                  <c:v>370419.30029489502</c:v>
                </c:pt>
                <c:pt idx="37">
                  <c:v>324918.405489581</c:v>
                </c:pt>
                <c:pt idx="38">
                  <c:v>326662.86446461099</c:v>
                </c:pt>
                <c:pt idx="39">
                  <c:v>326763.79750359402</c:v>
                </c:pt>
                <c:pt idx="40">
                  <c:v>326766.63249686401</c:v>
                </c:pt>
                <c:pt idx="41">
                  <c:v>374980.56722998398</c:v>
                </c:pt>
                <c:pt idx="42">
                  <c:v>387850.82385410002</c:v>
                </c:pt>
                <c:pt idx="43">
                  <c:v>347555.957711339</c:v>
                </c:pt>
                <c:pt idx="44">
                  <c:v>312293.56202322303</c:v>
                </c:pt>
                <c:pt idx="45">
                  <c:v>255685.64438626901</c:v>
                </c:pt>
                <c:pt idx="46">
                  <c:v>254982.80233511201</c:v>
                </c:pt>
                <c:pt idx="47">
                  <c:v>254967.06433959</c:v>
                </c:pt>
              </c:numCache>
            </c:numRef>
          </c:yVal>
          <c:smooth val="0"/>
          <c:extLst>
            <c:ext xmlns:c16="http://schemas.microsoft.com/office/drawing/2014/chart" uri="{C3380CC4-5D6E-409C-BE32-E72D297353CC}">
              <c16:uniqueId val="{00000048-3B72-424F-9EC6-AB8A22BEB92D}"/>
            </c:ext>
          </c:extLst>
        </c:ser>
        <c:ser>
          <c:idx val="73"/>
          <c:order val="73"/>
          <c:tx>
            <c:v>Flow Trajectories 1_53_0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Data'!$A$4578:$A$4607</c:f>
              <c:numCache>
                <c:formatCode>General</c:formatCode>
                <c:ptCount val="30"/>
                <c:pt idx="0">
                  <c:v>-5.89302848353388E-5</c:v>
                </c:pt>
                <c:pt idx="1">
                  <c:v>5.2969967636365299E-3</c:v>
                </c:pt>
                <c:pt idx="2">
                  <c:v>1.04627976567157E-2</c:v>
                </c:pt>
                <c:pt idx="3">
                  <c:v>1.5560455433984099E-2</c:v>
                </c:pt>
                <c:pt idx="4">
                  <c:v>2.1131227024527601E-2</c:v>
                </c:pt>
                <c:pt idx="5">
                  <c:v>2.6710491041869001E-2</c:v>
                </c:pt>
                <c:pt idx="6">
                  <c:v>3.2296175143865499E-2</c:v>
                </c:pt>
                <c:pt idx="7">
                  <c:v>3.7884743064582199E-2</c:v>
                </c:pt>
                <c:pt idx="8">
                  <c:v>4.2968223099061099E-2</c:v>
                </c:pt>
                <c:pt idx="9">
                  <c:v>4.8559307343860797E-2</c:v>
                </c:pt>
                <c:pt idx="10">
                  <c:v>5.4152888813239097E-2</c:v>
                </c:pt>
                <c:pt idx="11">
                  <c:v>5.9761538466528499E-2</c:v>
                </c:pt>
                <c:pt idx="12">
                  <c:v>6.3847734879114396E-2</c:v>
                </c:pt>
                <c:pt idx="13">
                  <c:v>6.6903217404810394E-2</c:v>
                </c:pt>
                <c:pt idx="14">
                  <c:v>6.9955427916187599E-2</c:v>
                </c:pt>
                <c:pt idx="15">
                  <c:v>7.0976277221129799E-2</c:v>
                </c:pt>
                <c:pt idx="16">
                  <c:v>7.3326373506626796E-2</c:v>
                </c:pt>
                <c:pt idx="17">
                  <c:v>7.4862949886498997E-2</c:v>
                </c:pt>
                <c:pt idx="18">
                  <c:v>7.7416708046859697E-2</c:v>
                </c:pt>
                <c:pt idx="19">
                  <c:v>7.7823250697302795E-2</c:v>
                </c:pt>
                <c:pt idx="20">
                  <c:v>7.7831379099075296E-2</c:v>
                </c:pt>
                <c:pt idx="21">
                  <c:v>8.2877764150900896E-2</c:v>
                </c:pt>
                <c:pt idx="22">
                  <c:v>8.3026763022349501E-2</c:v>
                </c:pt>
                <c:pt idx="23">
                  <c:v>8.3051853182127794E-2</c:v>
                </c:pt>
                <c:pt idx="24">
                  <c:v>8.3631187491828199E-2</c:v>
                </c:pt>
                <c:pt idx="25">
                  <c:v>8.4193968608532302E-2</c:v>
                </c:pt>
                <c:pt idx="26">
                  <c:v>8.53658452496662E-2</c:v>
                </c:pt>
                <c:pt idx="27">
                  <c:v>8.6650665545436101E-2</c:v>
                </c:pt>
                <c:pt idx="28">
                  <c:v>8.6903615100966405E-2</c:v>
                </c:pt>
                <c:pt idx="29">
                  <c:v>8.6964398181654995E-2</c:v>
                </c:pt>
              </c:numCache>
            </c:numRef>
          </c:xVal>
          <c:yVal>
            <c:numRef>
              <c:f>'Plot Data'!$B$4578:$B$4607</c:f>
              <c:numCache>
                <c:formatCode>General</c:formatCode>
                <c:ptCount val="30"/>
                <c:pt idx="0">
                  <c:v>2488042.1075484301</c:v>
                </c:pt>
                <c:pt idx="1">
                  <c:v>2425957.07022148</c:v>
                </c:pt>
                <c:pt idx="2">
                  <c:v>2139031.08439459</c:v>
                </c:pt>
                <c:pt idx="3">
                  <c:v>2048576.4516594999</c:v>
                </c:pt>
                <c:pt idx="4">
                  <c:v>2083216.6442138399</c:v>
                </c:pt>
                <c:pt idx="5">
                  <c:v>2095333.5153751799</c:v>
                </c:pt>
                <c:pt idx="6">
                  <c:v>2094593.7884386401</c:v>
                </c:pt>
                <c:pt idx="7">
                  <c:v>2088689.57036395</c:v>
                </c:pt>
                <c:pt idx="8">
                  <c:v>2080455.97983906</c:v>
                </c:pt>
                <c:pt idx="9">
                  <c:v>2070051.47550404</c:v>
                </c:pt>
                <c:pt idx="10">
                  <c:v>2045181.75239735</c:v>
                </c:pt>
                <c:pt idx="11">
                  <c:v>1945964.0749891901</c:v>
                </c:pt>
                <c:pt idx="12">
                  <c:v>1831513.3324089099</c:v>
                </c:pt>
                <c:pt idx="13">
                  <c:v>1788870.5135971999</c:v>
                </c:pt>
                <c:pt idx="14">
                  <c:v>1768436.7890946199</c:v>
                </c:pt>
                <c:pt idx="15">
                  <c:v>1743928.10995778</c:v>
                </c:pt>
                <c:pt idx="16">
                  <c:v>1605810.7578074001</c:v>
                </c:pt>
                <c:pt idx="17">
                  <c:v>1486737.44555652</c:v>
                </c:pt>
                <c:pt idx="18">
                  <c:v>1349166.05271198</c:v>
                </c:pt>
                <c:pt idx="19">
                  <c:v>1338626.1696721099</c:v>
                </c:pt>
                <c:pt idx="20">
                  <c:v>1338420.7565035301</c:v>
                </c:pt>
                <c:pt idx="21">
                  <c:v>1370611.5602806499</c:v>
                </c:pt>
                <c:pt idx="22">
                  <c:v>1368422.67138403</c:v>
                </c:pt>
                <c:pt idx="23">
                  <c:v>1519733.8551284799</c:v>
                </c:pt>
                <c:pt idx="24">
                  <c:v>1457111.06397573</c:v>
                </c:pt>
                <c:pt idx="25">
                  <c:v>1379986.71672203</c:v>
                </c:pt>
                <c:pt idx="26">
                  <c:v>1205889.63196622</c:v>
                </c:pt>
                <c:pt idx="27">
                  <c:v>987956.51466995303</c:v>
                </c:pt>
                <c:pt idx="28">
                  <c:v>1005091.16722667</c:v>
                </c:pt>
                <c:pt idx="29">
                  <c:v>998214.55412842799</c:v>
                </c:pt>
              </c:numCache>
            </c:numRef>
          </c:yVal>
          <c:smooth val="0"/>
          <c:extLst>
            <c:ext xmlns:c16="http://schemas.microsoft.com/office/drawing/2014/chart" uri="{C3380CC4-5D6E-409C-BE32-E72D297353CC}">
              <c16:uniqueId val="{00000049-3B72-424F-9EC6-AB8A22BEB92D}"/>
            </c:ext>
          </c:extLst>
        </c:ser>
        <c:ser>
          <c:idx val="74"/>
          <c:order val="74"/>
          <c:tx>
            <c:v>Flow Trajectories 1_53_1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Data'!$A$4610:$A$4624</c:f>
              <c:numCache>
                <c:formatCode>General</c:formatCode>
                <c:ptCount val="15"/>
                <c:pt idx="0">
                  <c:v>8.6964398181654995E-2</c:v>
                </c:pt>
                <c:pt idx="1">
                  <c:v>8.7788980317073995E-2</c:v>
                </c:pt>
                <c:pt idx="2">
                  <c:v>8.86246021937864E-2</c:v>
                </c:pt>
                <c:pt idx="3">
                  <c:v>8.9504467074613306E-2</c:v>
                </c:pt>
                <c:pt idx="4">
                  <c:v>9.1575608582746604E-2</c:v>
                </c:pt>
                <c:pt idx="5">
                  <c:v>9.6688508470574294E-2</c:v>
                </c:pt>
                <c:pt idx="6">
                  <c:v>0.101902534551139</c:v>
                </c:pt>
                <c:pt idx="7">
                  <c:v>0.106578686513081</c:v>
                </c:pt>
                <c:pt idx="8">
                  <c:v>0.10673104291874599</c:v>
                </c:pt>
                <c:pt idx="9">
                  <c:v>0.10673739315771701</c:v>
                </c:pt>
                <c:pt idx="10">
                  <c:v>0.110062191790588</c:v>
                </c:pt>
                <c:pt idx="11">
                  <c:v>0.112820772670328</c:v>
                </c:pt>
                <c:pt idx="12">
                  <c:v>0.11590202488795601</c:v>
                </c:pt>
                <c:pt idx="13">
                  <c:v>0.116010157229547</c:v>
                </c:pt>
                <c:pt idx="14">
                  <c:v>0.116012538395062</c:v>
                </c:pt>
              </c:numCache>
            </c:numRef>
          </c:xVal>
          <c:yVal>
            <c:numRef>
              <c:f>'Plot Data'!$B$4610:$B$4624</c:f>
              <c:numCache>
                <c:formatCode>General</c:formatCode>
                <c:ptCount val="15"/>
                <c:pt idx="0">
                  <c:v>580291.25613552798</c:v>
                </c:pt>
                <c:pt idx="1">
                  <c:v>616427.676138676</c:v>
                </c:pt>
                <c:pt idx="2">
                  <c:v>549661.49619706802</c:v>
                </c:pt>
                <c:pt idx="3">
                  <c:v>536425.80980474304</c:v>
                </c:pt>
                <c:pt idx="4">
                  <c:v>474123.60095758102</c:v>
                </c:pt>
                <c:pt idx="5">
                  <c:v>412890.83903672302</c:v>
                </c:pt>
                <c:pt idx="6">
                  <c:v>369419.23572599102</c:v>
                </c:pt>
                <c:pt idx="7">
                  <c:v>337723.55058177101</c:v>
                </c:pt>
                <c:pt idx="8">
                  <c:v>337979.437283537</c:v>
                </c:pt>
                <c:pt idx="9">
                  <c:v>405171.99070070602</c:v>
                </c:pt>
                <c:pt idx="10">
                  <c:v>432210.89484363602</c:v>
                </c:pt>
                <c:pt idx="11">
                  <c:v>362671.681147089</c:v>
                </c:pt>
                <c:pt idx="12">
                  <c:v>290374.06643441902</c:v>
                </c:pt>
                <c:pt idx="13">
                  <c:v>288815.646511567</c:v>
                </c:pt>
                <c:pt idx="14">
                  <c:v>288781.56217540201</c:v>
                </c:pt>
              </c:numCache>
            </c:numRef>
          </c:yVal>
          <c:smooth val="0"/>
          <c:extLst>
            <c:ext xmlns:c16="http://schemas.microsoft.com/office/drawing/2014/chart" uri="{C3380CC4-5D6E-409C-BE32-E72D297353CC}">
              <c16:uniqueId val="{0000004A-3B72-424F-9EC6-AB8A22BEB92D}"/>
            </c:ext>
          </c:extLst>
        </c:ser>
        <c:ser>
          <c:idx val="75"/>
          <c:order val="75"/>
          <c:tx>
            <c:v>Flow Trajectories 1_54</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Data'!$A$4627:$A$4652</c:f>
              <c:numCache>
                <c:formatCode>General</c:formatCode>
                <c:ptCount val="26"/>
                <c:pt idx="0">
                  <c:v>-5.8933029367208697E-5</c:v>
                </c:pt>
                <c:pt idx="1">
                  <c:v>5.2881347680998197E-3</c:v>
                </c:pt>
                <c:pt idx="2">
                  <c:v>1.04760278104612E-2</c:v>
                </c:pt>
                <c:pt idx="3">
                  <c:v>1.5563645851902499E-2</c:v>
                </c:pt>
                <c:pt idx="4">
                  <c:v>2.1136755836717099E-2</c:v>
                </c:pt>
                <c:pt idx="5">
                  <c:v>2.6713875983362698E-2</c:v>
                </c:pt>
                <c:pt idx="6">
                  <c:v>3.2297110295092697E-2</c:v>
                </c:pt>
                <c:pt idx="7">
                  <c:v>3.7887489717726298E-2</c:v>
                </c:pt>
                <c:pt idx="8">
                  <c:v>4.1953875125532003E-2</c:v>
                </c:pt>
                <c:pt idx="9">
                  <c:v>4.7035874526464003E-2</c:v>
                </c:pt>
                <c:pt idx="10">
                  <c:v>5.2627702127286298E-2</c:v>
                </c:pt>
                <c:pt idx="11">
                  <c:v>5.8233158087149801E-2</c:v>
                </c:pt>
                <c:pt idx="12">
                  <c:v>6.2841614307995494E-2</c:v>
                </c:pt>
                <c:pt idx="13">
                  <c:v>6.5190513735002606E-2</c:v>
                </c:pt>
                <c:pt idx="14">
                  <c:v>6.7226511825584895E-2</c:v>
                </c:pt>
                <c:pt idx="15">
                  <c:v>6.8752825952900207E-2</c:v>
                </c:pt>
                <c:pt idx="16">
                  <c:v>7.0286923033671594E-2</c:v>
                </c:pt>
                <c:pt idx="17">
                  <c:v>7.1820345196251398E-2</c:v>
                </c:pt>
                <c:pt idx="18">
                  <c:v>7.4376169002136505E-2</c:v>
                </c:pt>
                <c:pt idx="19">
                  <c:v>7.5892746905881395E-2</c:v>
                </c:pt>
                <c:pt idx="20">
                  <c:v>7.8103292785747097E-2</c:v>
                </c:pt>
                <c:pt idx="21">
                  <c:v>7.8824440583950606E-2</c:v>
                </c:pt>
                <c:pt idx="22">
                  <c:v>7.8933745689798995E-2</c:v>
                </c:pt>
                <c:pt idx="23">
                  <c:v>7.8957832259080707E-2</c:v>
                </c:pt>
                <c:pt idx="24">
                  <c:v>7.9472320351631806E-2</c:v>
                </c:pt>
                <c:pt idx="25">
                  <c:v>7.9530694051957604E-2</c:v>
                </c:pt>
              </c:numCache>
            </c:numRef>
          </c:xVal>
          <c:yVal>
            <c:numRef>
              <c:f>'Plot Data'!$B$4627:$B$4652</c:f>
              <c:numCache>
                <c:formatCode>General</c:formatCode>
                <c:ptCount val="26"/>
                <c:pt idx="0">
                  <c:v>2493426.6960670701</c:v>
                </c:pt>
                <c:pt idx="1">
                  <c:v>2450403.5502776802</c:v>
                </c:pt>
                <c:pt idx="2">
                  <c:v>2103823.1682383302</c:v>
                </c:pt>
                <c:pt idx="3">
                  <c:v>2045646.49145312</c:v>
                </c:pt>
                <c:pt idx="4">
                  <c:v>2084682.3059995</c:v>
                </c:pt>
                <c:pt idx="5">
                  <c:v>2096482.6380430299</c:v>
                </c:pt>
                <c:pt idx="6">
                  <c:v>2094555.4006991601</c:v>
                </c:pt>
                <c:pt idx="7">
                  <c:v>2089053.28609294</c:v>
                </c:pt>
                <c:pt idx="8">
                  <c:v>2082294.24530308</c:v>
                </c:pt>
                <c:pt idx="9">
                  <c:v>2072841.29383032</c:v>
                </c:pt>
                <c:pt idx="10">
                  <c:v>2054572.4931533099</c:v>
                </c:pt>
                <c:pt idx="11">
                  <c:v>1971736.6865316799</c:v>
                </c:pt>
                <c:pt idx="12">
                  <c:v>1784736.5779814699</c:v>
                </c:pt>
                <c:pt idx="13">
                  <c:v>1694400.2010441101</c:v>
                </c:pt>
                <c:pt idx="14">
                  <c:v>1666034.4793506099</c:v>
                </c:pt>
                <c:pt idx="15">
                  <c:v>1619161.30260376</c:v>
                </c:pt>
                <c:pt idx="16">
                  <c:v>1537880.5809521601</c:v>
                </c:pt>
                <c:pt idx="17">
                  <c:v>1413968.9637587599</c:v>
                </c:pt>
                <c:pt idx="18">
                  <c:v>1242799.0505852399</c:v>
                </c:pt>
                <c:pt idx="19">
                  <c:v>1239374.17308666</c:v>
                </c:pt>
                <c:pt idx="20">
                  <c:v>1326778.47254037</c:v>
                </c:pt>
                <c:pt idx="21">
                  <c:v>1333472.7789380201</c:v>
                </c:pt>
                <c:pt idx="22">
                  <c:v>1333836.95423696</c:v>
                </c:pt>
                <c:pt idx="23">
                  <c:v>1387577.11405061</c:v>
                </c:pt>
                <c:pt idx="24">
                  <c:v>1306747.1196464801</c:v>
                </c:pt>
                <c:pt idx="25">
                  <c:v>1298041.8259550501</c:v>
                </c:pt>
              </c:numCache>
            </c:numRef>
          </c:yVal>
          <c:smooth val="0"/>
          <c:extLst>
            <c:ext xmlns:c16="http://schemas.microsoft.com/office/drawing/2014/chart" uri="{C3380CC4-5D6E-409C-BE32-E72D297353CC}">
              <c16:uniqueId val="{0000004B-3B72-424F-9EC6-AB8A22BEB92D}"/>
            </c:ext>
          </c:extLst>
        </c:ser>
        <c:ser>
          <c:idx val="76"/>
          <c:order val="76"/>
          <c:tx>
            <c:v>Flow Trajectories 1_55_0</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Data'!$A$4655:$A$4679</c:f>
              <c:numCache>
                <c:formatCode>General</c:formatCode>
                <c:ptCount val="25"/>
                <c:pt idx="0">
                  <c:v>-5.8712097490289797E-5</c:v>
                </c:pt>
                <c:pt idx="1">
                  <c:v>5.2711316406464101E-3</c:v>
                </c:pt>
                <c:pt idx="2">
                  <c:v>9.9629120419239998E-3</c:v>
                </c:pt>
                <c:pt idx="3">
                  <c:v>1.50365003866535E-2</c:v>
                </c:pt>
                <c:pt idx="4">
                  <c:v>2.0616250329088599E-2</c:v>
                </c:pt>
                <c:pt idx="5">
                  <c:v>2.56933751112138E-2</c:v>
                </c:pt>
                <c:pt idx="6">
                  <c:v>3.1279869514739302E-2</c:v>
                </c:pt>
                <c:pt idx="7">
                  <c:v>3.6363323164784599E-2</c:v>
                </c:pt>
                <c:pt idx="8">
                  <c:v>3.8395910758103398E-2</c:v>
                </c:pt>
                <c:pt idx="9">
                  <c:v>4.3475885307429803E-2</c:v>
                </c:pt>
                <c:pt idx="10">
                  <c:v>4.9064545363766303E-2</c:v>
                </c:pt>
                <c:pt idx="11">
                  <c:v>5.4658300001901097E-2</c:v>
                </c:pt>
                <c:pt idx="12">
                  <c:v>6.0281918525840202E-2</c:v>
                </c:pt>
                <c:pt idx="13">
                  <c:v>6.2845684290635404E-2</c:v>
                </c:pt>
                <c:pt idx="14">
                  <c:v>6.4377145052666798E-2</c:v>
                </c:pt>
                <c:pt idx="15">
                  <c:v>6.5906609601500604E-2</c:v>
                </c:pt>
                <c:pt idx="16">
                  <c:v>6.7438191020064403E-2</c:v>
                </c:pt>
                <c:pt idx="17">
                  <c:v>6.8460738473386004E-2</c:v>
                </c:pt>
                <c:pt idx="18">
                  <c:v>6.9584473529541599E-2</c:v>
                </c:pt>
                <c:pt idx="19">
                  <c:v>7.1620706699049894E-2</c:v>
                </c:pt>
                <c:pt idx="20">
                  <c:v>7.5134907838228598E-2</c:v>
                </c:pt>
                <c:pt idx="21">
                  <c:v>7.6007051703475395E-2</c:v>
                </c:pt>
                <c:pt idx="22">
                  <c:v>7.6034046978983097E-2</c:v>
                </c:pt>
                <c:pt idx="23">
                  <c:v>7.6460512911256703E-2</c:v>
                </c:pt>
                <c:pt idx="24">
                  <c:v>7.6688356351296894E-2</c:v>
                </c:pt>
              </c:numCache>
            </c:numRef>
          </c:xVal>
          <c:yVal>
            <c:numRef>
              <c:f>'Plot Data'!$B$4655:$B$4679</c:f>
              <c:numCache>
                <c:formatCode>General</c:formatCode>
                <c:ptCount val="25"/>
                <c:pt idx="0">
                  <c:v>2497694.3671572702</c:v>
                </c:pt>
                <c:pt idx="1">
                  <c:v>2488546.2394169099</c:v>
                </c:pt>
                <c:pt idx="2">
                  <c:v>2053497.36916058</c:v>
                </c:pt>
                <c:pt idx="3">
                  <c:v>2037043.6386688901</c:v>
                </c:pt>
                <c:pt idx="4">
                  <c:v>2083589.52049696</c:v>
                </c:pt>
                <c:pt idx="5">
                  <c:v>2096520.3081729</c:v>
                </c:pt>
                <c:pt idx="6">
                  <c:v>2095081.3700232999</c:v>
                </c:pt>
                <c:pt idx="7">
                  <c:v>2091761.72951776</c:v>
                </c:pt>
                <c:pt idx="8">
                  <c:v>2088946.0427087699</c:v>
                </c:pt>
                <c:pt idx="9">
                  <c:v>2079613.4219565301</c:v>
                </c:pt>
                <c:pt idx="10">
                  <c:v>2067930.8247400599</c:v>
                </c:pt>
                <c:pt idx="11">
                  <c:v>2036909.4916111301</c:v>
                </c:pt>
                <c:pt idx="12">
                  <c:v>1864881.1206416499</c:v>
                </c:pt>
                <c:pt idx="13">
                  <c:v>1692743.32441192</c:v>
                </c:pt>
                <c:pt idx="14">
                  <c:v>1593063.9893647199</c:v>
                </c:pt>
                <c:pt idx="15">
                  <c:v>1523015.00761799</c:v>
                </c:pt>
                <c:pt idx="16">
                  <c:v>1449202.7291894599</c:v>
                </c:pt>
                <c:pt idx="17">
                  <c:v>1359565.7674157601</c:v>
                </c:pt>
                <c:pt idx="18">
                  <c:v>1261452.2325826299</c:v>
                </c:pt>
                <c:pt idx="19">
                  <c:v>1152277.1010215101</c:v>
                </c:pt>
                <c:pt idx="20">
                  <c:v>1235183.58832687</c:v>
                </c:pt>
                <c:pt idx="21">
                  <c:v>1257738.73065931</c:v>
                </c:pt>
                <c:pt idx="22">
                  <c:v>1448761.72527926</c:v>
                </c:pt>
                <c:pt idx="23">
                  <c:v>1373419.9354884799</c:v>
                </c:pt>
                <c:pt idx="24">
                  <c:v>1332507.1456206499</c:v>
                </c:pt>
              </c:numCache>
            </c:numRef>
          </c:yVal>
          <c:smooth val="0"/>
          <c:extLst>
            <c:ext xmlns:c16="http://schemas.microsoft.com/office/drawing/2014/chart" uri="{C3380CC4-5D6E-409C-BE32-E72D297353CC}">
              <c16:uniqueId val="{0000004C-3B72-424F-9EC6-AB8A22BEB92D}"/>
            </c:ext>
          </c:extLst>
        </c:ser>
        <c:ser>
          <c:idx val="77"/>
          <c:order val="77"/>
          <c:tx>
            <c:v>Flow Trajectories 1_55_1</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Data'!$A$4682</c:f>
              <c:numCache>
                <c:formatCode>General</c:formatCode>
                <c:ptCount val="1"/>
                <c:pt idx="0">
                  <c:v>7.6688356351296894E-2</c:v>
                </c:pt>
              </c:numCache>
            </c:numRef>
          </c:xVal>
          <c:yVal>
            <c:numRef>
              <c:f>'Plot Data'!$B$4682</c:f>
              <c:numCache>
                <c:formatCode>General</c:formatCode>
                <c:ptCount val="1"/>
                <c:pt idx="0">
                  <c:v>1500603.5885885099</c:v>
                </c:pt>
              </c:numCache>
            </c:numRef>
          </c:yVal>
          <c:smooth val="0"/>
          <c:extLst>
            <c:ext xmlns:c16="http://schemas.microsoft.com/office/drawing/2014/chart" uri="{C3380CC4-5D6E-409C-BE32-E72D297353CC}">
              <c16:uniqueId val="{0000004D-3B72-424F-9EC6-AB8A22BEB92D}"/>
            </c:ext>
          </c:extLst>
        </c:ser>
        <c:ser>
          <c:idx val="78"/>
          <c:order val="78"/>
          <c:tx>
            <c:v>Flow Trajectories 1_56</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Data'!$A$4685:$A$4782</c:f>
              <c:numCache>
                <c:formatCode>General</c:formatCode>
                <c:ptCount val="98"/>
                <c:pt idx="0">
                  <c:v>-5.8712144927156799E-5</c:v>
                </c:pt>
                <c:pt idx="1">
                  <c:v>5.1845330206101697E-3</c:v>
                </c:pt>
                <c:pt idx="2">
                  <c:v>6.1771601766230904E-3</c:v>
                </c:pt>
                <c:pt idx="3">
                  <c:v>8.2552590510273204E-3</c:v>
                </c:pt>
                <c:pt idx="4">
                  <c:v>9.6640521040818102E-3</c:v>
                </c:pt>
                <c:pt idx="5">
                  <c:v>1.25726004111287E-2</c:v>
                </c:pt>
                <c:pt idx="6">
                  <c:v>1.53745427012637E-2</c:v>
                </c:pt>
                <c:pt idx="7">
                  <c:v>1.7841380187017E-2</c:v>
                </c:pt>
                <c:pt idx="8">
                  <c:v>1.9958431260081101E-2</c:v>
                </c:pt>
                <c:pt idx="9">
                  <c:v>2.1833871048459901E-2</c:v>
                </c:pt>
                <c:pt idx="10">
                  <c:v>2.3549154755153099E-2</c:v>
                </c:pt>
                <c:pt idx="11">
                  <c:v>2.5158211869781202E-2</c:v>
                </c:pt>
                <c:pt idx="12">
                  <c:v>2.6697233569547799E-2</c:v>
                </c:pt>
                <c:pt idx="13">
                  <c:v>2.8183468462977802E-2</c:v>
                </c:pt>
                <c:pt idx="14">
                  <c:v>2.9625158649855699E-2</c:v>
                </c:pt>
                <c:pt idx="15">
                  <c:v>3.1025765191022101E-2</c:v>
                </c:pt>
                <c:pt idx="16">
                  <c:v>3.2387374633401599E-2</c:v>
                </c:pt>
                <c:pt idx="17">
                  <c:v>3.3718196904720797E-2</c:v>
                </c:pt>
                <c:pt idx="18">
                  <c:v>3.51667675263031E-2</c:v>
                </c:pt>
                <c:pt idx="19">
                  <c:v>3.6626265062115998E-2</c:v>
                </c:pt>
                <c:pt idx="20">
                  <c:v>3.8124153134513797E-2</c:v>
                </c:pt>
                <c:pt idx="21">
                  <c:v>3.9688674197302098E-2</c:v>
                </c:pt>
                <c:pt idx="22">
                  <c:v>4.1350577392895001E-2</c:v>
                </c:pt>
                <c:pt idx="23">
                  <c:v>4.3135480660397699E-2</c:v>
                </c:pt>
                <c:pt idx="24">
                  <c:v>4.5045819164390398E-2</c:v>
                </c:pt>
                <c:pt idx="25">
                  <c:v>4.7062794207145403E-2</c:v>
                </c:pt>
                <c:pt idx="26">
                  <c:v>4.9160390276420003E-2</c:v>
                </c:pt>
                <c:pt idx="27">
                  <c:v>5.1308496370212599E-2</c:v>
                </c:pt>
                <c:pt idx="28">
                  <c:v>5.2495188504243402E-2</c:v>
                </c:pt>
                <c:pt idx="29">
                  <c:v>5.46936507117693E-2</c:v>
                </c:pt>
                <c:pt idx="30">
                  <c:v>5.6695012573570902E-2</c:v>
                </c:pt>
                <c:pt idx="31">
                  <c:v>5.8614601895781202E-2</c:v>
                </c:pt>
                <c:pt idx="32">
                  <c:v>6.0318119875920402E-2</c:v>
                </c:pt>
                <c:pt idx="33">
                  <c:v>6.1533301359231699E-2</c:v>
                </c:pt>
                <c:pt idx="34">
                  <c:v>6.2252363783320698E-2</c:v>
                </c:pt>
                <c:pt idx="35">
                  <c:v>6.2608757790609704E-2</c:v>
                </c:pt>
                <c:pt idx="36">
                  <c:v>6.2786669686616295E-2</c:v>
                </c:pt>
                <c:pt idx="37">
                  <c:v>6.2917654515559501E-2</c:v>
                </c:pt>
                <c:pt idx="38">
                  <c:v>6.3043291719966102E-2</c:v>
                </c:pt>
                <c:pt idx="39">
                  <c:v>6.3168697291117099E-2</c:v>
                </c:pt>
                <c:pt idx="40">
                  <c:v>6.32938559404774E-2</c:v>
                </c:pt>
                <c:pt idx="41">
                  <c:v>6.3418749741849995E-2</c:v>
                </c:pt>
                <c:pt idx="42">
                  <c:v>6.3506008210945306E-2</c:v>
                </c:pt>
                <c:pt idx="43">
                  <c:v>6.35193763289056E-2</c:v>
                </c:pt>
                <c:pt idx="44">
                  <c:v>6.4630596904770493E-2</c:v>
                </c:pt>
                <c:pt idx="45">
                  <c:v>6.5832028316905697E-2</c:v>
                </c:pt>
                <c:pt idx="46">
                  <c:v>6.6861321812386798E-2</c:v>
                </c:pt>
                <c:pt idx="47">
                  <c:v>6.8386916246084395E-2</c:v>
                </c:pt>
                <c:pt idx="48">
                  <c:v>7.1396692142596502E-2</c:v>
                </c:pt>
                <c:pt idx="49">
                  <c:v>7.3377944663669203E-2</c:v>
                </c:pt>
                <c:pt idx="50">
                  <c:v>7.4353426840631801E-2</c:v>
                </c:pt>
                <c:pt idx="51">
                  <c:v>7.5401915512173401E-2</c:v>
                </c:pt>
                <c:pt idx="52">
                  <c:v>7.5858049936130406E-2</c:v>
                </c:pt>
                <c:pt idx="53">
                  <c:v>7.6308744203759105E-2</c:v>
                </c:pt>
                <c:pt idx="54">
                  <c:v>7.6564120755985399E-2</c:v>
                </c:pt>
                <c:pt idx="55">
                  <c:v>7.6775508263465797E-2</c:v>
                </c:pt>
                <c:pt idx="56">
                  <c:v>7.6982132577583698E-2</c:v>
                </c:pt>
                <c:pt idx="57">
                  <c:v>7.7217851267988497E-2</c:v>
                </c:pt>
                <c:pt idx="58">
                  <c:v>7.7543719544534706E-2</c:v>
                </c:pt>
                <c:pt idx="59">
                  <c:v>7.8102007198018894E-2</c:v>
                </c:pt>
                <c:pt idx="60">
                  <c:v>8.2862711882807902E-2</c:v>
                </c:pt>
                <c:pt idx="61">
                  <c:v>8.48760223404873E-2</c:v>
                </c:pt>
                <c:pt idx="62">
                  <c:v>8.6382655496575006E-2</c:v>
                </c:pt>
                <c:pt idx="63">
                  <c:v>8.7375677016242395E-2</c:v>
                </c:pt>
                <c:pt idx="64">
                  <c:v>8.7876185520953401E-2</c:v>
                </c:pt>
                <c:pt idx="65">
                  <c:v>8.8380222454596105E-2</c:v>
                </c:pt>
                <c:pt idx="66">
                  <c:v>8.8891969493671494E-2</c:v>
                </c:pt>
                <c:pt idx="67">
                  <c:v>8.9410519460372401E-2</c:v>
                </c:pt>
                <c:pt idx="68">
                  <c:v>8.9904279021821701E-2</c:v>
                </c:pt>
                <c:pt idx="69">
                  <c:v>9.0391755009631897E-2</c:v>
                </c:pt>
                <c:pt idx="70">
                  <c:v>9.0880013220465294E-2</c:v>
                </c:pt>
                <c:pt idx="71">
                  <c:v>9.1373002529080094E-2</c:v>
                </c:pt>
                <c:pt idx="72">
                  <c:v>9.1474153458063104E-2</c:v>
                </c:pt>
                <c:pt idx="73">
                  <c:v>9.1813720265993506E-2</c:v>
                </c:pt>
                <c:pt idx="74">
                  <c:v>9.2120795053395502E-2</c:v>
                </c:pt>
                <c:pt idx="75">
                  <c:v>9.2436798547130897E-2</c:v>
                </c:pt>
                <c:pt idx="76">
                  <c:v>9.2539477341673296E-2</c:v>
                </c:pt>
                <c:pt idx="77">
                  <c:v>9.2962192546411401E-2</c:v>
                </c:pt>
                <c:pt idx="78">
                  <c:v>9.3524466673380505E-2</c:v>
                </c:pt>
                <c:pt idx="79">
                  <c:v>9.4654996519003595E-2</c:v>
                </c:pt>
                <c:pt idx="80">
                  <c:v>9.4853326071357894E-2</c:v>
                </c:pt>
                <c:pt idx="81">
                  <c:v>9.4863319885067299E-2</c:v>
                </c:pt>
                <c:pt idx="82">
                  <c:v>9.4868222117359097E-2</c:v>
                </c:pt>
                <c:pt idx="83">
                  <c:v>9.7052515501533904E-2</c:v>
                </c:pt>
                <c:pt idx="84">
                  <c:v>9.8059738422297094E-2</c:v>
                </c:pt>
                <c:pt idx="85">
                  <c:v>9.9070595145881804E-2</c:v>
                </c:pt>
                <c:pt idx="86">
                  <c:v>0.100082455085788</c:v>
                </c:pt>
                <c:pt idx="87">
                  <c:v>0.101718919817265</c:v>
                </c:pt>
                <c:pt idx="88">
                  <c:v>0.10519819405615401</c:v>
                </c:pt>
                <c:pt idx="89">
                  <c:v>0.107239279638585</c:v>
                </c:pt>
                <c:pt idx="90">
                  <c:v>0.112334395020455</c:v>
                </c:pt>
                <c:pt idx="91">
                  <c:v>0.11304546987262</c:v>
                </c:pt>
                <c:pt idx="92">
                  <c:v>0.113051820107373</c:v>
                </c:pt>
                <c:pt idx="93">
                  <c:v>0.11305817034634399</c:v>
                </c:pt>
                <c:pt idx="94">
                  <c:v>0.116182249093677</c:v>
                </c:pt>
                <c:pt idx="95">
                  <c:v>0.11946653435959</c:v>
                </c:pt>
                <c:pt idx="96">
                  <c:v>0.121950849070133</c:v>
                </c:pt>
                <c:pt idx="97">
                  <c:v>0.121951642784614</c:v>
                </c:pt>
              </c:numCache>
            </c:numRef>
          </c:xVal>
          <c:yVal>
            <c:numRef>
              <c:f>'Plot Data'!$B$4685:$B$4782</c:f>
              <c:numCache>
                <c:formatCode>General</c:formatCode>
                <c:ptCount val="98"/>
                <c:pt idx="0">
                  <c:v>2499567.5952944402</c:v>
                </c:pt>
                <c:pt idx="1">
                  <c:v>2521535.6378284101</c:v>
                </c:pt>
                <c:pt idx="2">
                  <c:v>2534565.8289999999</c:v>
                </c:pt>
                <c:pt idx="3">
                  <c:v>2290611.8662384399</c:v>
                </c:pt>
                <c:pt idx="4">
                  <c:v>1992374.0427452601</c:v>
                </c:pt>
                <c:pt idx="5">
                  <c:v>2008204.27720608</c:v>
                </c:pt>
                <c:pt idx="6">
                  <c:v>2037985.1592253901</c:v>
                </c:pt>
                <c:pt idx="7">
                  <c:v>2063117.47520156</c:v>
                </c:pt>
                <c:pt idx="8">
                  <c:v>2081961.6932332399</c:v>
                </c:pt>
                <c:pt idx="9">
                  <c:v>2091349.33134458</c:v>
                </c:pt>
                <c:pt idx="10">
                  <c:v>2096114.9223811899</c:v>
                </c:pt>
                <c:pt idx="11">
                  <c:v>2096270.1097603401</c:v>
                </c:pt>
                <c:pt idx="12">
                  <c:v>2096606.7170134401</c:v>
                </c:pt>
                <c:pt idx="13">
                  <c:v>2095724.4081528599</c:v>
                </c:pt>
                <c:pt idx="14">
                  <c:v>2095110.41075434</c:v>
                </c:pt>
                <c:pt idx="15">
                  <c:v>2095135.9335775501</c:v>
                </c:pt>
                <c:pt idx="16">
                  <c:v>2095275.2828152999</c:v>
                </c:pt>
                <c:pt idx="17">
                  <c:v>2095066.34168431</c:v>
                </c:pt>
                <c:pt idx="18">
                  <c:v>2093773.07589518</c:v>
                </c:pt>
                <c:pt idx="19">
                  <c:v>2091798.2905971699</c:v>
                </c:pt>
                <c:pt idx="20">
                  <c:v>2089872.1362471799</c:v>
                </c:pt>
                <c:pt idx="21">
                  <c:v>2087458.0919024199</c:v>
                </c:pt>
                <c:pt idx="22">
                  <c:v>2084017.7399659699</c:v>
                </c:pt>
                <c:pt idx="23">
                  <c:v>2080102.7930825099</c:v>
                </c:pt>
                <c:pt idx="24">
                  <c:v>2076015.2837421801</c:v>
                </c:pt>
                <c:pt idx="25">
                  <c:v>2071825.5429200199</c:v>
                </c:pt>
                <c:pt idx="26">
                  <c:v>2067017.2390791499</c:v>
                </c:pt>
                <c:pt idx="27">
                  <c:v>2060101.39982148</c:v>
                </c:pt>
                <c:pt idx="28">
                  <c:v>2054408.6871837899</c:v>
                </c:pt>
                <c:pt idx="29">
                  <c:v>2035353.1310767899</c:v>
                </c:pt>
                <c:pt idx="30">
                  <c:v>2001657.9575781</c:v>
                </c:pt>
                <c:pt idx="31">
                  <c:v>1936302.58638975</c:v>
                </c:pt>
                <c:pt idx="32">
                  <c:v>1841636.39883208</c:v>
                </c:pt>
                <c:pt idx="33">
                  <c:v>1692227.86103914</c:v>
                </c:pt>
                <c:pt idx="34">
                  <c:v>1582890.90203878</c:v>
                </c:pt>
                <c:pt idx="35">
                  <c:v>1529685.4374432</c:v>
                </c:pt>
                <c:pt idx="36">
                  <c:v>1510365.4480268401</c:v>
                </c:pt>
                <c:pt idx="37">
                  <c:v>1495907.55742361</c:v>
                </c:pt>
                <c:pt idx="38">
                  <c:v>1484993.4611048601</c:v>
                </c:pt>
                <c:pt idx="39">
                  <c:v>1474093.71874527</c:v>
                </c:pt>
                <c:pt idx="40">
                  <c:v>1463211.92562411</c:v>
                </c:pt>
                <c:pt idx="41">
                  <c:v>1452351.72631727</c:v>
                </c:pt>
                <c:pt idx="42">
                  <c:v>1444764.3158472399</c:v>
                </c:pt>
                <c:pt idx="43">
                  <c:v>1442969.0671406901</c:v>
                </c:pt>
                <c:pt idx="44">
                  <c:v>1354615.9919390499</c:v>
                </c:pt>
                <c:pt idx="45">
                  <c:v>1266113.12541149</c:v>
                </c:pt>
                <c:pt idx="46">
                  <c:v>1181438.4498805001</c:v>
                </c:pt>
                <c:pt idx="47">
                  <c:v>1081850.37872523</c:v>
                </c:pt>
                <c:pt idx="48">
                  <c:v>1111835.47320804</c:v>
                </c:pt>
                <c:pt idx="49">
                  <c:v>1180948.3825495101</c:v>
                </c:pt>
                <c:pt idx="50">
                  <c:v>1185995.75256995</c:v>
                </c:pt>
                <c:pt idx="51">
                  <c:v>1185508.60075699</c:v>
                </c:pt>
                <c:pt idx="52">
                  <c:v>1187569.2715254601</c:v>
                </c:pt>
                <c:pt idx="53">
                  <c:v>1189852.5042280101</c:v>
                </c:pt>
                <c:pt idx="54">
                  <c:v>1195638.07926975</c:v>
                </c:pt>
                <c:pt idx="55">
                  <c:v>1199084.07973127</c:v>
                </c:pt>
                <c:pt idx="56">
                  <c:v>1200540.7378279399</c:v>
                </c:pt>
                <c:pt idx="57">
                  <c:v>1199867.0902655099</c:v>
                </c:pt>
                <c:pt idx="58">
                  <c:v>1195904.7312050599</c:v>
                </c:pt>
                <c:pt idx="59">
                  <c:v>1187793.59561301</c:v>
                </c:pt>
                <c:pt idx="60">
                  <c:v>1191268.1162334599</c:v>
                </c:pt>
                <c:pt idx="61">
                  <c:v>1223843.2402945301</c:v>
                </c:pt>
                <c:pt idx="62">
                  <c:v>1236399.1906323601</c:v>
                </c:pt>
                <c:pt idx="63">
                  <c:v>1233772.0928263599</c:v>
                </c:pt>
                <c:pt idx="64">
                  <c:v>1231240.5786689899</c:v>
                </c:pt>
                <c:pt idx="65">
                  <c:v>1221046.98669959</c:v>
                </c:pt>
                <c:pt idx="66">
                  <c:v>1206381.9948253101</c:v>
                </c:pt>
                <c:pt idx="67">
                  <c:v>1187147.50979336</c:v>
                </c:pt>
                <c:pt idx="68">
                  <c:v>1159761.8134568499</c:v>
                </c:pt>
                <c:pt idx="69">
                  <c:v>1137388.9504088401</c:v>
                </c:pt>
                <c:pt idx="70">
                  <c:v>1120370.20419198</c:v>
                </c:pt>
                <c:pt idx="71">
                  <c:v>1108705.1786304601</c:v>
                </c:pt>
                <c:pt idx="72">
                  <c:v>1106914.98051167</c:v>
                </c:pt>
                <c:pt idx="73">
                  <c:v>1101223.1705783401</c:v>
                </c:pt>
                <c:pt idx="74">
                  <c:v>1095434.1690838099</c:v>
                </c:pt>
                <c:pt idx="75">
                  <c:v>1087279.44688123</c:v>
                </c:pt>
                <c:pt idx="76">
                  <c:v>1084079.0847326301</c:v>
                </c:pt>
                <c:pt idx="77">
                  <c:v>1067804.4350445</c:v>
                </c:pt>
                <c:pt idx="78">
                  <c:v>1047096.8196927001</c:v>
                </c:pt>
                <c:pt idx="79">
                  <c:v>1006191.95747972</c:v>
                </c:pt>
                <c:pt idx="80">
                  <c:v>997787.81489890104</c:v>
                </c:pt>
                <c:pt idx="81">
                  <c:v>996346.39598776901</c:v>
                </c:pt>
                <c:pt idx="82">
                  <c:v>1055604.7409739301</c:v>
                </c:pt>
                <c:pt idx="83">
                  <c:v>540073.39338905201</c:v>
                </c:pt>
                <c:pt idx="84">
                  <c:v>498423.49631446402</c:v>
                </c:pt>
                <c:pt idx="85">
                  <c:v>490679.76229176897</c:v>
                </c:pt>
                <c:pt idx="86">
                  <c:v>496456.422171782</c:v>
                </c:pt>
                <c:pt idx="87">
                  <c:v>471263.38921852998</c:v>
                </c:pt>
                <c:pt idx="88">
                  <c:v>402285.92454092897</c:v>
                </c:pt>
                <c:pt idx="89">
                  <c:v>379971.216318355</c:v>
                </c:pt>
                <c:pt idx="90">
                  <c:v>340679.890273183</c:v>
                </c:pt>
                <c:pt idx="91">
                  <c:v>341259.925277578</c:v>
                </c:pt>
                <c:pt idx="92">
                  <c:v>341265.18232065497</c:v>
                </c:pt>
                <c:pt idx="93">
                  <c:v>426678.15655646299</c:v>
                </c:pt>
                <c:pt idx="94">
                  <c:v>460142.14123404498</c:v>
                </c:pt>
                <c:pt idx="95">
                  <c:v>366999.89698057203</c:v>
                </c:pt>
                <c:pt idx="96">
                  <c:v>327058.97343646002</c:v>
                </c:pt>
                <c:pt idx="97">
                  <c:v>327051.14400282601</c:v>
                </c:pt>
              </c:numCache>
            </c:numRef>
          </c:yVal>
          <c:smooth val="0"/>
          <c:extLst>
            <c:ext xmlns:c16="http://schemas.microsoft.com/office/drawing/2014/chart" uri="{C3380CC4-5D6E-409C-BE32-E72D297353CC}">
              <c16:uniqueId val="{0000004E-3B72-424F-9EC6-AB8A22BEB92D}"/>
            </c:ext>
          </c:extLst>
        </c:ser>
        <c:ser>
          <c:idx val="79"/>
          <c:order val="79"/>
          <c:tx>
            <c:v>Flow Trajectories 1_57_0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Data'!$A$4785:$A$4819</c:f>
              <c:numCache>
                <c:formatCode>General</c:formatCode>
                <c:ptCount val="35"/>
                <c:pt idx="0">
                  <c:v>-5.8927823848431302E-5</c:v>
                </c:pt>
                <c:pt idx="1">
                  <c:v>5.3006918478301001E-3</c:v>
                </c:pt>
                <c:pt idx="2">
                  <c:v>1.04543162165031E-2</c:v>
                </c:pt>
                <c:pt idx="3">
                  <c:v>1.5555487316083401E-2</c:v>
                </c:pt>
                <c:pt idx="4">
                  <c:v>2.0621898826595798E-2</c:v>
                </c:pt>
                <c:pt idx="5">
                  <c:v>2.6200723184558999E-2</c:v>
                </c:pt>
                <c:pt idx="6">
                  <c:v>3.1280029620921898E-2</c:v>
                </c:pt>
                <c:pt idx="7">
                  <c:v>3.6865593081803399E-2</c:v>
                </c:pt>
                <c:pt idx="8">
                  <c:v>4.2457456556318197E-2</c:v>
                </c:pt>
                <c:pt idx="9">
                  <c:v>4.7541947377939903E-2</c:v>
                </c:pt>
                <c:pt idx="10">
                  <c:v>5.3134144776077703E-2</c:v>
                </c:pt>
                <c:pt idx="11">
                  <c:v>5.87364179284166E-2</c:v>
                </c:pt>
                <c:pt idx="12">
                  <c:v>6.3824391839070696E-2</c:v>
                </c:pt>
                <c:pt idx="13">
                  <c:v>6.8908272559203093E-2</c:v>
                </c:pt>
                <c:pt idx="14">
                  <c:v>7.4508348438299801E-2</c:v>
                </c:pt>
                <c:pt idx="15">
                  <c:v>7.5527369855880794E-2</c:v>
                </c:pt>
                <c:pt idx="16">
                  <c:v>7.8277273195368993E-2</c:v>
                </c:pt>
                <c:pt idx="17">
                  <c:v>8.0512120359041206E-2</c:v>
                </c:pt>
                <c:pt idx="18">
                  <c:v>8.2341568419566594E-2</c:v>
                </c:pt>
                <c:pt idx="19">
                  <c:v>8.4378119745410707E-2</c:v>
                </c:pt>
                <c:pt idx="20">
                  <c:v>8.6418145307692304E-2</c:v>
                </c:pt>
                <c:pt idx="21">
                  <c:v>8.8462948335184005E-2</c:v>
                </c:pt>
                <c:pt idx="22">
                  <c:v>9.0716167186611699E-2</c:v>
                </c:pt>
                <c:pt idx="23">
                  <c:v>9.1740182502186005E-2</c:v>
                </c:pt>
                <c:pt idx="24">
                  <c:v>9.1943858189504901E-2</c:v>
                </c:pt>
                <c:pt idx="25">
                  <c:v>9.2725672219714797E-2</c:v>
                </c:pt>
                <c:pt idx="26">
                  <c:v>9.2757423414573104E-2</c:v>
                </c:pt>
                <c:pt idx="27">
                  <c:v>9.3802622488300805E-2</c:v>
                </c:pt>
                <c:pt idx="28">
                  <c:v>9.4835494989793906E-2</c:v>
                </c:pt>
                <c:pt idx="29">
                  <c:v>9.5346419657125203E-2</c:v>
                </c:pt>
                <c:pt idx="30">
                  <c:v>9.58580062591355E-2</c:v>
                </c:pt>
                <c:pt idx="31">
                  <c:v>9.6370961114463694E-2</c:v>
                </c:pt>
                <c:pt idx="32">
                  <c:v>9.73933173430966E-2</c:v>
                </c:pt>
                <c:pt idx="33">
                  <c:v>9.8519649807103593E-2</c:v>
                </c:pt>
                <c:pt idx="34">
                  <c:v>9.8644539499175607E-2</c:v>
                </c:pt>
              </c:numCache>
            </c:numRef>
          </c:xVal>
          <c:yVal>
            <c:numRef>
              <c:f>'Plot Data'!$B$4785:$B$4819</c:f>
              <c:numCache>
                <c:formatCode>General</c:formatCode>
                <c:ptCount val="35"/>
                <c:pt idx="0">
                  <c:v>2481732.8544757599</c:v>
                </c:pt>
                <c:pt idx="1">
                  <c:v>2409674.68896577</c:v>
                </c:pt>
                <c:pt idx="2">
                  <c:v>2160767.4546903502</c:v>
                </c:pt>
                <c:pt idx="3">
                  <c:v>2052213.59567897</c:v>
                </c:pt>
                <c:pt idx="4">
                  <c:v>2079840.68581445</c:v>
                </c:pt>
                <c:pt idx="5">
                  <c:v>2093926.4326033299</c:v>
                </c:pt>
                <c:pt idx="6">
                  <c:v>2095588.4114834699</c:v>
                </c:pt>
                <c:pt idx="7">
                  <c:v>2089497.97256012</c:v>
                </c:pt>
                <c:pt idx="8">
                  <c:v>2081213.0567486</c:v>
                </c:pt>
                <c:pt idx="9">
                  <c:v>2072876.0952247099</c:v>
                </c:pt>
                <c:pt idx="10">
                  <c:v>2054915.9912644001</c:v>
                </c:pt>
                <c:pt idx="11">
                  <c:v>1984994.4179571201</c:v>
                </c:pt>
                <c:pt idx="12">
                  <c:v>1940138.08590214</c:v>
                </c:pt>
                <c:pt idx="13">
                  <c:v>1920552.7754583899</c:v>
                </c:pt>
                <c:pt idx="14">
                  <c:v>1846968.77784827</c:v>
                </c:pt>
                <c:pt idx="15">
                  <c:v>1823363.75253347</c:v>
                </c:pt>
                <c:pt idx="16">
                  <c:v>1762291.0347223</c:v>
                </c:pt>
                <c:pt idx="17">
                  <c:v>1732384.20705573</c:v>
                </c:pt>
                <c:pt idx="18">
                  <c:v>1712331.7829986601</c:v>
                </c:pt>
                <c:pt idx="19">
                  <c:v>1677729.9542477699</c:v>
                </c:pt>
                <c:pt idx="20">
                  <c:v>1627563.3531216001</c:v>
                </c:pt>
                <c:pt idx="21">
                  <c:v>1555024.6985297999</c:v>
                </c:pt>
                <c:pt idx="22">
                  <c:v>1436134.7643862499</c:v>
                </c:pt>
                <c:pt idx="23">
                  <c:v>1379636.82233352</c:v>
                </c:pt>
                <c:pt idx="24">
                  <c:v>1366076.06622883</c:v>
                </c:pt>
                <c:pt idx="25">
                  <c:v>1329973.4420423801</c:v>
                </c:pt>
                <c:pt idx="26">
                  <c:v>1076928.75467639</c:v>
                </c:pt>
                <c:pt idx="27">
                  <c:v>952068.91450642596</c:v>
                </c:pt>
                <c:pt idx="28">
                  <c:v>858407.50827805395</c:v>
                </c:pt>
                <c:pt idx="29">
                  <c:v>817329.00681891805</c:v>
                </c:pt>
                <c:pt idx="30">
                  <c:v>788806.39396258094</c:v>
                </c:pt>
                <c:pt idx="31">
                  <c:v>773005.74896222795</c:v>
                </c:pt>
                <c:pt idx="32">
                  <c:v>738451.44293865794</c:v>
                </c:pt>
                <c:pt idx="33">
                  <c:v>668214.61343403195</c:v>
                </c:pt>
                <c:pt idx="34">
                  <c:v>657737.04425047198</c:v>
                </c:pt>
              </c:numCache>
            </c:numRef>
          </c:yVal>
          <c:smooth val="0"/>
          <c:extLst>
            <c:ext xmlns:c16="http://schemas.microsoft.com/office/drawing/2014/chart" uri="{C3380CC4-5D6E-409C-BE32-E72D297353CC}">
              <c16:uniqueId val="{0000004F-3B72-424F-9EC6-AB8A22BEB92D}"/>
            </c:ext>
          </c:extLst>
        </c:ser>
        <c:ser>
          <c:idx val="80"/>
          <c:order val="80"/>
          <c:tx>
            <c:v>Flow Trajectories 1_57_1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Data'!$A$4822:$A$4834</c:f>
              <c:numCache>
                <c:formatCode>General</c:formatCode>
                <c:ptCount val="13"/>
                <c:pt idx="0">
                  <c:v>9.8644539499175607E-2</c:v>
                </c:pt>
                <c:pt idx="1">
                  <c:v>0.10030653636734201</c:v>
                </c:pt>
                <c:pt idx="2">
                  <c:v>0.104388853653872</c:v>
                </c:pt>
                <c:pt idx="3">
                  <c:v>0.107459604909957</c:v>
                </c:pt>
                <c:pt idx="4">
                  <c:v>0.112647211132159</c:v>
                </c:pt>
                <c:pt idx="5">
                  <c:v>0.113205195950526</c:v>
                </c:pt>
                <c:pt idx="6">
                  <c:v>0.113224246070803</c:v>
                </c:pt>
                <c:pt idx="7">
                  <c:v>0.113230596309775</c:v>
                </c:pt>
                <c:pt idx="8">
                  <c:v>0.11778268747979501</c:v>
                </c:pt>
                <c:pt idx="9">
                  <c:v>0.119324331539454</c:v>
                </c:pt>
                <c:pt idx="10">
                  <c:v>0.122193402841279</c:v>
                </c:pt>
                <c:pt idx="11">
                  <c:v>0.12234627867808399</c:v>
                </c:pt>
                <c:pt idx="12">
                  <c:v>0.122347866115903</c:v>
                </c:pt>
              </c:numCache>
            </c:numRef>
          </c:xVal>
          <c:yVal>
            <c:numRef>
              <c:f>'Plot Data'!$B$4822:$B$4834</c:f>
              <c:numCache>
                <c:formatCode>General</c:formatCode>
                <c:ptCount val="13"/>
                <c:pt idx="0">
                  <c:v>602199.01480796095</c:v>
                </c:pt>
                <c:pt idx="1">
                  <c:v>462276.59967450699</c:v>
                </c:pt>
                <c:pt idx="2">
                  <c:v>394957.56645436003</c:v>
                </c:pt>
                <c:pt idx="3">
                  <c:v>366023.95739861397</c:v>
                </c:pt>
                <c:pt idx="4">
                  <c:v>334797.44120296999</c:v>
                </c:pt>
                <c:pt idx="5">
                  <c:v>336098.415432207</c:v>
                </c:pt>
                <c:pt idx="6">
                  <c:v>336140.62497274799</c:v>
                </c:pt>
                <c:pt idx="7">
                  <c:v>402847.25066893699</c:v>
                </c:pt>
                <c:pt idx="8">
                  <c:v>392342.62500247901</c:v>
                </c:pt>
                <c:pt idx="9">
                  <c:v>343907.04637834401</c:v>
                </c:pt>
                <c:pt idx="10">
                  <c:v>284098.03116697102</c:v>
                </c:pt>
                <c:pt idx="11">
                  <c:v>282770.24463817698</c:v>
                </c:pt>
                <c:pt idx="12">
                  <c:v>282756.408661836</c:v>
                </c:pt>
              </c:numCache>
            </c:numRef>
          </c:yVal>
          <c:smooth val="0"/>
          <c:extLst>
            <c:ext xmlns:c16="http://schemas.microsoft.com/office/drawing/2014/chart" uri="{C3380CC4-5D6E-409C-BE32-E72D297353CC}">
              <c16:uniqueId val="{00000050-3B72-424F-9EC6-AB8A22BEB92D}"/>
            </c:ext>
          </c:extLst>
        </c:ser>
        <c:ser>
          <c:idx val="81"/>
          <c:order val="81"/>
          <c:tx>
            <c:v>Flow Trajectories 1_58_0</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Data'!$A$4837:$A$4867</c:f>
              <c:numCache>
                <c:formatCode>General</c:formatCode>
                <c:ptCount val="31"/>
                <c:pt idx="0">
                  <c:v>-5.8927773658760503E-5</c:v>
                </c:pt>
                <c:pt idx="1">
                  <c:v>5.3007476897461896E-3</c:v>
                </c:pt>
                <c:pt idx="2">
                  <c:v>1.04543833199263E-2</c:v>
                </c:pt>
                <c:pt idx="3">
                  <c:v>1.55557042576903E-2</c:v>
                </c:pt>
                <c:pt idx="4">
                  <c:v>2.0622028277337501E-2</c:v>
                </c:pt>
                <c:pt idx="5">
                  <c:v>2.6200658234700799E-2</c:v>
                </c:pt>
                <c:pt idx="6">
                  <c:v>3.1279950043902598E-2</c:v>
                </c:pt>
                <c:pt idx="7">
                  <c:v>3.6865442311630997E-2</c:v>
                </c:pt>
                <c:pt idx="8">
                  <c:v>4.2457356952577199E-2</c:v>
                </c:pt>
                <c:pt idx="9">
                  <c:v>4.7542099434699801E-2</c:v>
                </c:pt>
                <c:pt idx="10">
                  <c:v>5.3134001151837397E-2</c:v>
                </c:pt>
                <c:pt idx="11">
                  <c:v>5.8223729452419E-2</c:v>
                </c:pt>
                <c:pt idx="12">
                  <c:v>6.33063388478287E-2</c:v>
                </c:pt>
                <c:pt idx="13">
                  <c:v>6.8388671053093694E-2</c:v>
                </c:pt>
                <c:pt idx="14">
                  <c:v>7.3172952425740803E-2</c:v>
                </c:pt>
                <c:pt idx="15">
                  <c:v>7.8257249411092494E-2</c:v>
                </c:pt>
                <c:pt idx="16">
                  <c:v>8.1300363545303594E-2</c:v>
                </c:pt>
                <c:pt idx="17">
                  <c:v>8.3837103660874199E-2</c:v>
                </c:pt>
                <c:pt idx="18">
                  <c:v>8.6376022505360694E-2</c:v>
                </c:pt>
                <c:pt idx="19">
                  <c:v>8.89156503825035E-2</c:v>
                </c:pt>
                <c:pt idx="20">
                  <c:v>9.0949074165298294E-2</c:v>
                </c:pt>
                <c:pt idx="21">
                  <c:v>9.2985888605747205E-2</c:v>
                </c:pt>
                <c:pt idx="22">
                  <c:v>9.5026928411868397E-2</c:v>
                </c:pt>
                <c:pt idx="23">
                  <c:v>9.7074846256441097E-2</c:v>
                </c:pt>
                <c:pt idx="24">
                  <c:v>9.8505987120855107E-2</c:v>
                </c:pt>
                <c:pt idx="25">
                  <c:v>9.95307522935589E-2</c:v>
                </c:pt>
                <c:pt idx="26">
                  <c:v>0.10081176370177899</c:v>
                </c:pt>
                <c:pt idx="27">
                  <c:v>0.100966668998333</c:v>
                </c:pt>
                <c:pt idx="28">
                  <c:v>0.10099263562991199</c:v>
                </c:pt>
                <c:pt idx="29">
                  <c:v>0.101451337942181</c:v>
                </c:pt>
                <c:pt idx="30">
                  <c:v>0.101464936588662</c:v>
                </c:pt>
              </c:numCache>
            </c:numRef>
          </c:xVal>
          <c:yVal>
            <c:numRef>
              <c:f>'Plot Data'!$B$4837:$B$4867</c:f>
              <c:numCache>
                <c:formatCode>General</c:formatCode>
                <c:ptCount val="31"/>
                <c:pt idx="0">
                  <c:v>2481740.54081902</c:v>
                </c:pt>
                <c:pt idx="1">
                  <c:v>2409495.7222197498</c:v>
                </c:pt>
                <c:pt idx="2">
                  <c:v>2160369.55224112</c:v>
                </c:pt>
                <c:pt idx="3">
                  <c:v>2051393.07704172</c:v>
                </c:pt>
                <c:pt idx="4">
                  <c:v>2079469.5197288999</c:v>
                </c:pt>
                <c:pt idx="5">
                  <c:v>2093939.7830352699</c:v>
                </c:pt>
                <c:pt idx="6">
                  <c:v>2095970.8401230299</c:v>
                </c:pt>
                <c:pt idx="7">
                  <c:v>2089686.7729231</c:v>
                </c:pt>
                <c:pt idx="8">
                  <c:v>2081131.5871771399</c:v>
                </c:pt>
                <c:pt idx="9">
                  <c:v>2072937.4269360199</c:v>
                </c:pt>
                <c:pt idx="10">
                  <c:v>2056185.8468834001</c:v>
                </c:pt>
                <c:pt idx="11">
                  <c:v>2007051.1514728901</c:v>
                </c:pt>
                <c:pt idx="12">
                  <c:v>1987963.79999737</c:v>
                </c:pt>
                <c:pt idx="13">
                  <c:v>1976087.3443058501</c:v>
                </c:pt>
                <c:pt idx="14">
                  <c:v>1936799.9677512399</c:v>
                </c:pt>
                <c:pt idx="15">
                  <c:v>1881894.9554133001</c:v>
                </c:pt>
                <c:pt idx="16">
                  <c:v>1880009.6207910201</c:v>
                </c:pt>
                <c:pt idx="17">
                  <c:v>1881910.71278002</c:v>
                </c:pt>
                <c:pt idx="18">
                  <c:v>1871364.65381773</c:v>
                </c:pt>
                <c:pt idx="19">
                  <c:v>1847600.5241908701</c:v>
                </c:pt>
                <c:pt idx="20">
                  <c:v>1813434.2866545201</c:v>
                </c:pt>
                <c:pt idx="21">
                  <c:v>1760808.67820873</c:v>
                </c:pt>
                <c:pt idx="22">
                  <c:v>1687502.2864352299</c:v>
                </c:pt>
                <c:pt idx="23">
                  <c:v>1587036.75633476</c:v>
                </c:pt>
                <c:pt idx="24">
                  <c:v>1486467.08927644</c:v>
                </c:pt>
                <c:pt idx="25">
                  <c:v>1394385.6472627199</c:v>
                </c:pt>
                <c:pt idx="26">
                  <c:v>1267660.79798017</c:v>
                </c:pt>
                <c:pt idx="27">
                  <c:v>1252488.7913906099</c:v>
                </c:pt>
                <c:pt idx="28">
                  <c:v>1213309.1732479001</c:v>
                </c:pt>
                <c:pt idx="29">
                  <c:v>1109308.6995803399</c:v>
                </c:pt>
                <c:pt idx="30">
                  <c:v>1106147.97339184</c:v>
                </c:pt>
              </c:numCache>
            </c:numRef>
          </c:yVal>
          <c:smooth val="0"/>
          <c:extLst>
            <c:ext xmlns:c16="http://schemas.microsoft.com/office/drawing/2014/chart" uri="{C3380CC4-5D6E-409C-BE32-E72D297353CC}">
              <c16:uniqueId val="{00000051-3B72-424F-9EC6-AB8A22BEB92D}"/>
            </c:ext>
          </c:extLst>
        </c:ser>
        <c:ser>
          <c:idx val="82"/>
          <c:order val="82"/>
          <c:tx>
            <c:v>Flow Trajectories 1_58_1</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Data'!$A$4870:$A$4879</c:f>
              <c:numCache>
                <c:formatCode>General</c:formatCode>
                <c:ptCount val="10"/>
                <c:pt idx="0">
                  <c:v>0.101464936588662</c:v>
                </c:pt>
                <c:pt idx="1">
                  <c:v>0.102518891962109</c:v>
                </c:pt>
                <c:pt idx="2">
                  <c:v>0.103538343625829</c:v>
                </c:pt>
                <c:pt idx="3">
                  <c:v>0.104043174492602</c:v>
                </c:pt>
                <c:pt idx="4">
                  <c:v>0.10454579996786099</c:v>
                </c:pt>
                <c:pt idx="5">
                  <c:v>0.105050391058694</c:v>
                </c:pt>
                <c:pt idx="6">
                  <c:v>0.105967857727016</c:v>
                </c:pt>
                <c:pt idx="7">
                  <c:v>0.107732094302478</c:v>
                </c:pt>
                <c:pt idx="8">
                  <c:v>0.107903823658859</c:v>
                </c:pt>
                <c:pt idx="9">
                  <c:v>0.107916524314899</c:v>
                </c:pt>
              </c:numCache>
            </c:numRef>
          </c:xVal>
          <c:yVal>
            <c:numRef>
              <c:f>'Plot Data'!$B$4870:$B$4879</c:f>
              <c:numCache>
                <c:formatCode>General</c:formatCode>
                <c:ptCount val="10"/>
                <c:pt idx="0">
                  <c:v>881764.62793298799</c:v>
                </c:pt>
                <c:pt idx="1">
                  <c:v>759210.59517025901</c:v>
                </c:pt>
                <c:pt idx="2">
                  <c:v>687625.26808654901</c:v>
                </c:pt>
                <c:pt idx="3">
                  <c:v>679323.44226170494</c:v>
                </c:pt>
                <c:pt idx="4">
                  <c:v>675390.01642367896</c:v>
                </c:pt>
                <c:pt idx="5">
                  <c:v>672592.18856367201</c:v>
                </c:pt>
                <c:pt idx="6">
                  <c:v>669929.237208309</c:v>
                </c:pt>
                <c:pt idx="7">
                  <c:v>545387.85175419203</c:v>
                </c:pt>
                <c:pt idx="8">
                  <c:v>531954.52705840499</c:v>
                </c:pt>
                <c:pt idx="9">
                  <c:v>530959.36150215298</c:v>
                </c:pt>
              </c:numCache>
            </c:numRef>
          </c:yVal>
          <c:smooth val="0"/>
          <c:extLst>
            <c:ext xmlns:c16="http://schemas.microsoft.com/office/drawing/2014/chart" uri="{C3380CC4-5D6E-409C-BE32-E72D297353CC}">
              <c16:uniqueId val="{00000052-3B72-424F-9EC6-AB8A22BEB92D}"/>
            </c:ext>
          </c:extLst>
        </c:ser>
        <c:ser>
          <c:idx val="83"/>
          <c:order val="83"/>
          <c:tx>
            <c:v>Flow Trajectories 1_58_2</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Data'!$A$4882:$A$4893</c:f>
              <c:numCache>
                <c:formatCode>General</c:formatCode>
                <c:ptCount val="12"/>
                <c:pt idx="0">
                  <c:v>0.107916524314899</c:v>
                </c:pt>
                <c:pt idx="1">
                  <c:v>0.111872271892502</c:v>
                </c:pt>
                <c:pt idx="2">
                  <c:v>0.112899306348325</c:v>
                </c:pt>
                <c:pt idx="3">
                  <c:v>0.118121615242768</c:v>
                </c:pt>
                <c:pt idx="4">
                  <c:v>0.120149997795</c:v>
                </c:pt>
                <c:pt idx="5">
                  <c:v>0.120238889686097</c:v>
                </c:pt>
                <c:pt idx="6">
                  <c:v>0.12024523978848101</c:v>
                </c:pt>
                <c:pt idx="7">
                  <c:v>0.120251590027452</c:v>
                </c:pt>
                <c:pt idx="8">
                  <c:v>0.124298619055173</c:v>
                </c:pt>
                <c:pt idx="9">
                  <c:v>0.12892436459102699</c:v>
                </c:pt>
                <c:pt idx="10">
                  <c:v>0.12925547025304701</c:v>
                </c:pt>
                <c:pt idx="11">
                  <c:v>0.12925943881610699</c:v>
                </c:pt>
              </c:numCache>
            </c:numRef>
          </c:xVal>
          <c:yVal>
            <c:numRef>
              <c:f>'Plot Data'!$B$4882:$B$4893</c:f>
              <c:numCache>
                <c:formatCode>General</c:formatCode>
                <c:ptCount val="12"/>
                <c:pt idx="0">
                  <c:v>487988.03680714098</c:v>
                </c:pt>
                <c:pt idx="1">
                  <c:v>391135.33730241499</c:v>
                </c:pt>
                <c:pt idx="2">
                  <c:v>383971.85690849001</c:v>
                </c:pt>
                <c:pt idx="3">
                  <c:v>328114.48604552401</c:v>
                </c:pt>
                <c:pt idx="4">
                  <c:v>332108.58365392499</c:v>
                </c:pt>
                <c:pt idx="5">
                  <c:v>332259.44162135699</c:v>
                </c:pt>
                <c:pt idx="6">
                  <c:v>332270.20474062301</c:v>
                </c:pt>
                <c:pt idx="7">
                  <c:v>404053.67801118997</c:v>
                </c:pt>
                <c:pt idx="8">
                  <c:v>397796.05295007501</c:v>
                </c:pt>
                <c:pt idx="9">
                  <c:v>270405.616483027</c:v>
                </c:pt>
                <c:pt idx="10">
                  <c:v>269489.20580321801</c:v>
                </c:pt>
                <c:pt idx="11">
                  <c:v>269478.054993289</c:v>
                </c:pt>
              </c:numCache>
            </c:numRef>
          </c:yVal>
          <c:smooth val="0"/>
          <c:extLst>
            <c:ext xmlns:c16="http://schemas.microsoft.com/office/drawing/2014/chart" uri="{C3380CC4-5D6E-409C-BE32-E72D297353CC}">
              <c16:uniqueId val="{00000053-3B72-424F-9EC6-AB8A22BEB92D}"/>
            </c:ext>
          </c:extLst>
        </c:ser>
        <c:ser>
          <c:idx val="84"/>
          <c:order val="84"/>
          <c:tx>
            <c:v>Flow Trajectories 1_59</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Data'!$A$4896:$A$4946</c:f>
              <c:numCache>
                <c:formatCode>General</c:formatCode>
                <c:ptCount val="51"/>
                <c:pt idx="0">
                  <c:v>-5.8928779356836603E-5</c:v>
                </c:pt>
                <c:pt idx="1">
                  <c:v>5.2997025923332197E-3</c:v>
                </c:pt>
                <c:pt idx="2">
                  <c:v>1.04581469144932E-2</c:v>
                </c:pt>
                <c:pt idx="3">
                  <c:v>1.5557278354548201E-2</c:v>
                </c:pt>
                <c:pt idx="4">
                  <c:v>2.1129631414557801E-2</c:v>
                </c:pt>
                <c:pt idx="5">
                  <c:v>2.6709438455602301E-2</c:v>
                </c:pt>
                <c:pt idx="6">
                  <c:v>3.1787757500461998E-2</c:v>
                </c:pt>
                <c:pt idx="7">
                  <c:v>3.7375180241608401E-2</c:v>
                </c:pt>
                <c:pt idx="8">
                  <c:v>4.2967460475499097E-2</c:v>
                </c:pt>
                <c:pt idx="9">
                  <c:v>4.8050789850899299E-2</c:v>
                </c:pt>
                <c:pt idx="10">
                  <c:v>5.3642269183694399E-2</c:v>
                </c:pt>
                <c:pt idx="11">
                  <c:v>5.8729787057062298E-2</c:v>
                </c:pt>
                <c:pt idx="12">
                  <c:v>6.4313979384823694E-2</c:v>
                </c:pt>
                <c:pt idx="13">
                  <c:v>6.9905668767784104E-2</c:v>
                </c:pt>
                <c:pt idx="14">
                  <c:v>7.2961304834821203E-2</c:v>
                </c:pt>
                <c:pt idx="15">
                  <c:v>7.8045744796719302E-2</c:v>
                </c:pt>
                <c:pt idx="16">
                  <c:v>8.2099151628717101E-2</c:v>
                </c:pt>
                <c:pt idx="17">
                  <c:v>8.4630912760622706E-2</c:v>
                </c:pt>
                <c:pt idx="18">
                  <c:v>8.6758534845621293E-2</c:v>
                </c:pt>
                <c:pt idx="19">
                  <c:v>8.8480069290287594E-2</c:v>
                </c:pt>
                <c:pt idx="20">
                  <c:v>9.1821480894495003E-2</c:v>
                </c:pt>
                <c:pt idx="21">
                  <c:v>9.4861920242666806E-2</c:v>
                </c:pt>
                <c:pt idx="22">
                  <c:v>9.7399561506768095E-2</c:v>
                </c:pt>
                <c:pt idx="23">
                  <c:v>9.9432461970559299E-2</c:v>
                </c:pt>
                <c:pt idx="24">
                  <c:v>0.10146761163144701</c:v>
                </c:pt>
                <c:pt idx="25">
                  <c:v>0.103505746486679</c:v>
                </c:pt>
                <c:pt idx="26">
                  <c:v>0.105549069175364</c:v>
                </c:pt>
                <c:pt idx="27">
                  <c:v>0.107082153862487</c:v>
                </c:pt>
                <c:pt idx="28">
                  <c:v>0.108108088274377</c:v>
                </c:pt>
                <c:pt idx="29">
                  <c:v>0.109138710326193</c:v>
                </c:pt>
                <c:pt idx="30">
                  <c:v>0.11017202884449</c:v>
                </c:pt>
                <c:pt idx="31">
                  <c:v>0.111206487795525</c:v>
                </c:pt>
                <c:pt idx="32">
                  <c:v>0.112028739171942</c:v>
                </c:pt>
                <c:pt idx="33">
                  <c:v>0.11204907783677601</c:v>
                </c:pt>
                <c:pt idx="34">
                  <c:v>0.11205009391997001</c:v>
                </c:pt>
                <c:pt idx="35">
                  <c:v>0.112050347929529</c:v>
                </c:pt>
                <c:pt idx="36">
                  <c:v>0.11307253404394101</c:v>
                </c:pt>
                <c:pt idx="37">
                  <c:v>0.11358284278511301</c:v>
                </c:pt>
                <c:pt idx="38">
                  <c:v>0.11409649667903</c:v>
                </c:pt>
                <c:pt idx="39">
                  <c:v>0.114608434051322</c:v>
                </c:pt>
                <c:pt idx="40">
                  <c:v>0.115125883563019</c:v>
                </c:pt>
                <c:pt idx="41">
                  <c:v>0.120734480597183</c:v>
                </c:pt>
                <c:pt idx="42">
                  <c:v>0.123290298326677</c:v>
                </c:pt>
                <c:pt idx="43">
                  <c:v>0.12736220916944199</c:v>
                </c:pt>
                <c:pt idx="44">
                  <c:v>0.12964649339537401</c:v>
                </c:pt>
                <c:pt idx="45">
                  <c:v>0.12977348354904</c:v>
                </c:pt>
                <c:pt idx="46">
                  <c:v>0.12977983373498</c:v>
                </c:pt>
                <c:pt idx="47">
                  <c:v>0.129786183973952</c:v>
                </c:pt>
                <c:pt idx="48">
                  <c:v>0.134359200259384</c:v>
                </c:pt>
                <c:pt idx="49">
                  <c:v>0.13865143741736799</c:v>
                </c:pt>
                <c:pt idx="50">
                  <c:v>0.13865381855747799</c:v>
                </c:pt>
              </c:numCache>
            </c:numRef>
          </c:xVal>
          <c:yVal>
            <c:numRef>
              <c:f>'Plot Data'!$B$4896:$B$4946</c:f>
              <c:numCache>
                <c:formatCode>General</c:formatCode>
                <c:ptCount val="51"/>
                <c:pt idx="0">
                  <c:v>2484866.80041403</c:v>
                </c:pt>
                <c:pt idx="1">
                  <c:v>2415737.7798465402</c:v>
                </c:pt>
                <c:pt idx="2">
                  <c:v>2151362.9578720699</c:v>
                </c:pt>
                <c:pt idx="3">
                  <c:v>2049765.09730551</c:v>
                </c:pt>
                <c:pt idx="4">
                  <c:v>2082538.9523807999</c:v>
                </c:pt>
                <c:pt idx="5">
                  <c:v>2095280.3155642501</c:v>
                </c:pt>
                <c:pt idx="6">
                  <c:v>2096082.9490574801</c:v>
                </c:pt>
                <c:pt idx="7">
                  <c:v>2089257.4808650799</c:v>
                </c:pt>
                <c:pt idx="8">
                  <c:v>2080264.2595871</c:v>
                </c:pt>
                <c:pt idx="9">
                  <c:v>2072058.5186152</c:v>
                </c:pt>
                <c:pt idx="10">
                  <c:v>2054291.8454619499</c:v>
                </c:pt>
                <c:pt idx="11">
                  <c:v>2016601.6212499</c:v>
                </c:pt>
                <c:pt idx="12">
                  <c:v>2027513.3673049901</c:v>
                </c:pt>
                <c:pt idx="13">
                  <c:v>2009885.8643486199</c:v>
                </c:pt>
                <c:pt idx="14">
                  <c:v>1981229.10049055</c:v>
                </c:pt>
                <c:pt idx="15">
                  <c:v>1946924.8592558401</c:v>
                </c:pt>
                <c:pt idx="16">
                  <c:v>1965653.97867013</c:v>
                </c:pt>
                <c:pt idx="17">
                  <c:v>1980012.8245991</c:v>
                </c:pt>
                <c:pt idx="18">
                  <c:v>1985868.1597657099</c:v>
                </c:pt>
                <c:pt idx="19">
                  <c:v>1986079.7265218201</c:v>
                </c:pt>
                <c:pt idx="20">
                  <c:v>1972748.1574373699</c:v>
                </c:pt>
                <c:pt idx="21">
                  <c:v>1946266.03582564</c:v>
                </c:pt>
                <c:pt idx="22">
                  <c:v>1914219.7070764201</c:v>
                </c:pt>
                <c:pt idx="23">
                  <c:v>1879784.83820646</c:v>
                </c:pt>
                <c:pt idx="24">
                  <c:v>1840480.29000038</c:v>
                </c:pt>
                <c:pt idx="25">
                  <c:v>1789390.35577377</c:v>
                </c:pt>
                <c:pt idx="26">
                  <c:v>1716044.8927889799</c:v>
                </c:pt>
                <c:pt idx="27">
                  <c:v>1649154.6695657501</c:v>
                </c:pt>
                <c:pt idx="28">
                  <c:v>1595441.4283656101</c:v>
                </c:pt>
                <c:pt idx="29">
                  <c:v>1513212.1931159999</c:v>
                </c:pt>
                <c:pt idx="30">
                  <c:v>1402954.2185901699</c:v>
                </c:pt>
                <c:pt idx="31">
                  <c:v>1279137.8656433001</c:v>
                </c:pt>
                <c:pt idx="32">
                  <c:v>1191736.42561569</c:v>
                </c:pt>
                <c:pt idx="33">
                  <c:v>1189432.29463266</c:v>
                </c:pt>
                <c:pt idx="34">
                  <c:v>1189317.01198241</c:v>
                </c:pt>
                <c:pt idx="35">
                  <c:v>900431.991005452</c:v>
                </c:pt>
                <c:pt idx="36">
                  <c:v>787137.58043383295</c:v>
                </c:pt>
                <c:pt idx="37">
                  <c:v>747344.81553769403</c:v>
                </c:pt>
                <c:pt idx="38">
                  <c:v>711850.59621533297</c:v>
                </c:pt>
                <c:pt idx="39">
                  <c:v>668873.61209765996</c:v>
                </c:pt>
                <c:pt idx="40">
                  <c:v>619621.70277214504</c:v>
                </c:pt>
                <c:pt idx="41">
                  <c:v>369972.01569175097</c:v>
                </c:pt>
                <c:pt idx="42">
                  <c:v>348580.898360972</c:v>
                </c:pt>
                <c:pt idx="43">
                  <c:v>343832.78195428202</c:v>
                </c:pt>
                <c:pt idx="44">
                  <c:v>346380.41229743999</c:v>
                </c:pt>
                <c:pt idx="45">
                  <c:v>346469.74807369302</c:v>
                </c:pt>
                <c:pt idx="46">
                  <c:v>346474.26955898898</c:v>
                </c:pt>
                <c:pt idx="47">
                  <c:v>446349.93734691502</c:v>
                </c:pt>
                <c:pt idx="48">
                  <c:v>394204.31915990001</c:v>
                </c:pt>
                <c:pt idx="49">
                  <c:v>284207.42376358499</c:v>
                </c:pt>
                <c:pt idx="50">
                  <c:v>284195.09033103799</c:v>
                </c:pt>
              </c:numCache>
            </c:numRef>
          </c:yVal>
          <c:smooth val="0"/>
          <c:extLst>
            <c:ext xmlns:c16="http://schemas.microsoft.com/office/drawing/2014/chart" uri="{C3380CC4-5D6E-409C-BE32-E72D297353CC}">
              <c16:uniqueId val="{00000054-3B72-424F-9EC6-AB8A22BEB92D}"/>
            </c:ext>
          </c:extLst>
        </c:ser>
        <c:ser>
          <c:idx val="85"/>
          <c:order val="85"/>
          <c:tx>
            <c:v>Flow Trajectories 1_60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Data'!$A$4949:$A$5006</c:f>
              <c:numCache>
                <c:formatCode>General</c:formatCode>
                <c:ptCount val="58"/>
                <c:pt idx="0">
                  <c:v>-5.8930863408402201E-5</c:v>
                </c:pt>
                <c:pt idx="1">
                  <c:v>5.2958517547465897E-3</c:v>
                </c:pt>
                <c:pt idx="2">
                  <c:v>6.8449797641035402E-3</c:v>
                </c:pt>
                <c:pt idx="3">
                  <c:v>1.21038225877231E-2</c:v>
                </c:pt>
                <c:pt idx="4">
                  <c:v>1.7181327299981699E-2</c:v>
                </c:pt>
                <c:pt idx="5">
                  <c:v>2.2753387825662798E-2</c:v>
                </c:pt>
                <c:pt idx="6">
                  <c:v>2.83349928353041E-2</c:v>
                </c:pt>
                <c:pt idx="7">
                  <c:v>3.3920283348888997E-2</c:v>
                </c:pt>
                <c:pt idx="8">
                  <c:v>3.9511091460998703E-2</c:v>
                </c:pt>
                <c:pt idx="9">
                  <c:v>4.4594348990920601E-2</c:v>
                </c:pt>
                <c:pt idx="10">
                  <c:v>5.0183671693885899E-2</c:v>
                </c:pt>
                <c:pt idx="11">
                  <c:v>5.5777359121156202E-2</c:v>
                </c:pt>
                <c:pt idx="12">
                  <c:v>6.08585756081199E-2</c:v>
                </c:pt>
                <c:pt idx="13">
                  <c:v>6.6438041253174304E-2</c:v>
                </c:pt>
                <c:pt idx="14">
                  <c:v>7.0505624835493205E-2</c:v>
                </c:pt>
                <c:pt idx="15">
                  <c:v>7.6006572396874902E-2</c:v>
                </c:pt>
                <c:pt idx="16">
                  <c:v>7.9051631193525901E-2</c:v>
                </c:pt>
                <c:pt idx="17">
                  <c:v>8.3605363126774496E-2</c:v>
                </c:pt>
                <c:pt idx="18">
                  <c:v>8.6131924232856594E-2</c:v>
                </c:pt>
                <c:pt idx="19">
                  <c:v>9.0275837638215103E-2</c:v>
                </c:pt>
                <c:pt idx="20">
                  <c:v>9.3815773058518404E-2</c:v>
                </c:pt>
                <c:pt idx="21">
                  <c:v>9.7360543851047504E-2</c:v>
                </c:pt>
                <c:pt idx="22">
                  <c:v>0.100400486073805</c:v>
                </c:pt>
                <c:pt idx="23">
                  <c:v>0.103441805127992</c:v>
                </c:pt>
                <c:pt idx="24">
                  <c:v>0.10648490110527301</c:v>
                </c:pt>
                <c:pt idx="25">
                  <c:v>0.109529510200767</c:v>
                </c:pt>
                <c:pt idx="26">
                  <c:v>0.112067553845242</c:v>
                </c:pt>
                <c:pt idx="27">
                  <c:v>0.114098814272728</c:v>
                </c:pt>
                <c:pt idx="28">
                  <c:v>0.116130205486682</c:v>
                </c:pt>
                <c:pt idx="29">
                  <c:v>0.117656353477595</c:v>
                </c:pt>
                <c:pt idx="30">
                  <c:v>0.119181054721783</c:v>
                </c:pt>
                <c:pt idx="31">
                  <c:v>0.120709379272469</c:v>
                </c:pt>
                <c:pt idx="32">
                  <c:v>0.121730496536824</c:v>
                </c:pt>
                <c:pt idx="33">
                  <c:v>0.122759933122474</c:v>
                </c:pt>
                <c:pt idx="34">
                  <c:v>0.123793638583717</c:v>
                </c:pt>
                <c:pt idx="35">
                  <c:v>0.12483578175587801</c:v>
                </c:pt>
                <c:pt idx="36">
                  <c:v>0.12588750319074099</c:v>
                </c:pt>
                <c:pt idx="37">
                  <c:v>0.12639767249252701</c:v>
                </c:pt>
                <c:pt idx="38">
                  <c:v>0.12686613712023001</c:v>
                </c:pt>
                <c:pt idx="39">
                  <c:v>0.12745684910585101</c:v>
                </c:pt>
                <c:pt idx="40">
                  <c:v>0.12758399406152501</c:v>
                </c:pt>
                <c:pt idx="41">
                  <c:v>0.127615745256383</c:v>
                </c:pt>
                <c:pt idx="42">
                  <c:v>0.12843878139530401</c:v>
                </c:pt>
                <c:pt idx="43">
                  <c:v>0.128941910941229</c:v>
                </c:pt>
                <c:pt idx="44">
                  <c:v>0.12944749520049401</c:v>
                </c:pt>
                <c:pt idx="45">
                  <c:v>0.12995670063265499</c:v>
                </c:pt>
                <c:pt idx="46">
                  <c:v>0.130464263559181</c:v>
                </c:pt>
                <c:pt idx="47">
                  <c:v>0.13097092363811799</c:v>
                </c:pt>
                <c:pt idx="48">
                  <c:v>0.131581929757666</c:v>
                </c:pt>
                <c:pt idx="49">
                  <c:v>0.13672316410985499</c:v>
                </c:pt>
                <c:pt idx="50">
                  <c:v>0.141810681950617</c:v>
                </c:pt>
                <c:pt idx="51">
                  <c:v>0.14409129664283499</c:v>
                </c:pt>
                <c:pt idx="52">
                  <c:v>0.14424364007222701</c:v>
                </c:pt>
                <c:pt idx="53">
                  <c:v>0.144256339759821</c:v>
                </c:pt>
                <c:pt idx="54">
                  <c:v>0.14426268999879299</c:v>
                </c:pt>
                <c:pt idx="55">
                  <c:v>0.14988256137282099</c:v>
                </c:pt>
                <c:pt idx="56">
                  <c:v>0.15297252674842099</c:v>
                </c:pt>
                <c:pt idx="57">
                  <c:v>0.15302430594279401</c:v>
                </c:pt>
              </c:numCache>
            </c:numRef>
          </c:xVal>
          <c:yVal>
            <c:numRef>
              <c:f>'Plot Data'!$B$4949:$B$5006</c:f>
              <c:numCache>
                <c:formatCode>General</c:formatCode>
                <c:ptCount val="58"/>
                <c:pt idx="0">
                  <c:v>2489894.4888862902</c:v>
                </c:pt>
                <c:pt idx="1">
                  <c:v>2430572.38938192</c:v>
                </c:pt>
                <c:pt idx="2">
                  <c:v>2364649.6058862801</c:v>
                </c:pt>
                <c:pt idx="3">
                  <c:v>2066193.6654850401</c:v>
                </c:pt>
                <c:pt idx="4">
                  <c:v>2056767.5398333699</c:v>
                </c:pt>
                <c:pt idx="5">
                  <c:v>2088001.9620027</c:v>
                </c:pt>
                <c:pt idx="6">
                  <c:v>2097701.5941315899</c:v>
                </c:pt>
                <c:pt idx="7">
                  <c:v>2094562.2074153901</c:v>
                </c:pt>
                <c:pt idx="8">
                  <c:v>2085961.15257264</c:v>
                </c:pt>
                <c:pt idx="9">
                  <c:v>2077548.29420345</c:v>
                </c:pt>
                <c:pt idx="10">
                  <c:v>2067648.29134162</c:v>
                </c:pt>
                <c:pt idx="11">
                  <c:v>2040764.53214315</c:v>
                </c:pt>
                <c:pt idx="12">
                  <c:v>2031351.5717914901</c:v>
                </c:pt>
                <c:pt idx="13">
                  <c:v>2063729.3103187</c:v>
                </c:pt>
                <c:pt idx="14">
                  <c:v>2046837.4058028499</c:v>
                </c:pt>
                <c:pt idx="15">
                  <c:v>1989958.6776944899</c:v>
                </c:pt>
                <c:pt idx="16">
                  <c:v>1992691.20980334</c:v>
                </c:pt>
                <c:pt idx="17">
                  <c:v>2030194.27914182</c:v>
                </c:pt>
                <c:pt idx="18">
                  <c:v>2047838.14193902</c:v>
                </c:pt>
                <c:pt idx="19">
                  <c:v>2056317.5871686901</c:v>
                </c:pt>
                <c:pt idx="20">
                  <c:v>2045705.51851312</c:v>
                </c:pt>
                <c:pt idx="21">
                  <c:v>2023639.33852242</c:v>
                </c:pt>
                <c:pt idx="22">
                  <c:v>2000016.556389</c:v>
                </c:pt>
                <c:pt idx="23">
                  <c:v>1971637.0218352799</c:v>
                </c:pt>
                <c:pt idx="24">
                  <c:v>1939593.95404833</c:v>
                </c:pt>
                <c:pt idx="25">
                  <c:v>1904224.41038594</c:v>
                </c:pt>
                <c:pt idx="26">
                  <c:v>1874454.1805096699</c:v>
                </c:pt>
                <c:pt idx="27">
                  <c:v>1849923.3123673699</c:v>
                </c:pt>
                <c:pt idx="28">
                  <c:v>1824112.72474561</c:v>
                </c:pt>
                <c:pt idx="29">
                  <c:v>1798763.3147871699</c:v>
                </c:pt>
                <c:pt idx="30">
                  <c:v>1771092.15028483</c:v>
                </c:pt>
                <c:pt idx="31">
                  <c:v>1732514.4512185</c:v>
                </c:pt>
                <c:pt idx="32">
                  <c:v>1700987.0814108099</c:v>
                </c:pt>
                <c:pt idx="33">
                  <c:v>1654276.4238452001</c:v>
                </c:pt>
                <c:pt idx="34">
                  <c:v>1589202.0836803999</c:v>
                </c:pt>
                <c:pt idx="35">
                  <c:v>1498802.24790052</c:v>
                </c:pt>
                <c:pt idx="36">
                  <c:v>1353800.30740098</c:v>
                </c:pt>
                <c:pt idx="37">
                  <c:v>1241977.9879663701</c:v>
                </c:pt>
                <c:pt idx="38">
                  <c:v>1138545.2479669601</c:v>
                </c:pt>
                <c:pt idx="39">
                  <c:v>1004912.37101914</c:v>
                </c:pt>
                <c:pt idx="40">
                  <c:v>974100.95528622402</c:v>
                </c:pt>
                <c:pt idx="41">
                  <c:v>724528.46128673898</c:v>
                </c:pt>
                <c:pt idx="42">
                  <c:v>622168.62266189605</c:v>
                </c:pt>
                <c:pt idx="43">
                  <c:v>582236.862405658</c:v>
                </c:pt>
                <c:pt idx="44">
                  <c:v>546695.33327275596</c:v>
                </c:pt>
                <c:pt idx="45">
                  <c:v>514164.99979105202</c:v>
                </c:pt>
                <c:pt idx="46">
                  <c:v>497153.37500032701</c:v>
                </c:pt>
                <c:pt idx="47">
                  <c:v>485979.91004648001</c:v>
                </c:pt>
                <c:pt idx="48">
                  <c:v>465582.626531096</c:v>
                </c:pt>
                <c:pt idx="49">
                  <c:v>336517.13345218799</c:v>
                </c:pt>
                <c:pt idx="50">
                  <c:v>331564.70121060603</c:v>
                </c:pt>
                <c:pt idx="51">
                  <c:v>343811.63235685503</c:v>
                </c:pt>
                <c:pt idx="52">
                  <c:v>344268.41910905403</c:v>
                </c:pt>
                <c:pt idx="53">
                  <c:v>344306.30970175099</c:v>
                </c:pt>
                <c:pt idx="54">
                  <c:v>453934.10812753701</c:v>
                </c:pt>
                <c:pt idx="55">
                  <c:v>373959.87107705697</c:v>
                </c:pt>
                <c:pt idx="56">
                  <c:v>291169.42357824201</c:v>
                </c:pt>
                <c:pt idx="57">
                  <c:v>290751.74930320401</c:v>
                </c:pt>
              </c:numCache>
            </c:numRef>
          </c:yVal>
          <c:smooth val="0"/>
          <c:extLst>
            <c:ext xmlns:c16="http://schemas.microsoft.com/office/drawing/2014/chart" uri="{C3380CC4-5D6E-409C-BE32-E72D297353CC}">
              <c16:uniqueId val="{00000055-3B72-424F-9EC6-AB8A22BEB92D}"/>
            </c:ext>
          </c:extLst>
        </c:ser>
        <c:ser>
          <c:idx val="86"/>
          <c:order val="86"/>
          <c:tx>
            <c:v>Flow Trajectories 1_61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Data'!$A$5009:$A$5086</c:f>
              <c:numCache>
                <c:formatCode>General</c:formatCode>
                <c:ptCount val="78"/>
                <c:pt idx="0">
                  <c:v>-5.8933525155227498E-5</c:v>
                </c:pt>
                <c:pt idx="1">
                  <c:v>5.2855586866221698E-3</c:v>
                </c:pt>
                <c:pt idx="2">
                  <c:v>1.0477102364668299E-2</c:v>
                </c:pt>
                <c:pt idx="3">
                  <c:v>1.55634398588792E-2</c:v>
                </c:pt>
                <c:pt idx="4">
                  <c:v>2.11369262872915E-2</c:v>
                </c:pt>
                <c:pt idx="5">
                  <c:v>2.6716274106179001E-2</c:v>
                </c:pt>
                <c:pt idx="6">
                  <c:v>3.2299597576819397E-2</c:v>
                </c:pt>
                <c:pt idx="7">
                  <c:v>3.7889224384565698E-2</c:v>
                </c:pt>
                <c:pt idx="8">
                  <c:v>4.2970768268668601E-2</c:v>
                </c:pt>
                <c:pt idx="9">
                  <c:v>4.8560237176089802E-2</c:v>
                </c:pt>
                <c:pt idx="10">
                  <c:v>5.4152087247436802E-2</c:v>
                </c:pt>
                <c:pt idx="11">
                  <c:v>5.9235546093560597E-2</c:v>
                </c:pt>
                <c:pt idx="12">
                  <c:v>6.4810240038477795E-2</c:v>
                </c:pt>
                <c:pt idx="13">
                  <c:v>7.0393042671028999E-2</c:v>
                </c:pt>
                <c:pt idx="14">
                  <c:v>7.1413690754823705E-2</c:v>
                </c:pt>
                <c:pt idx="15">
                  <c:v>7.6711186588453897E-2</c:v>
                </c:pt>
                <c:pt idx="16">
                  <c:v>8.1776300902715704E-2</c:v>
                </c:pt>
                <c:pt idx="17">
                  <c:v>8.682135693312E-2</c:v>
                </c:pt>
                <c:pt idx="18">
                  <c:v>8.8840610576511894E-2</c:v>
                </c:pt>
                <c:pt idx="19">
                  <c:v>8.9144992188846695E-2</c:v>
                </c:pt>
                <c:pt idx="20">
                  <c:v>9.2684482587199302E-2</c:v>
                </c:pt>
                <c:pt idx="21">
                  <c:v>9.63293692223232E-2</c:v>
                </c:pt>
                <c:pt idx="22">
                  <c:v>0.100281700355437</c:v>
                </c:pt>
                <c:pt idx="23">
                  <c:v>0.104334087877896</c:v>
                </c:pt>
                <c:pt idx="24">
                  <c:v>0.10788098484831</c:v>
                </c:pt>
                <c:pt idx="25">
                  <c:v>0.111732269822089</c:v>
                </c:pt>
                <c:pt idx="26">
                  <c:v>0.114772191908557</c:v>
                </c:pt>
                <c:pt idx="27">
                  <c:v>0.11781304956213801</c:v>
                </c:pt>
                <c:pt idx="28">
                  <c:v>0.12115432328126</c:v>
                </c:pt>
                <c:pt idx="29">
                  <c:v>0.124192265450322</c:v>
                </c:pt>
                <c:pt idx="30">
                  <c:v>0.12672625726793499</c:v>
                </c:pt>
                <c:pt idx="31">
                  <c:v>0.126807533632213</c:v>
                </c:pt>
                <c:pt idx="32">
                  <c:v>0.12985180448108599</c:v>
                </c:pt>
                <c:pt idx="33">
                  <c:v>0.13238510769367501</c:v>
                </c:pt>
                <c:pt idx="34">
                  <c:v>0.13350050786360099</c:v>
                </c:pt>
                <c:pt idx="35">
                  <c:v>0.13380526474566501</c:v>
                </c:pt>
                <c:pt idx="36">
                  <c:v>0.13591419070781</c:v>
                </c:pt>
                <c:pt idx="37">
                  <c:v>0.137943392697983</c:v>
                </c:pt>
                <c:pt idx="38">
                  <c:v>0.13946685153616001</c:v>
                </c:pt>
                <c:pt idx="39">
                  <c:v>0.14099230005022301</c:v>
                </c:pt>
                <c:pt idx="40">
                  <c:v>0.14252142515543401</c:v>
                </c:pt>
                <c:pt idx="41">
                  <c:v>0.14354552678954299</c:v>
                </c:pt>
                <c:pt idx="42">
                  <c:v>0.144580330175961</c:v>
                </c:pt>
                <c:pt idx="43">
                  <c:v>0.14563016980506999</c:v>
                </c:pt>
                <c:pt idx="44">
                  <c:v>0.146688803837876</c:v>
                </c:pt>
                <c:pt idx="45">
                  <c:v>0.14734950029248201</c:v>
                </c:pt>
                <c:pt idx="46">
                  <c:v>0.14763621397256199</c:v>
                </c:pt>
                <c:pt idx="47">
                  <c:v>0.14768510002881499</c:v>
                </c:pt>
                <c:pt idx="48">
                  <c:v>0.147794685604974</c:v>
                </c:pt>
                <c:pt idx="49">
                  <c:v>0.14790288983042499</c:v>
                </c:pt>
                <c:pt idx="50">
                  <c:v>0.14800980261096999</c:v>
                </c:pt>
                <c:pt idx="51">
                  <c:v>0.148115558233408</c:v>
                </c:pt>
                <c:pt idx="52">
                  <c:v>0.148220264149931</c:v>
                </c:pt>
                <c:pt idx="53">
                  <c:v>0.14832394958550299</c:v>
                </c:pt>
                <c:pt idx="54">
                  <c:v>0.14842664418665699</c:v>
                </c:pt>
                <c:pt idx="55">
                  <c:v>0.14852837777873601</c:v>
                </c:pt>
                <c:pt idx="56">
                  <c:v>0.14854508662030499</c:v>
                </c:pt>
                <c:pt idx="57">
                  <c:v>0.149013744253327</c:v>
                </c:pt>
                <c:pt idx="58">
                  <c:v>0.149297850843635</c:v>
                </c:pt>
                <c:pt idx="59">
                  <c:v>0.149740738513616</c:v>
                </c:pt>
                <c:pt idx="60">
                  <c:v>0.15026523791386201</c:v>
                </c:pt>
                <c:pt idx="61">
                  <c:v>0.150425017757368</c:v>
                </c:pt>
                <c:pt idx="62">
                  <c:v>0.15045676895222701</c:v>
                </c:pt>
                <c:pt idx="63">
                  <c:v>0.15096571479579299</c:v>
                </c:pt>
                <c:pt idx="64">
                  <c:v>0.15147329455177899</c:v>
                </c:pt>
                <c:pt idx="65">
                  <c:v>0.15197519311653299</c:v>
                </c:pt>
                <c:pt idx="66">
                  <c:v>0.15247912690755699</c:v>
                </c:pt>
                <c:pt idx="67">
                  <c:v>0.15551470050527899</c:v>
                </c:pt>
                <c:pt idx="68">
                  <c:v>0.15969159211974299</c:v>
                </c:pt>
                <c:pt idx="69">
                  <c:v>0.16100978208588199</c:v>
                </c:pt>
                <c:pt idx="70">
                  <c:v>0.164149950743715</c:v>
                </c:pt>
                <c:pt idx="71">
                  <c:v>0.16546941651048799</c:v>
                </c:pt>
                <c:pt idx="72">
                  <c:v>0.16547576674945999</c:v>
                </c:pt>
                <c:pt idx="73">
                  <c:v>0.171128914839941</c:v>
                </c:pt>
                <c:pt idx="74">
                  <c:v>0.17370988630935799</c:v>
                </c:pt>
                <c:pt idx="75">
                  <c:v>0.174124090463908</c:v>
                </c:pt>
                <c:pt idx="76">
                  <c:v>0.17418191379886899</c:v>
                </c:pt>
                <c:pt idx="77">
                  <c:v>0.17418270751437401</c:v>
                </c:pt>
              </c:numCache>
            </c:numRef>
          </c:xVal>
          <c:yVal>
            <c:numRef>
              <c:f>'Plot Data'!$B$5009:$B$5086</c:f>
              <c:numCache>
                <c:formatCode>General</c:formatCode>
                <c:ptCount val="78"/>
                <c:pt idx="0">
                  <c:v>2495353.4996109698</c:v>
                </c:pt>
                <c:pt idx="1">
                  <c:v>2457163.4756208598</c:v>
                </c:pt>
                <c:pt idx="2">
                  <c:v>2097559.0467908001</c:v>
                </c:pt>
                <c:pt idx="3">
                  <c:v>2042539.9345984999</c:v>
                </c:pt>
                <c:pt idx="4">
                  <c:v>2083686.6636839199</c:v>
                </c:pt>
                <c:pt idx="5">
                  <c:v>2097116.1380238901</c:v>
                </c:pt>
                <c:pt idx="6">
                  <c:v>2097301.9064281499</c:v>
                </c:pt>
                <c:pt idx="7">
                  <c:v>2088853.27794484</c:v>
                </c:pt>
                <c:pt idx="8">
                  <c:v>2080053.3713197799</c:v>
                </c:pt>
                <c:pt idx="9">
                  <c:v>2070563.9033019999</c:v>
                </c:pt>
                <c:pt idx="10">
                  <c:v>2051954.9479120299</c:v>
                </c:pt>
                <c:pt idx="11">
                  <c:v>2033555.9586549201</c:v>
                </c:pt>
                <c:pt idx="12">
                  <c:v>2083539.9992470001</c:v>
                </c:pt>
                <c:pt idx="13">
                  <c:v>2092897.4740436401</c:v>
                </c:pt>
                <c:pt idx="14">
                  <c:v>2079868.65949316</c:v>
                </c:pt>
                <c:pt idx="15">
                  <c:v>2009527.3408099699</c:v>
                </c:pt>
                <c:pt idx="16">
                  <c:v>2047758.64745475</c:v>
                </c:pt>
                <c:pt idx="17">
                  <c:v>2092619.02926419</c:v>
                </c:pt>
                <c:pt idx="18">
                  <c:v>2101834.6882690801</c:v>
                </c:pt>
                <c:pt idx="19">
                  <c:v>2102891.6131056999</c:v>
                </c:pt>
                <c:pt idx="20">
                  <c:v>2102309.23454508</c:v>
                </c:pt>
                <c:pt idx="21">
                  <c:v>2086595.3992461199</c:v>
                </c:pt>
                <c:pt idx="22">
                  <c:v>2063624.0010693599</c:v>
                </c:pt>
                <c:pt idx="23">
                  <c:v>2035914.0167698299</c:v>
                </c:pt>
                <c:pt idx="24">
                  <c:v>2006162.3133193699</c:v>
                </c:pt>
                <c:pt idx="25">
                  <c:v>1972772.6667168699</c:v>
                </c:pt>
                <c:pt idx="26">
                  <c:v>1950062.2512727601</c:v>
                </c:pt>
                <c:pt idx="27">
                  <c:v>1927886.6622516301</c:v>
                </c:pt>
                <c:pt idx="28">
                  <c:v>1903478.44678687</c:v>
                </c:pt>
                <c:pt idx="29">
                  <c:v>1879688.6148339601</c:v>
                </c:pt>
                <c:pt idx="30">
                  <c:v>1858230.28404019</c:v>
                </c:pt>
                <c:pt idx="31">
                  <c:v>1857552.71126893</c:v>
                </c:pt>
                <c:pt idx="32">
                  <c:v>1829750.72009544</c:v>
                </c:pt>
                <c:pt idx="33">
                  <c:v>1805962.1199970201</c:v>
                </c:pt>
                <c:pt idx="34">
                  <c:v>1795477.3325278</c:v>
                </c:pt>
                <c:pt idx="35">
                  <c:v>1792724.5624341699</c:v>
                </c:pt>
                <c:pt idx="36">
                  <c:v>1771900.1492042199</c:v>
                </c:pt>
                <c:pt idx="37">
                  <c:v>1750014.6851262299</c:v>
                </c:pt>
                <c:pt idx="38">
                  <c:v>1732800.86991008</c:v>
                </c:pt>
                <c:pt idx="39">
                  <c:v>1711406.1039913599</c:v>
                </c:pt>
                <c:pt idx="40">
                  <c:v>1683468.32930014</c:v>
                </c:pt>
                <c:pt idx="41">
                  <c:v>1657851.34612708</c:v>
                </c:pt>
                <c:pt idx="42">
                  <c:v>1619147.8992673501</c:v>
                </c:pt>
                <c:pt idx="43">
                  <c:v>1556726.6762371301</c:v>
                </c:pt>
                <c:pt idx="44">
                  <c:v>1440637.2995271699</c:v>
                </c:pt>
                <c:pt idx="45">
                  <c:v>1316277.7182360101</c:v>
                </c:pt>
                <c:pt idx="46">
                  <c:v>1245876.2297469601</c:v>
                </c:pt>
                <c:pt idx="47">
                  <c:v>1232774.4004158999</c:v>
                </c:pt>
                <c:pt idx="48">
                  <c:v>1211581.58473098</c:v>
                </c:pt>
                <c:pt idx="49">
                  <c:v>1192663.45901412</c:v>
                </c:pt>
                <c:pt idx="50">
                  <c:v>1176142.06744982</c:v>
                </c:pt>
                <c:pt idx="51">
                  <c:v>1163702.8652214799</c:v>
                </c:pt>
                <c:pt idx="52">
                  <c:v>1151635.75807357</c:v>
                </c:pt>
                <c:pt idx="53">
                  <c:v>1139936.1708472699</c:v>
                </c:pt>
                <c:pt idx="54">
                  <c:v>1128599.4579982599</c:v>
                </c:pt>
                <c:pt idx="55">
                  <c:v>1117620.95270157</c:v>
                </c:pt>
                <c:pt idx="56">
                  <c:v>1113900.0580022701</c:v>
                </c:pt>
                <c:pt idx="57">
                  <c:v>1000062.34649367</c:v>
                </c:pt>
                <c:pt idx="58">
                  <c:v>928941.38227434596</c:v>
                </c:pt>
                <c:pt idx="59">
                  <c:v>815957.39474789298</c:v>
                </c:pt>
                <c:pt idx="60">
                  <c:v>686653.53530808399</c:v>
                </c:pt>
                <c:pt idx="61">
                  <c:v>649519.31807572895</c:v>
                </c:pt>
                <c:pt idx="62">
                  <c:v>508083.471312579</c:v>
                </c:pt>
                <c:pt idx="63">
                  <c:v>450702.96419627703</c:v>
                </c:pt>
                <c:pt idx="64">
                  <c:v>410568.49070782098</c:v>
                </c:pt>
                <c:pt idx="65">
                  <c:v>402975.65044067701</c:v>
                </c:pt>
                <c:pt idx="66">
                  <c:v>391584.71199522301</c:v>
                </c:pt>
                <c:pt idx="67">
                  <c:v>394402.405614449</c:v>
                </c:pt>
                <c:pt idx="68">
                  <c:v>315757.59543644998</c:v>
                </c:pt>
                <c:pt idx="69">
                  <c:v>320354.60227526998</c:v>
                </c:pt>
                <c:pt idx="70">
                  <c:v>337603.12462025997</c:v>
                </c:pt>
                <c:pt idx="71">
                  <c:v>340199.61977721797</c:v>
                </c:pt>
                <c:pt idx="72">
                  <c:v>476430.09301826201</c:v>
                </c:pt>
                <c:pt idx="73">
                  <c:v>387511.08179203898</c:v>
                </c:pt>
                <c:pt idx="74">
                  <c:v>320272.105294134</c:v>
                </c:pt>
                <c:pt idx="75">
                  <c:v>315769.907202709</c:v>
                </c:pt>
                <c:pt idx="76">
                  <c:v>315140.05193383899</c:v>
                </c:pt>
                <c:pt idx="77">
                  <c:v>315131.40390422399</c:v>
                </c:pt>
              </c:numCache>
            </c:numRef>
          </c:yVal>
          <c:smooth val="0"/>
          <c:extLst>
            <c:ext xmlns:c16="http://schemas.microsoft.com/office/drawing/2014/chart" uri="{C3380CC4-5D6E-409C-BE32-E72D297353CC}">
              <c16:uniqueId val="{00000056-3B72-424F-9EC6-AB8A22BEB92D}"/>
            </c:ext>
          </c:extLst>
        </c:ser>
        <c:ser>
          <c:idx val="87"/>
          <c:order val="87"/>
          <c:tx>
            <c:v>Flow Trajectories 1_62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Data'!$A$5089:$A$5191</c:f>
              <c:numCache>
                <c:formatCode>General</c:formatCode>
                <c:ptCount val="103"/>
                <c:pt idx="0">
                  <c:v>-5.8712220397439302E-5</c:v>
                </c:pt>
                <c:pt idx="1">
                  <c:v>5.2652757163824801E-3</c:v>
                </c:pt>
                <c:pt idx="2">
                  <c:v>7.8794891156457204E-3</c:v>
                </c:pt>
                <c:pt idx="3">
                  <c:v>1.00509940399818E-2</c:v>
                </c:pt>
                <c:pt idx="4">
                  <c:v>1.5123753492877E-2</c:v>
                </c:pt>
                <c:pt idx="5">
                  <c:v>2.0706454569636001E-2</c:v>
                </c:pt>
                <c:pt idx="6">
                  <c:v>2.5787333868058999E-2</c:v>
                </c:pt>
                <c:pt idx="7">
                  <c:v>3.1376164864862999E-2</c:v>
                </c:pt>
                <c:pt idx="8">
                  <c:v>3.6458382278004901E-2</c:v>
                </c:pt>
                <c:pt idx="9">
                  <c:v>4.2045740893655002E-2</c:v>
                </c:pt>
                <c:pt idx="10">
                  <c:v>4.7634764345877198E-2</c:v>
                </c:pt>
                <c:pt idx="11">
                  <c:v>5.3226501112186297E-2</c:v>
                </c:pt>
                <c:pt idx="12">
                  <c:v>5.8310434315276001E-2</c:v>
                </c:pt>
                <c:pt idx="13">
                  <c:v>6.3375316686806696E-2</c:v>
                </c:pt>
                <c:pt idx="14">
                  <c:v>6.8443206854265998E-2</c:v>
                </c:pt>
                <c:pt idx="15">
                  <c:v>7.0969932846548206E-2</c:v>
                </c:pt>
                <c:pt idx="16">
                  <c:v>7.6058766693046106E-2</c:v>
                </c:pt>
                <c:pt idx="17">
                  <c:v>7.8080777167304299E-2</c:v>
                </c:pt>
                <c:pt idx="18">
                  <c:v>8.3331764008581694E-2</c:v>
                </c:pt>
                <c:pt idx="19">
                  <c:v>8.8882702410633105E-2</c:v>
                </c:pt>
                <c:pt idx="20">
                  <c:v>9.1922529629113403E-2</c:v>
                </c:pt>
                <c:pt idx="21">
                  <c:v>9.2227457258863194E-2</c:v>
                </c:pt>
                <c:pt idx="22">
                  <c:v>9.2288425766894999E-2</c:v>
                </c:pt>
                <c:pt idx="23">
                  <c:v>9.6344276373377599E-2</c:v>
                </c:pt>
                <c:pt idx="24">
                  <c:v>0.100909009535517</c:v>
                </c:pt>
                <c:pt idx="25">
                  <c:v>0.10202485835065001</c:v>
                </c:pt>
                <c:pt idx="26">
                  <c:v>0.106280233955292</c:v>
                </c:pt>
                <c:pt idx="27">
                  <c:v>0.110945861750502</c:v>
                </c:pt>
                <c:pt idx="28">
                  <c:v>0.11550338849180999</c:v>
                </c:pt>
                <c:pt idx="29">
                  <c:v>0.119549226574971</c:v>
                </c:pt>
                <c:pt idx="30">
                  <c:v>0.124105246569113</c:v>
                </c:pt>
                <c:pt idx="31">
                  <c:v>0.12815279964394899</c:v>
                </c:pt>
                <c:pt idx="32">
                  <c:v>0.13169709033149701</c:v>
                </c:pt>
                <c:pt idx="33">
                  <c:v>0.13595193550629001</c:v>
                </c:pt>
                <c:pt idx="34">
                  <c:v>0.137976326145719</c:v>
                </c:pt>
                <c:pt idx="35">
                  <c:v>0.14212574188776</c:v>
                </c:pt>
                <c:pt idx="36">
                  <c:v>0.145666599345186</c:v>
                </c:pt>
                <c:pt idx="37">
                  <c:v>0.147690411318467</c:v>
                </c:pt>
                <c:pt idx="38">
                  <c:v>0.15113293442108999</c:v>
                </c:pt>
                <c:pt idx="39">
                  <c:v>0.15416844583956801</c:v>
                </c:pt>
                <c:pt idx="40">
                  <c:v>0.157306705211128</c:v>
                </c:pt>
                <c:pt idx="41">
                  <c:v>0.16034193345783801</c:v>
                </c:pt>
                <c:pt idx="42">
                  <c:v>0.16337874511627401</c:v>
                </c:pt>
                <c:pt idx="43">
                  <c:v>0.16591309751661701</c:v>
                </c:pt>
                <c:pt idx="44">
                  <c:v>0.168450581406654</c:v>
                </c:pt>
                <c:pt idx="45">
                  <c:v>0.169468080149829</c:v>
                </c:pt>
                <c:pt idx="46">
                  <c:v>0.17150535154360499</c:v>
                </c:pt>
                <c:pt idx="47">
                  <c:v>0.17303536801903299</c:v>
                </c:pt>
                <c:pt idx="48">
                  <c:v>0.17405843797835999</c:v>
                </c:pt>
                <c:pt idx="49">
                  <c:v>0.175122683906003</c:v>
                </c:pt>
                <c:pt idx="50">
                  <c:v>0.17615353981773099</c:v>
                </c:pt>
                <c:pt idx="51">
                  <c:v>0.176675258916203</c:v>
                </c:pt>
                <c:pt idx="52">
                  <c:v>0.177496879844595</c:v>
                </c:pt>
                <c:pt idx="53">
                  <c:v>0.178028497410951</c:v>
                </c:pt>
                <c:pt idx="54">
                  <c:v>0.17808242876840799</c:v>
                </c:pt>
                <c:pt idx="55">
                  <c:v>0.178192366031863</c:v>
                </c:pt>
                <c:pt idx="56">
                  <c:v>0.17830127430197601</c:v>
                </c:pt>
                <c:pt idx="57">
                  <c:v>0.17840925891742801</c:v>
                </c:pt>
                <c:pt idx="58">
                  <c:v>0.17851639808717601</c:v>
                </c:pt>
                <c:pt idx="59">
                  <c:v>0.17862103495817999</c:v>
                </c:pt>
                <c:pt idx="60">
                  <c:v>0.17873313191001799</c:v>
                </c:pt>
                <c:pt idx="61">
                  <c:v>0.178753767653062</c:v>
                </c:pt>
                <c:pt idx="62">
                  <c:v>0.17876734557343499</c:v>
                </c:pt>
                <c:pt idx="63">
                  <c:v>0.178892675084945</c:v>
                </c:pt>
                <c:pt idx="64">
                  <c:v>0.179017873541581</c:v>
                </c:pt>
                <c:pt idx="65">
                  <c:v>0.17914281681184599</c:v>
                </c:pt>
                <c:pt idx="66">
                  <c:v>0.17926650851800999</c:v>
                </c:pt>
                <c:pt idx="67">
                  <c:v>0.179388554258262</c:v>
                </c:pt>
                <c:pt idx="68">
                  <c:v>0.179508796194492</c:v>
                </c:pt>
                <c:pt idx="69">
                  <c:v>0.17962712646010701</c:v>
                </c:pt>
                <c:pt idx="70">
                  <c:v>0.17974349118937599</c:v>
                </c:pt>
                <c:pt idx="71">
                  <c:v>0.17985786361310199</c:v>
                </c:pt>
                <c:pt idx="72">
                  <c:v>0.17997027259255199</c:v>
                </c:pt>
                <c:pt idx="73">
                  <c:v>0.18008075277798299</c:v>
                </c:pt>
                <c:pt idx="74">
                  <c:v>0.180189352885325</c:v>
                </c:pt>
                <c:pt idx="75">
                  <c:v>0.18029613082405399</c:v>
                </c:pt>
                <c:pt idx="76">
                  <c:v>0.180401150027371</c:v>
                </c:pt>
                <c:pt idx="77">
                  <c:v>0.18050446832473899</c:v>
                </c:pt>
                <c:pt idx="78">
                  <c:v>0.18060613742290799</c:v>
                </c:pt>
                <c:pt idx="79">
                  <c:v>0.180706247336124</c:v>
                </c:pt>
                <c:pt idx="80">
                  <c:v>0.18080484223041099</c:v>
                </c:pt>
                <c:pt idx="81">
                  <c:v>0.18090196764989599</c:v>
                </c:pt>
                <c:pt idx="82">
                  <c:v>0.180997669805749</c:v>
                </c:pt>
                <c:pt idx="83">
                  <c:v>0.18105442720800499</c:v>
                </c:pt>
                <c:pt idx="84">
                  <c:v>0.18106872745691899</c:v>
                </c:pt>
                <c:pt idx="85">
                  <c:v>0.18138886078385699</c:v>
                </c:pt>
                <c:pt idx="86">
                  <c:v>0.18159012316079201</c:v>
                </c:pt>
                <c:pt idx="87">
                  <c:v>0.18190771585125601</c:v>
                </c:pt>
                <c:pt idx="88">
                  <c:v>0.18239223535507501</c:v>
                </c:pt>
                <c:pt idx="89">
                  <c:v>0.18292439594534701</c:v>
                </c:pt>
                <c:pt idx="90">
                  <c:v>0.18549979539293901</c:v>
                </c:pt>
                <c:pt idx="91">
                  <c:v>0.185755081292164</c:v>
                </c:pt>
                <c:pt idx="92">
                  <c:v>0.185793198820042</c:v>
                </c:pt>
                <c:pt idx="93">
                  <c:v>0.185799549059014</c:v>
                </c:pt>
                <c:pt idx="94">
                  <c:v>0.18933293484515101</c:v>
                </c:pt>
                <c:pt idx="95">
                  <c:v>0.190953142025275</c:v>
                </c:pt>
                <c:pt idx="96">
                  <c:v>0.195519361025452</c:v>
                </c:pt>
                <c:pt idx="97">
                  <c:v>0.19755519712771999</c:v>
                </c:pt>
                <c:pt idx="98">
                  <c:v>0.197707650737108</c:v>
                </c:pt>
                <c:pt idx="99">
                  <c:v>0.19771400097608</c:v>
                </c:pt>
                <c:pt idx="100">
                  <c:v>0.20337252984356899</c:v>
                </c:pt>
                <c:pt idx="101">
                  <c:v>0.20596040906588001</c:v>
                </c:pt>
                <c:pt idx="102">
                  <c:v>0.20643665215180901</c:v>
                </c:pt>
              </c:numCache>
            </c:numRef>
          </c:xVal>
          <c:yVal>
            <c:numRef>
              <c:f>'Plot Data'!$B$5089:$B$5191</c:f>
              <c:numCache>
                <c:formatCode>General</c:formatCode>
                <c:ptCount val="103"/>
                <c:pt idx="0">
                  <c:v>2499780.5074378201</c:v>
                </c:pt>
                <c:pt idx="1">
                  <c:v>2496764.1463128999</c:v>
                </c:pt>
                <c:pt idx="2">
                  <c:v>2280322.1079316898</c:v>
                </c:pt>
                <c:pt idx="3">
                  <c:v>2045770.0020174501</c:v>
                </c:pt>
                <c:pt idx="4">
                  <c:v>2034284.84391588</c:v>
                </c:pt>
                <c:pt idx="5">
                  <c:v>2082740.8539561999</c:v>
                </c:pt>
                <c:pt idx="6">
                  <c:v>2096749.34008415</c:v>
                </c:pt>
                <c:pt idx="7">
                  <c:v>2098679.7913581999</c:v>
                </c:pt>
                <c:pt idx="8">
                  <c:v>2091800.2836864099</c:v>
                </c:pt>
                <c:pt idx="9">
                  <c:v>2081588.0016252501</c:v>
                </c:pt>
                <c:pt idx="10">
                  <c:v>2072062.81020899</c:v>
                </c:pt>
                <c:pt idx="11">
                  <c:v>2056916.9756432299</c:v>
                </c:pt>
                <c:pt idx="12">
                  <c:v>2037148.5132639899</c:v>
                </c:pt>
                <c:pt idx="13">
                  <c:v>2086893.45861823</c:v>
                </c:pt>
                <c:pt idx="14">
                  <c:v>2122212.1382378801</c:v>
                </c:pt>
                <c:pt idx="15">
                  <c:v>2149989.0414576102</c:v>
                </c:pt>
                <c:pt idx="16">
                  <c:v>2013313.8323886101</c:v>
                </c:pt>
                <c:pt idx="17">
                  <c:v>2038424.32264448</c:v>
                </c:pt>
                <c:pt idx="18">
                  <c:v>2087026.96739225</c:v>
                </c:pt>
                <c:pt idx="19">
                  <c:v>2130536.7374450299</c:v>
                </c:pt>
                <c:pt idx="20">
                  <c:v>2135265.0999727598</c:v>
                </c:pt>
                <c:pt idx="21">
                  <c:v>2135495.7890336998</c:v>
                </c:pt>
                <c:pt idx="22">
                  <c:v>2135552.1749420501</c:v>
                </c:pt>
                <c:pt idx="23">
                  <c:v>2123130.80481527</c:v>
                </c:pt>
                <c:pt idx="24">
                  <c:v>2097627.4328868999</c:v>
                </c:pt>
                <c:pt idx="25">
                  <c:v>2091772.22358159</c:v>
                </c:pt>
                <c:pt idx="26">
                  <c:v>2067036.2720228101</c:v>
                </c:pt>
                <c:pt idx="27">
                  <c:v>2031979.9310281</c:v>
                </c:pt>
                <c:pt idx="28">
                  <c:v>1997836.7447975599</c:v>
                </c:pt>
                <c:pt idx="29">
                  <c:v>1973789.13289593</c:v>
                </c:pt>
                <c:pt idx="30">
                  <c:v>1943822.5246721499</c:v>
                </c:pt>
                <c:pt idx="31">
                  <c:v>1918400.84775225</c:v>
                </c:pt>
                <c:pt idx="32">
                  <c:v>1894622.704139</c:v>
                </c:pt>
                <c:pt idx="33">
                  <c:v>1863695.4385269701</c:v>
                </c:pt>
                <c:pt idx="34">
                  <c:v>1849227.6947516401</c:v>
                </c:pt>
                <c:pt idx="35">
                  <c:v>1820143.1197702901</c:v>
                </c:pt>
                <c:pt idx="36">
                  <c:v>1796131.22065552</c:v>
                </c:pt>
                <c:pt idx="37">
                  <c:v>1782555.56208493</c:v>
                </c:pt>
                <c:pt idx="38">
                  <c:v>1759308.7643614099</c:v>
                </c:pt>
                <c:pt idx="39">
                  <c:v>1739446.93683755</c:v>
                </c:pt>
                <c:pt idx="40">
                  <c:v>1719111.9223984401</c:v>
                </c:pt>
                <c:pt idx="41">
                  <c:v>1699700.3896661501</c:v>
                </c:pt>
                <c:pt idx="42">
                  <c:v>1679413.7652942201</c:v>
                </c:pt>
                <c:pt idx="43">
                  <c:v>1661864.2201016</c:v>
                </c:pt>
                <c:pt idx="44">
                  <c:v>1643326.2290473799</c:v>
                </c:pt>
                <c:pt idx="45">
                  <c:v>1635469.2051263701</c:v>
                </c:pt>
                <c:pt idx="46">
                  <c:v>1618774.8461033599</c:v>
                </c:pt>
                <c:pt idx="47">
                  <c:v>1603528.5690943799</c:v>
                </c:pt>
                <c:pt idx="48">
                  <c:v>1593610.34348413</c:v>
                </c:pt>
                <c:pt idx="49">
                  <c:v>1582071.9042505401</c:v>
                </c:pt>
                <c:pt idx="50">
                  <c:v>1569336.1638919101</c:v>
                </c:pt>
                <c:pt idx="51">
                  <c:v>1559459.1686575899</c:v>
                </c:pt>
                <c:pt idx="52">
                  <c:v>1545935.8522204601</c:v>
                </c:pt>
                <c:pt idx="53">
                  <c:v>1506380.2749696199</c:v>
                </c:pt>
                <c:pt idx="54">
                  <c:v>1502219.2329867801</c:v>
                </c:pt>
                <c:pt idx="55">
                  <c:v>1496706.70150757</c:v>
                </c:pt>
                <c:pt idx="56">
                  <c:v>1491861.45766727</c:v>
                </c:pt>
                <c:pt idx="57">
                  <c:v>1487567.83844454</c:v>
                </c:pt>
                <c:pt idx="58">
                  <c:v>1483760.4437904099</c:v>
                </c:pt>
                <c:pt idx="59">
                  <c:v>1480664.1682487701</c:v>
                </c:pt>
                <c:pt idx="60">
                  <c:v>1478143.1154038</c:v>
                </c:pt>
                <c:pt idx="61">
                  <c:v>1477676.92702968</c:v>
                </c:pt>
                <c:pt idx="62">
                  <c:v>1477103.8312226799</c:v>
                </c:pt>
                <c:pt idx="63">
                  <c:v>1470282.41996175</c:v>
                </c:pt>
                <c:pt idx="64">
                  <c:v>1463493.45037359</c:v>
                </c:pt>
                <c:pt idx="65">
                  <c:v>1449113.8224041199</c:v>
                </c:pt>
                <c:pt idx="66">
                  <c:v>1425700.89413605</c:v>
                </c:pt>
                <c:pt idx="67">
                  <c:v>1402497.04179208</c:v>
                </c:pt>
                <c:pt idx="68">
                  <c:v>1379539.3183575401</c:v>
                </c:pt>
                <c:pt idx="69">
                  <c:v>1356856.1683871001</c:v>
                </c:pt>
                <c:pt idx="70">
                  <c:v>1334464.20935463</c:v>
                </c:pt>
                <c:pt idx="71">
                  <c:v>1312375.8513448699</c:v>
                </c:pt>
                <c:pt idx="72">
                  <c:v>1290592.24513339</c:v>
                </c:pt>
                <c:pt idx="73">
                  <c:v>1269112.6062376299</c:v>
                </c:pt>
                <c:pt idx="74">
                  <c:v>1247932.96318957</c:v>
                </c:pt>
                <c:pt idx="75">
                  <c:v>1227047.1033122099</c:v>
                </c:pt>
                <c:pt idx="76">
                  <c:v>1206447.3015216</c:v>
                </c:pt>
                <c:pt idx="77">
                  <c:v>1187371.84852798</c:v>
                </c:pt>
                <c:pt idx="78">
                  <c:v>1173564.00825837</c:v>
                </c:pt>
                <c:pt idx="79">
                  <c:v>1159944.7867743899</c:v>
                </c:pt>
                <c:pt idx="80">
                  <c:v>1146514.85537318</c:v>
                </c:pt>
                <c:pt idx="81">
                  <c:v>1133274.0328858001</c:v>
                </c:pt>
                <c:pt idx="82">
                  <c:v>1120221.4394280701</c:v>
                </c:pt>
                <c:pt idx="83">
                  <c:v>1112479.6514721301</c:v>
                </c:pt>
                <c:pt idx="84">
                  <c:v>1108946.7944569299</c:v>
                </c:pt>
                <c:pt idx="85">
                  <c:v>1025019.59772985</c:v>
                </c:pt>
                <c:pt idx="86">
                  <c:v>969450.45875135495</c:v>
                </c:pt>
                <c:pt idx="87">
                  <c:v>878317.83806078997</c:v>
                </c:pt>
                <c:pt idx="88">
                  <c:v>738170.02165541495</c:v>
                </c:pt>
                <c:pt idx="89">
                  <c:v>610697.09630725195</c:v>
                </c:pt>
                <c:pt idx="90">
                  <c:v>394392.63347236702</c:v>
                </c:pt>
                <c:pt idx="91">
                  <c:v>383954.686466165</c:v>
                </c:pt>
                <c:pt idx="92">
                  <c:v>382397.569181422</c:v>
                </c:pt>
                <c:pt idx="93">
                  <c:v>376431.82862595498</c:v>
                </c:pt>
                <c:pt idx="94">
                  <c:v>353571.81053942401</c:v>
                </c:pt>
                <c:pt idx="95">
                  <c:v>311093.647743735</c:v>
                </c:pt>
                <c:pt idx="96">
                  <c:v>319954.18260801601</c:v>
                </c:pt>
                <c:pt idx="97">
                  <c:v>327924.85223381501</c:v>
                </c:pt>
                <c:pt idx="98">
                  <c:v>328287.02978811599</c:v>
                </c:pt>
                <c:pt idx="99">
                  <c:v>421049.46811389399</c:v>
                </c:pt>
                <c:pt idx="100">
                  <c:v>411046.17123238998</c:v>
                </c:pt>
                <c:pt idx="101">
                  <c:v>336518.77961030399</c:v>
                </c:pt>
                <c:pt idx="102">
                  <c:v>328828.12554382603</c:v>
                </c:pt>
              </c:numCache>
            </c:numRef>
          </c:yVal>
          <c:smooth val="0"/>
          <c:extLst>
            <c:ext xmlns:c16="http://schemas.microsoft.com/office/drawing/2014/chart" uri="{C3380CC4-5D6E-409C-BE32-E72D297353CC}">
              <c16:uniqueId val="{00000057-3B72-424F-9EC6-AB8A22BEB92D}"/>
            </c:ext>
          </c:extLst>
        </c:ser>
        <c:ser>
          <c:idx val="88"/>
          <c:order val="88"/>
          <c:tx>
            <c:v>Flow Trajectories 1_63</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Data'!$A$5194:$A$5353</c:f>
              <c:numCache>
                <c:formatCode>General</c:formatCode>
                <c:ptCount val="160"/>
                <c:pt idx="0">
                  <c:v>-5.8709329461171997E-5</c:v>
                </c:pt>
                <c:pt idx="1">
                  <c:v>2.8799979976940199E-3</c:v>
                </c:pt>
                <c:pt idx="2">
                  <c:v>5.6631674182742904E-3</c:v>
                </c:pt>
                <c:pt idx="3">
                  <c:v>6.4469733447439798E-3</c:v>
                </c:pt>
                <c:pt idx="4">
                  <c:v>8.3440256184395406E-3</c:v>
                </c:pt>
                <c:pt idx="5">
                  <c:v>8.3480408946957508E-3</c:v>
                </c:pt>
                <c:pt idx="6">
                  <c:v>8.3647144982928103E-3</c:v>
                </c:pt>
                <c:pt idx="7">
                  <c:v>9.3296847825671495E-3</c:v>
                </c:pt>
                <c:pt idx="8">
                  <c:v>1.2683958691047201E-2</c:v>
                </c:pt>
                <c:pt idx="9">
                  <c:v>1.60481688550848E-2</c:v>
                </c:pt>
                <c:pt idx="10">
                  <c:v>1.9159103277227901E-2</c:v>
                </c:pt>
                <c:pt idx="11">
                  <c:v>2.1835982635430799E-2</c:v>
                </c:pt>
                <c:pt idx="12">
                  <c:v>2.42114152927028E-2</c:v>
                </c:pt>
                <c:pt idx="13">
                  <c:v>2.63728531664085E-2</c:v>
                </c:pt>
                <c:pt idx="14">
                  <c:v>2.8370596115777798E-2</c:v>
                </c:pt>
                <c:pt idx="15">
                  <c:v>3.0263320902376399E-2</c:v>
                </c:pt>
                <c:pt idx="16">
                  <c:v>3.2109202374949297E-2</c:v>
                </c:pt>
                <c:pt idx="17">
                  <c:v>3.4126143818240098E-2</c:v>
                </c:pt>
                <c:pt idx="18">
                  <c:v>3.6178646634975602E-2</c:v>
                </c:pt>
                <c:pt idx="19">
                  <c:v>3.8315784950791097E-2</c:v>
                </c:pt>
                <c:pt idx="20">
                  <c:v>4.0553050047715603E-2</c:v>
                </c:pt>
                <c:pt idx="21">
                  <c:v>4.2875447916087502E-2</c:v>
                </c:pt>
                <c:pt idx="22">
                  <c:v>4.5266563047055002E-2</c:v>
                </c:pt>
                <c:pt idx="23">
                  <c:v>4.7705746024297897E-2</c:v>
                </c:pt>
                <c:pt idx="24">
                  <c:v>5.0182349153832802E-2</c:v>
                </c:pt>
                <c:pt idx="25">
                  <c:v>5.2683591184222799E-2</c:v>
                </c:pt>
                <c:pt idx="26">
                  <c:v>5.4953130091783597E-2</c:v>
                </c:pt>
                <c:pt idx="27">
                  <c:v>5.7211238431792003E-2</c:v>
                </c:pt>
                <c:pt idx="28">
                  <c:v>5.9677287055332498E-2</c:v>
                </c:pt>
                <c:pt idx="29">
                  <c:v>6.2197197609915197E-2</c:v>
                </c:pt>
                <c:pt idx="30">
                  <c:v>6.4945023220684295E-2</c:v>
                </c:pt>
                <c:pt idx="31">
                  <c:v>6.8669903158563E-2</c:v>
                </c:pt>
                <c:pt idx="32">
                  <c:v>7.1060951530235103E-2</c:v>
                </c:pt>
                <c:pt idx="33">
                  <c:v>7.2021286104549803E-2</c:v>
                </c:pt>
                <c:pt idx="34">
                  <c:v>7.3546398070406596E-2</c:v>
                </c:pt>
                <c:pt idx="35">
                  <c:v>7.4945567150268302E-2</c:v>
                </c:pt>
                <c:pt idx="36">
                  <c:v>8.0342521090009195E-2</c:v>
                </c:pt>
                <c:pt idx="37">
                  <c:v>8.5896448727776895E-2</c:v>
                </c:pt>
                <c:pt idx="38">
                  <c:v>8.7414666241680594E-2</c:v>
                </c:pt>
                <c:pt idx="39">
                  <c:v>9.0566128524526501E-2</c:v>
                </c:pt>
                <c:pt idx="40">
                  <c:v>9.5240899153553299E-2</c:v>
                </c:pt>
                <c:pt idx="41">
                  <c:v>0.100315959733425</c:v>
                </c:pt>
                <c:pt idx="42">
                  <c:v>0.105380562699531</c:v>
                </c:pt>
                <c:pt idx="43">
                  <c:v>0.10649725622961</c:v>
                </c:pt>
                <c:pt idx="44">
                  <c:v>0.111365232265126</c:v>
                </c:pt>
                <c:pt idx="45">
                  <c:v>0.115932632467257</c:v>
                </c:pt>
                <c:pt idx="46">
                  <c:v>0.12049297254539899</c:v>
                </c:pt>
                <c:pt idx="47">
                  <c:v>0.125055757546505</c:v>
                </c:pt>
                <c:pt idx="48">
                  <c:v>0.12961099691512501</c:v>
                </c:pt>
                <c:pt idx="49">
                  <c:v>0.13315552089980601</c:v>
                </c:pt>
                <c:pt idx="50">
                  <c:v>0.137212860209244</c:v>
                </c:pt>
                <c:pt idx="51">
                  <c:v>0.14136060109051099</c:v>
                </c:pt>
                <c:pt idx="52">
                  <c:v>0.14564354428232201</c:v>
                </c:pt>
                <c:pt idx="53">
                  <c:v>0.14961894290076999</c:v>
                </c:pt>
                <c:pt idx="54">
                  <c:v>0.15367241404888399</c:v>
                </c:pt>
                <c:pt idx="55">
                  <c:v>0.15556692775217901</c:v>
                </c:pt>
                <c:pt idx="56">
                  <c:v>0.15910121614148701</c:v>
                </c:pt>
                <c:pt idx="57">
                  <c:v>0.16222346986136399</c:v>
                </c:pt>
                <c:pt idx="58">
                  <c:v>0.16494501561334199</c:v>
                </c:pt>
                <c:pt idx="59">
                  <c:v>0.16724412203610001</c:v>
                </c:pt>
                <c:pt idx="60">
                  <c:v>0.16895839425855899</c:v>
                </c:pt>
                <c:pt idx="61">
                  <c:v>0.17033893492381599</c:v>
                </c:pt>
                <c:pt idx="62">
                  <c:v>0.171410086395588</c:v>
                </c:pt>
                <c:pt idx="63">
                  <c:v>0.17221214114161801</c:v>
                </c:pt>
                <c:pt idx="64">
                  <c:v>0.172779207494933</c:v>
                </c:pt>
                <c:pt idx="65">
                  <c:v>0.17311625715736201</c:v>
                </c:pt>
                <c:pt idx="66">
                  <c:v>0.173336240755952</c:v>
                </c:pt>
                <c:pt idx="67">
                  <c:v>0.17347555575978699</c:v>
                </c:pt>
                <c:pt idx="68">
                  <c:v>0.17360310121213501</c:v>
                </c:pt>
                <c:pt idx="69">
                  <c:v>0.173730043771612</c:v>
                </c:pt>
                <c:pt idx="70">
                  <c:v>0.17385678994275</c:v>
                </c:pt>
                <c:pt idx="71">
                  <c:v>0.17398352166098799</c:v>
                </c:pt>
                <c:pt idx="72">
                  <c:v>0.17411023780562199</c:v>
                </c:pt>
                <c:pt idx="73">
                  <c:v>0.174236937944555</c:v>
                </c:pt>
                <c:pt idx="74">
                  <c:v>0.174363623182826</c:v>
                </c:pt>
                <c:pt idx="75">
                  <c:v>0.17438895802081</c:v>
                </c:pt>
                <c:pt idx="76">
                  <c:v>0.17451562096851</c:v>
                </c:pt>
                <c:pt idx="77">
                  <c:v>0.17464225819083301</c:v>
                </c:pt>
                <c:pt idx="78">
                  <c:v>0.174768874770454</c:v>
                </c:pt>
                <c:pt idx="79">
                  <c:v>0.174895472744691</c:v>
                </c:pt>
                <c:pt idx="80">
                  <c:v>0.17503471659764699</c:v>
                </c:pt>
                <c:pt idx="81">
                  <c:v>0.175161308964569</c:v>
                </c:pt>
                <c:pt idx="82">
                  <c:v>0.17528788782618099</c:v>
                </c:pt>
                <c:pt idx="83">
                  <c:v>0.17542713529117501</c:v>
                </c:pt>
                <c:pt idx="84">
                  <c:v>0.175553726566018</c:v>
                </c:pt>
                <c:pt idx="85">
                  <c:v>0.175680305156238</c:v>
                </c:pt>
                <c:pt idx="86">
                  <c:v>0.175806874918158</c:v>
                </c:pt>
                <c:pt idx="87">
                  <c:v>0.17593343778161299</c:v>
                </c:pt>
                <c:pt idx="88">
                  <c:v>0.17605999465542499</c:v>
                </c:pt>
                <c:pt idx="89">
                  <c:v>0.176199202179398</c:v>
                </c:pt>
                <c:pt idx="90">
                  <c:v>0.176325750758033</c:v>
                </c:pt>
                <c:pt idx="91">
                  <c:v>0.17645228689761</c:v>
                </c:pt>
                <c:pt idx="92">
                  <c:v>0.176578810147204</c:v>
                </c:pt>
                <c:pt idx="93">
                  <c:v>0.176654716247031</c:v>
                </c:pt>
                <c:pt idx="94">
                  <c:v>0.176794441735631</c:v>
                </c:pt>
                <c:pt idx="95">
                  <c:v>0.177830448254817</c:v>
                </c:pt>
                <c:pt idx="96">
                  <c:v>0.17985524632167099</c:v>
                </c:pt>
                <c:pt idx="97">
                  <c:v>0.181741857939727</c:v>
                </c:pt>
                <c:pt idx="98">
                  <c:v>0.18278219092013401</c:v>
                </c:pt>
                <c:pt idx="99">
                  <c:v>0.18320826975753099</c:v>
                </c:pt>
                <c:pt idx="100">
                  <c:v>0.183372795333021</c:v>
                </c:pt>
                <c:pt idx="101">
                  <c:v>0.18343640994638</c:v>
                </c:pt>
                <c:pt idx="102">
                  <c:v>0.18356110927288399</c:v>
                </c:pt>
                <c:pt idx="103">
                  <c:v>0.18368551822121401</c:v>
                </c:pt>
                <c:pt idx="104">
                  <c:v>0.18380797810021901</c:v>
                </c:pt>
                <c:pt idx="105">
                  <c:v>0.183929845589063</c:v>
                </c:pt>
                <c:pt idx="106">
                  <c:v>0.18405132628898499</c:v>
                </c:pt>
                <c:pt idx="107">
                  <c:v>0.18417243659548899</c:v>
                </c:pt>
                <c:pt idx="108">
                  <c:v>0.184291249853788</c:v>
                </c:pt>
                <c:pt idx="109">
                  <c:v>0.184408266093541</c:v>
                </c:pt>
                <c:pt idx="110">
                  <c:v>0.18452482164900899</c:v>
                </c:pt>
                <c:pt idx="111">
                  <c:v>0.18465267853877901</c:v>
                </c:pt>
                <c:pt idx="112">
                  <c:v>0.18476752714354</c:v>
                </c:pt>
                <c:pt idx="113">
                  <c:v>0.18487817421758801</c:v>
                </c:pt>
                <c:pt idx="114">
                  <c:v>0.18498639423262001</c:v>
                </c:pt>
                <c:pt idx="115">
                  <c:v>0.18509225308521099</c:v>
                </c:pt>
                <c:pt idx="116">
                  <c:v>0.18519590464899999</c:v>
                </c:pt>
                <c:pt idx="117">
                  <c:v>0.18529594025582299</c:v>
                </c:pt>
                <c:pt idx="118">
                  <c:v>0.185391739998265</c:v>
                </c:pt>
                <c:pt idx="119">
                  <c:v>0.18547689941016399</c:v>
                </c:pt>
                <c:pt idx="120">
                  <c:v>0.185489398603677</c:v>
                </c:pt>
                <c:pt idx="121">
                  <c:v>0.18561166345173399</c:v>
                </c:pt>
                <c:pt idx="122">
                  <c:v>0.185733020387329</c:v>
                </c:pt>
                <c:pt idx="123">
                  <c:v>0.18585345752794499</c:v>
                </c:pt>
                <c:pt idx="124">
                  <c:v>0.185972968759712</c:v>
                </c:pt>
                <c:pt idx="125">
                  <c:v>0.186091550800669</c:v>
                </c:pt>
                <c:pt idx="126">
                  <c:v>0.18620921664253601</c:v>
                </c:pt>
                <c:pt idx="127">
                  <c:v>0.18632570018162201</c:v>
                </c:pt>
                <c:pt idx="128">
                  <c:v>0.186440085433805</c:v>
                </c:pt>
                <c:pt idx="129">
                  <c:v>0.18655228652349501</c:v>
                </c:pt>
                <c:pt idx="130">
                  <c:v>0.18666233014647499</c:v>
                </c:pt>
                <c:pt idx="131">
                  <c:v>0.186770264114931</c:v>
                </c:pt>
                <c:pt idx="132">
                  <c:v>0.186876150520428</c:v>
                </c:pt>
                <c:pt idx="133">
                  <c:v>0.18698006045794499</c:v>
                </c:pt>
                <c:pt idx="134">
                  <c:v>0.187082062672384</c:v>
                </c:pt>
                <c:pt idx="135">
                  <c:v>0.18718224313625201</c:v>
                </c:pt>
                <c:pt idx="136">
                  <c:v>0.18728068223793701</c:v>
                </c:pt>
                <c:pt idx="137">
                  <c:v>0.18737745433576</c:v>
                </c:pt>
                <c:pt idx="138">
                  <c:v>0.18747263769154701</c:v>
                </c:pt>
                <c:pt idx="139">
                  <c:v>0.18754768649499101</c:v>
                </c:pt>
                <c:pt idx="140">
                  <c:v>0.18756587928311499</c:v>
                </c:pt>
                <c:pt idx="141">
                  <c:v>0.18786936143713501</c:v>
                </c:pt>
                <c:pt idx="142">
                  <c:v>0.18805808766002</c:v>
                </c:pt>
                <c:pt idx="143">
                  <c:v>0.188355481806564</c:v>
                </c:pt>
                <c:pt idx="144">
                  <c:v>0.188810613030441</c:v>
                </c:pt>
                <c:pt idx="145">
                  <c:v>0.189346659474424</c:v>
                </c:pt>
                <c:pt idx="146">
                  <c:v>0.18988230713002199</c:v>
                </c:pt>
                <c:pt idx="147">
                  <c:v>0.19296022667396501</c:v>
                </c:pt>
                <c:pt idx="148">
                  <c:v>0.192991987210578</c:v>
                </c:pt>
                <c:pt idx="149">
                  <c:v>0.19302373840543599</c:v>
                </c:pt>
                <c:pt idx="150">
                  <c:v>0.195657675334448</c:v>
                </c:pt>
                <c:pt idx="151">
                  <c:v>0.19718243098414601</c:v>
                </c:pt>
                <c:pt idx="152">
                  <c:v>0.20226060982699201</c:v>
                </c:pt>
                <c:pt idx="153">
                  <c:v>0.204043789860372</c:v>
                </c:pt>
                <c:pt idx="154">
                  <c:v>0.20412001185453099</c:v>
                </c:pt>
                <c:pt idx="155">
                  <c:v>0.20412636233636899</c:v>
                </c:pt>
                <c:pt idx="156">
                  <c:v>0.20413271257534099</c:v>
                </c:pt>
                <c:pt idx="157">
                  <c:v>0.20979963291653</c:v>
                </c:pt>
                <c:pt idx="158">
                  <c:v>0.212378777063329</c:v>
                </c:pt>
                <c:pt idx="159">
                  <c:v>0.21285137829780401</c:v>
                </c:pt>
              </c:numCache>
            </c:numRef>
          </c:xVal>
          <c:yVal>
            <c:numRef>
              <c:f>'Plot Data'!$B$5194:$B$5353</c:f>
              <c:numCache>
                <c:formatCode>General</c:formatCode>
                <c:ptCount val="160"/>
                <c:pt idx="0">
                  <c:v>2502209.7131901798</c:v>
                </c:pt>
                <c:pt idx="1">
                  <c:v>2508936.4096015301</c:v>
                </c:pt>
                <c:pt idx="2">
                  <c:v>2535435.38419032</c:v>
                </c:pt>
                <c:pt idx="3">
                  <c:v>2542893.15536719</c:v>
                </c:pt>
                <c:pt idx="4">
                  <c:v>2319781.2526398199</c:v>
                </c:pt>
                <c:pt idx="5">
                  <c:v>2318958.4075253699</c:v>
                </c:pt>
                <c:pt idx="6">
                  <c:v>2315431.8983305399</c:v>
                </c:pt>
                <c:pt idx="7">
                  <c:v>2078433.71199681</c:v>
                </c:pt>
                <c:pt idx="8">
                  <c:v>2008126.57242154</c:v>
                </c:pt>
                <c:pt idx="9">
                  <c:v>2039448.4320845399</c:v>
                </c:pt>
                <c:pt idx="10">
                  <c:v>2073491.69777004</c:v>
                </c:pt>
                <c:pt idx="11">
                  <c:v>2088275.17856602</c:v>
                </c:pt>
                <c:pt idx="12">
                  <c:v>2094787.76637392</c:v>
                </c:pt>
                <c:pt idx="13">
                  <c:v>2098607.7262184299</c:v>
                </c:pt>
                <c:pt idx="14">
                  <c:v>2100571.4058384402</c:v>
                </c:pt>
                <c:pt idx="15">
                  <c:v>2100012.7448167899</c:v>
                </c:pt>
                <c:pt idx="16">
                  <c:v>2098390.8600159199</c:v>
                </c:pt>
                <c:pt idx="17">
                  <c:v>2096712.29159217</c:v>
                </c:pt>
                <c:pt idx="18">
                  <c:v>2092628.88882676</c:v>
                </c:pt>
                <c:pt idx="19">
                  <c:v>2088193.8096223001</c:v>
                </c:pt>
                <c:pt idx="20">
                  <c:v>2084432.7062814699</c:v>
                </c:pt>
                <c:pt idx="21">
                  <c:v>2079800.8654277399</c:v>
                </c:pt>
                <c:pt idx="22">
                  <c:v>2075249.1386364701</c:v>
                </c:pt>
                <c:pt idx="23">
                  <c:v>2071920.7437827899</c:v>
                </c:pt>
                <c:pt idx="24">
                  <c:v>2067251.44382002</c:v>
                </c:pt>
                <c:pt idx="25">
                  <c:v>2059046.16511962</c:v>
                </c:pt>
                <c:pt idx="26">
                  <c:v>2048417.6955925</c:v>
                </c:pt>
                <c:pt idx="27">
                  <c:v>2040032.6864851599</c:v>
                </c:pt>
                <c:pt idx="28">
                  <c:v>2046066.42578858</c:v>
                </c:pt>
                <c:pt idx="29">
                  <c:v>2075834.8398208001</c:v>
                </c:pt>
                <c:pt idx="30">
                  <c:v>2107240.5281705302</c:v>
                </c:pt>
                <c:pt idx="31">
                  <c:v>2141590.5130218398</c:v>
                </c:pt>
                <c:pt idx="32">
                  <c:v>2203195.3783502802</c:v>
                </c:pt>
                <c:pt idx="33">
                  <c:v>2225855.2493003001</c:v>
                </c:pt>
                <c:pt idx="34">
                  <c:v>2130267.7394635999</c:v>
                </c:pt>
                <c:pt idx="35">
                  <c:v>2008225.1278391101</c:v>
                </c:pt>
                <c:pt idx="36">
                  <c:v>2066237.4238959099</c:v>
                </c:pt>
                <c:pt idx="37">
                  <c:v>2114692.7316606198</c:v>
                </c:pt>
                <c:pt idx="38">
                  <c:v>2127865.5616991902</c:v>
                </c:pt>
                <c:pt idx="39">
                  <c:v>2146005.6710953801</c:v>
                </c:pt>
                <c:pt idx="40">
                  <c:v>2145039.78729166</c:v>
                </c:pt>
                <c:pt idx="41">
                  <c:v>2120496.9494799799</c:v>
                </c:pt>
                <c:pt idx="42">
                  <c:v>2093677.00588909</c:v>
                </c:pt>
                <c:pt idx="43">
                  <c:v>2087731.4963830099</c:v>
                </c:pt>
                <c:pt idx="44">
                  <c:v>2053464.5467721301</c:v>
                </c:pt>
                <c:pt idx="45">
                  <c:v>2017587.43227124</c:v>
                </c:pt>
                <c:pt idx="46">
                  <c:v>1990906.09672551</c:v>
                </c:pt>
                <c:pt idx="47">
                  <c:v>1961352.2389441801</c:v>
                </c:pt>
                <c:pt idx="48">
                  <c:v>1932336.68663346</c:v>
                </c:pt>
                <c:pt idx="49">
                  <c:v>1910789.2211056</c:v>
                </c:pt>
                <c:pt idx="50">
                  <c:v>1881493.7533802099</c:v>
                </c:pt>
                <c:pt idx="51">
                  <c:v>1852052.6217712001</c:v>
                </c:pt>
                <c:pt idx="52">
                  <c:v>1822812.38492588</c:v>
                </c:pt>
                <c:pt idx="53">
                  <c:v>1796706.8402221</c:v>
                </c:pt>
                <c:pt idx="54">
                  <c:v>1769938.36715992</c:v>
                </c:pt>
                <c:pt idx="55">
                  <c:v>1757550.0735619799</c:v>
                </c:pt>
                <c:pt idx="56">
                  <c:v>1735276.7615225699</c:v>
                </c:pt>
                <c:pt idx="57">
                  <c:v>1715754.9930332799</c:v>
                </c:pt>
                <c:pt idx="58">
                  <c:v>1698454.86716026</c:v>
                </c:pt>
                <c:pt idx="59">
                  <c:v>1683640.25182548</c:v>
                </c:pt>
                <c:pt idx="60">
                  <c:v>1672415.2693441201</c:v>
                </c:pt>
                <c:pt idx="61">
                  <c:v>1663132.2025170201</c:v>
                </c:pt>
                <c:pt idx="62">
                  <c:v>1655733.04618493</c:v>
                </c:pt>
                <c:pt idx="63">
                  <c:v>1649988.1100552899</c:v>
                </c:pt>
                <c:pt idx="64">
                  <c:v>1645768.15437431</c:v>
                </c:pt>
                <c:pt idx="65">
                  <c:v>1643254.9215927401</c:v>
                </c:pt>
                <c:pt idx="66">
                  <c:v>1641607.40325777</c:v>
                </c:pt>
                <c:pt idx="67">
                  <c:v>1640564.02250857</c:v>
                </c:pt>
                <c:pt idx="68">
                  <c:v>1639609.2272590899</c:v>
                </c:pt>
                <c:pt idx="69">
                  <c:v>1638659.58419946</c:v>
                </c:pt>
                <c:pt idx="70">
                  <c:v>1637712.6078831099</c:v>
                </c:pt>
                <c:pt idx="71">
                  <c:v>1636766.4876669601</c:v>
                </c:pt>
                <c:pt idx="72">
                  <c:v>1635821.3131180999</c:v>
                </c:pt>
                <c:pt idx="73">
                  <c:v>1634877.17025997</c:v>
                </c:pt>
                <c:pt idx="74">
                  <c:v>1633934.13239005</c:v>
                </c:pt>
                <c:pt idx="75">
                  <c:v>1633745.6686511</c:v>
                </c:pt>
                <c:pt idx="76">
                  <c:v>1632804.0990585899</c:v>
                </c:pt>
                <c:pt idx="77">
                  <c:v>1631863.8978991499</c:v>
                </c:pt>
                <c:pt idx="78">
                  <c:v>1630914.1058537101</c:v>
                </c:pt>
                <c:pt idx="79">
                  <c:v>1629954.0157985501</c:v>
                </c:pt>
                <c:pt idx="80">
                  <c:v>1628899.66922295</c:v>
                </c:pt>
                <c:pt idx="81">
                  <c:v>1627942.69508299</c:v>
                </c:pt>
                <c:pt idx="82">
                  <c:v>1626987.41905269</c:v>
                </c:pt>
                <c:pt idx="83">
                  <c:v>1625848.5186252401</c:v>
                </c:pt>
                <c:pt idx="84">
                  <c:v>1624793.52920676</c:v>
                </c:pt>
                <c:pt idx="85">
                  <c:v>1623734.9539698299</c:v>
                </c:pt>
                <c:pt idx="86">
                  <c:v>1622672.7800899099</c:v>
                </c:pt>
                <c:pt idx="87">
                  <c:v>1621606.98527388</c:v>
                </c:pt>
                <c:pt idx="88">
                  <c:v>1620537.5936461701</c:v>
                </c:pt>
                <c:pt idx="89">
                  <c:v>1619357.1195306999</c:v>
                </c:pt>
                <c:pt idx="90">
                  <c:v>1618280.2142092399</c:v>
                </c:pt>
                <c:pt idx="91">
                  <c:v>1617188.0068797001</c:v>
                </c:pt>
                <c:pt idx="92">
                  <c:v>1616090.26307804</c:v>
                </c:pt>
                <c:pt idx="93">
                  <c:v>1615431.35829962</c:v>
                </c:pt>
                <c:pt idx="94">
                  <c:v>1614217.2126328801</c:v>
                </c:pt>
                <c:pt idx="95">
                  <c:v>1605125.3815330099</c:v>
                </c:pt>
                <c:pt idx="96">
                  <c:v>1585441.4523903499</c:v>
                </c:pt>
                <c:pt idx="97">
                  <c:v>1564651.3982192299</c:v>
                </c:pt>
                <c:pt idx="98">
                  <c:v>1552010.4117395601</c:v>
                </c:pt>
                <c:pt idx="99">
                  <c:v>1546924.4731775301</c:v>
                </c:pt>
                <c:pt idx="100">
                  <c:v>1541481.0751738099</c:v>
                </c:pt>
                <c:pt idx="101">
                  <c:v>1539171.6300437299</c:v>
                </c:pt>
                <c:pt idx="102">
                  <c:v>1534832.71242501</c:v>
                </c:pt>
                <c:pt idx="103">
                  <c:v>1530649.0849321301</c:v>
                </c:pt>
                <c:pt idx="104">
                  <c:v>1526742.1223483901</c:v>
                </c:pt>
                <c:pt idx="105">
                  <c:v>1522998.1953163999</c:v>
                </c:pt>
                <c:pt idx="106">
                  <c:v>1519383.3938454001</c:v>
                </c:pt>
                <c:pt idx="107">
                  <c:v>1515886.03119499</c:v>
                </c:pt>
                <c:pt idx="108">
                  <c:v>1512642.75014764</c:v>
                </c:pt>
                <c:pt idx="109">
                  <c:v>1509629.5932431901</c:v>
                </c:pt>
                <c:pt idx="110">
                  <c:v>1506721.7055591</c:v>
                </c:pt>
                <c:pt idx="111">
                  <c:v>1503627.77338504</c:v>
                </c:pt>
                <c:pt idx="112">
                  <c:v>1499882.4842085401</c:v>
                </c:pt>
                <c:pt idx="113">
                  <c:v>1484490.8203278801</c:v>
                </c:pt>
                <c:pt idx="114">
                  <c:v>1470627.8071644299</c:v>
                </c:pt>
                <c:pt idx="115">
                  <c:v>1458184.55117251</c:v>
                </c:pt>
                <c:pt idx="116">
                  <c:v>1447036.6162239399</c:v>
                </c:pt>
                <c:pt idx="117">
                  <c:v>1437493.3805909699</c:v>
                </c:pt>
                <c:pt idx="118">
                  <c:v>1429755.68710557</c:v>
                </c:pt>
                <c:pt idx="119">
                  <c:v>1423544.9733832099</c:v>
                </c:pt>
                <c:pt idx="120">
                  <c:v>1422092.1752405399</c:v>
                </c:pt>
                <c:pt idx="121">
                  <c:v>1406411.79926518</c:v>
                </c:pt>
                <c:pt idx="122">
                  <c:v>1390759.45900001</c:v>
                </c:pt>
                <c:pt idx="123">
                  <c:v>1375102.34266154</c:v>
                </c:pt>
                <c:pt idx="124">
                  <c:v>1359410.85474154</c:v>
                </c:pt>
                <c:pt idx="125">
                  <c:v>1343658.7770043099</c:v>
                </c:pt>
                <c:pt idx="126">
                  <c:v>1327822.0433790099</c:v>
                </c:pt>
                <c:pt idx="127">
                  <c:v>1308202.4252285201</c:v>
                </c:pt>
                <c:pt idx="128">
                  <c:v>1286815.5997098901</c:v>
                </c:pt>
                <c:pt idx="129">
                  <c:v>1265815.0255672301</c:v>
                </c:pt>
                <c:pt idx="130">
                  <c:v>1245210.17504848</c:v>
                </c:pt>
                <c:pt idx="131">
                  <c:v>1225004.42374374</c:v>
                </c:pt>
                <c:pt idx="132">
                  <c:v>1205196.5813102501</c:v>
                </c:pt>
                <c:pt idx="133">
                  <c:v>1185782.1258249299</c:v>
                </c:pt>
                <c:pt idx="134">
                  <c:v>1166753.84463186</c:v>
                </c:pt>
                <c:pt idx="135">
                  <c:v>1148105.99707792</c:v>
                </c:pt>
                <c:pt idx="136">
                  <c:v>1129825.0024529099</c:v>
                </c:pt>
                <c:pt idx="137">
                  <c:v>1111902.5113305999</c:v>
                </c:pt>
                <c:pt idx="138">
                  <c:v>1094327.2521665101</c:v>
                </c:pt>
                <c:pt idx="139">
                  <c:v>1080510.4644841501</c:v>
                </c:pt>
                <c:pt idx="140">
                  <c:v>1075453.45208557</c:v>
                </c:pt>
                <c:pt idx="141">
                  <c:v>994018.69722940004</c:v>
                </c:pt>
                <c:pt idx="142">
                  <c:v>947068.46036713</c:v>
                </c:pt>
                <c:pt idx="143">
                  <c:v>871437.67309070204</c:v>
                </c:pt>
                <c:pt idx="144">
                  <c:v>753845.38275152096</c:v>
                </c:pt>
                <c:pt idx="145">
                  <c:v>623163.06636542198</c:v>
                </c:pt>
                <c:pt idx="146">
                  <c:v>499574.70118703501</c:v>
                </c:pt>
                <c:pt idx="147">
                  <c:v>355652.64147564099</c:v>
                </c:pt>
                <c:pt idx="148">
                  <c:v>353971.93674602697</c:v>
                </c:pt>
                <c:pt idx="149">
                  <c:v>383135.90009421401</c:v>
                </c:pt>
                <c:pt idx="150">
                  <c:v>364743.85210973199</c:v>
                </c:pt>
                <c:pt idx="151">
                  <c:v>319868.63526634302</c:v>
                </c:pt>
                <c:pt idx="152">
                  <c:v>320401.09207417403</c:v>
                </c:pt>
                <c:pt idx="153">
                  <c:v>327046.88867827802</c:v>
                </c:pt>
                <c:pt idx="154">
                  <c:v>327265.983647627</c:v>
                </c:pt>
                <c:pt idx="155">
                  <c:v>327284.24794233998</c:v>
                </c:pt>
                <c:pt idx="156">
                  <c:v>405710.20567211497</c:v>
                </c:pt>
                <c:pt idx="157">
                  <c:v>412443.682095139</c:v>
                </c:pt>
                <c:pt idx="158">
                  <c:v>346089.04900078301</c:v>
                </c:pt>
                <c:pt idx="159">
                  <c:v>339690.77517222398</c:v>
                </c:pt>
              </c:numCache>
            </c:numRef>
          </c:yVal>
          <c:smooth val="0"/>
          <c:extLst>
            <c:ext xmlns:c16="http://schemas.microsoft.com/office/drawing/2014/chart" uri="{C3380CC4-5D6E-409C-BE32-E72D297353CC}">
              <c16:uniqueId val="{00000058-3B72-424F-9EC6-AB8A22BEB92D}"/>
            </c:ext>
          </c:extLst>
        </c:ser>
        <c:ser>
          <c:idx val="89"/>
          <c:order val="89"/>
          <c:tx>
            <c:v>Flow Trajectories 1_64_0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Data'!$A$5356:$A$5381</c:f>
              <c:numCache>
                <c:formatCode>General</c:formatCode>
                <c:ptCount val="26"/>
                <c:pt idx="0">
                  <c:v>-5.8928843188658701E-5</c:v>
                </c:pt>
                <c:pt idx="1">
                  <c:v>5.2994560190224001E-3</c:v>
                </c:pt>
                <c:pt idx="2">
                  <c:v>1.04575746625263E-2</c:v>
                </c:pt>
                <c:pt idx="3">
                  <c:v>1.57578792105562E-2</c:v>
                </c:pt>
                <c:pt idx="4">
                  <c:v>2.1330440861043701E-2</c:v>
                </c:pt>
                <c:pt idx="5">
                  <c:v>2.6910626739845799E-2</c:v>
                </c:pt>
                <c:pt idx="6">
                  <c:v>3.1989400241703499E-2</c:v>
                </c:pt>
                <c:pt idx="7">
                  <c:v>3.7576575878720202E-2</c:v>
                </c:pt>
                <c:pt idx="8">
                  <c:v>4.3168168284466998E-2</c:v>
                </c:pt>
                <c:pt idx="9">
                  <c:v>4.8252110853649603E-2</c:v>
                </c:pt>
                <c:pt idx="10">
                  <c:v>5.38456821495083E-2</c:v>
                </c:pt>
                <c:pt idx="11">
                  <c:v>5.9453797234205803E-2</c:v>
                </c:pt>
                <c:pt idx="12">
                  <c:v>6.4039136630096999E-2</c:v>
                </c:pt>
                <c:pt idx="13">
                  <c:v>6.4547870811186098E-2</c:v>
                </c:pt>
                <c:pt idx="14">
                  <c:v>6.8107089394295703E-2</c:v>
                </c:pt>
                <c:pt idx="15">
                  <c:v>7.2179619716641302E-2</c:v>
                </c:pt>
                <c:pt idx="16">
                  <c:v>7.4736953252205807E-2</c:v>
                </c:pt>
                <c:pt idx="17">
                  <c:v>7.6271173613925297E-2</c:v>
                </c:pt>
                <c:pt idx="18">
                  <c:v>7.8411117253413695E-2</c:v>
                </c:pt>
                <c:pt idx="19">
                  <c:v>8.0951996747598301E-2</c:v>
                </c:pt>
                <c:pt idx="20">
                  <c:v>8.4010940585256905E-2</c:v>
                </c:pt>
                <c:pt idx="21">
                  <c:v>8.6055965740542598E-2</c:v>
                </c:pt>
                <c:pt idx="22">
                  <c:v>8.6207084619432203E-2</c:v>
                </c:pt>
                <c:pt idx="23">
                  <c:v>8.6232095223081395E-2</c:v>
                </c:pt>
                <c:pt idx="24">
                  <c:v>8.6707631249001105E-2</c:v>
                </c:pt>
                <c:pt idx="25">
                  <c:v>8.6722820388142205E-2</c:v>
                </c:pt>
              </c:numCache>
            </c:numRef>
          </c:xVal>
          <c:yVal>
            <c:numRef>
              <c:f>'Plot Data'!$B$5356:$B$5381</c:f>
              <c:numCache>
                <c:formatCode>General</c:formatCode>
                <c:ptCount val="26"/>
                <c:pt idx="0">
                  <c:v>2484508.5775214699</c:v>
                </c:pt>
                <c:pt idx="1">
                  <c:v>2416136.5672863498</c:v>
                </c:pt>
                <c:pt idx="2">
                  <c:v>2152820.8971184501</c:v>
                </c:pt>
                <c:pt idx="3">
                  <c:v>2051864.42362082</c:v>
                </c:pt>
                <c:pt idx="4">
                  <c:v>2083830.2489938401</c:v>
                </c:pt>
                <c:pt idx="5">
                  <c:v>2094725.40067763</c:v>
                </c:pt>
                <c:pt idx="6">
                  <c:v>2094856.9646555199</c:v>
                </c:pt>
                <c:pt idx="7">
                  <c:v>2088737.0402762799</c:v>
                </c:pt>
                <c:pt idx="8">
                  <c:v>2080164.2839276199</c:v>
                </c:pt>
                <c:pt idx="9">
                  <c:v>2071308.7630878501</c:v>
                </c:pt>
                <c:pt idx="10">
                  <c:v>2046567.6144564699</c:v>
                </c:pt>
                <c:pt idx="11">
                  <c:v>1948745.79790886</c:v>
                </c:pt>
                <c:pt idx="12">
                  <c:v>1875649.6515158</c:v>
                </c:pt>
                <c:pt idx="13">
                  <c:v>1870825.26291258</c:v>
                </c:pt>
                <c:pt idx="14">
                  <c:v>1853220.13801568</c:v>
                </c:pt>
                <c:pt idx="15">
                  <c:v>1802017.67103172</c:v>
                </c:pt>
                <c:pt idx="16">
                  <c:v>1690805.3793714601</c:v>
                </c:pt>
                <c:pt idx="17">
                  <c:v>1608149.3931508199</c:v>
                </c:pt>
                <c:pt idx="18">
                  <c:v>1516232.02581908</c:v>
                </c:pt>
                <c:pt idx="19">
                  <c:v>1469992.54550117</c:v>
                </c:pt>
                <c:pt idx="20">
                  <c:v>1390197.2290399601</c:v>
                </c:pt>
                <c:pt idx="21">
                  <c:v>1308904.3128501901</c:v>
                </c:pt>
                <c:pt idx="22">
                  <c:v>1302859.93515809</c:v>
                </c:pt>
                <c:pt idx="23">
                  <c:v>1435038.7706323799</c:v>
                </c:pt>
                <c:pt idx="24">
                  <c:v>1259374.1299590999</c:v>
                </c:pt>
                <c:pt idx="25">
                  <c:v>1253439.4802234899</c:v>
                </c:pt>
              </c:numCache>
            </c:numRef>
          </c:yVal>
          <c:smooth val="0"/>
          <c:extLst>
            <c:ext xmlns:c16="http://schemas.microsoft.com/office/drawing/2014/chart" uri="{C3380CC4-5D6E-409C-BE32-E72D297353CC}">
              <c16:uniqueId val="{00000059-3B72-424F-9EC6-AB8A22BEB92D}"/>
            </c:ext>
          </c:extLst>
        </c:ser>
        <c:ser>
          <c:idx val="90"/>
          <c:order val="90"/>
          <c:tx>
            <c:v>Flow Trajectories 1_64_1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Data'!$A$5384:$A$5404</c:f>
              <c:numCache>
                <c:formatCode>General</c:formatCode>
                <c:ptCount val="21"/>
                <c:pt idx="0">
                  <c:v>8.6722820388142205E-2</c:v>
                </c:pt>
                <c:pt idx="1">
                  <c:v>8.77189130955532E-2</c:v>
                </c:pt>
                <c:pt idx="2">
                  <c:v>8.8757465379859402E-2</c:v>
                </c:pt>
                <c:pt idx="3">
                  <c:v>8.9767315076419205E-2</c:v>
                </c:pt>
                <c:pt idx="4">
                  <c:v>9.0879910830111196E-2</c:v>
                </c:pt>
                <c:pt idx="5">
                  <c:v>9.1384654240630803E-2</c:v>
                </c:pt>
                <c:pt idx="6">
                  <c:v>9.2403762152524702E-2</c:v>
                </c:pt>
                <c:pt idx="7">
                  <c:v>9.3957930834434697E-2</c:v>
                </c:pt>
                <c:pt idx="8">
                  <c:v>9.8057159521675097E-2</c:v>
                </c:pt>
                <c:pt idx="9">
                  <c:v>0.102434728475972</c:v>
                </c:pt>
                <c:pt idx="10">
                  <c:v>0.107531515973259</c:v>
                </c:pt>
                <c:pt idx="11">
                  <c:v>0.10905055934324399</c:v>
                </c:pt>
                <c:pt idx="12">
                  <c:v>0.10930442685498699</c:v>
                </c:pt>
                <c:pt idx="13">
                  <c:v>0.10931077682729699</c:v>
                </c:pt>
                <c:pt idx="14">
                  <c:v>0.109317127066269</c:v>
                </c:pt>
                <c:pt idx="15">
                  <c:v>0.1108246335132</c:v>
                </c:pt>
                <c:pt idx="16">
                  <c:v>0.11355430017702101</c:v>
                </c:pt>
                <c:pt idx="17">
                  <c:v>0.115599536671891</c:v>
                </c:pt>
                <c:pt idx="18">
                  <c:v>0.118672801862846</c:v>
                </c:pt>
                <c:pt idx="19">
                  <c:v>0.118720468684515</c:v>
                </c:pt>
                <c:pt idx="20">
                  <c:v>0.11872126239399899</c:v>
                </c:pt>
              </c:numCache>
            </c:numRef>
          </c:xVal>
          <c:yVal>
            <c:numRef>
              <c:f>'Plot Data'!$B$5384:$B$5404</c:f>
              <c:numCache>
                <c:formatCode>General</c:formatCode>
                <c:ptCount val="21"/>
                <c:pt idx="0">
                  <c:v>1228572.68141482</c:v>
                </c:pt>
                <c:pt idx="1">
                  <c:v>891182.89060511906</c:v>
                </c:pt>
                <c:pt idx="2">
                  <c:v>629025.06451609603</c:v>
                </c:pt>
                <c:pt idx="3">
                  <c:v>596401.29508656403</c:v>
                </c:pt>
                <c:pt idx="4">
                  <c:v>599095.14643302804</c:v>
                </c:pt>
                <c:pt idx="5">
                  <c:v>603975.89857477404</c:v>
                </c:pt>
                <c:pt idx="6">
                  <c:v>593805.72173170396</c:v>
                </c:pt>
                <c:pt idx="7">
                  <c:v>538250.89614967897</c:v>
                </c:pt>
                <c:pt idx="8">
                  <c:v>422275.49382593</c:v>
                </c:pt>
                <c:pt idx="9">
                  <c:v>400862.22856730799</c:v>
                </c:pt>
                <c:pt idx="10">
                  <c:v>328983.52737806301</c:v>
                </c:pt>
                <c:pt idx="11">
                  <c:v>331851.06999421102</c:v>
                </c:pt>
                <c:pt idx="12">
                  <c:v>332494.76865420002</c:v>
                </c:pt>
                <c:pt idx="13">
                  <c:v>332510.01697325299</c:v>
                </c:pt>
                <c:pt idx="14">
                  <c:v>393371.58277105598</c:v>
                </c:pt>
                <c:pt idx="15">
                  <c:v>413829.21491651901</c:v>
                </c:pt>
                <c:pt idx="16">
                  <c:v>397301.00068412803</c:v>
                </c:pt>
                <c:pt idx="17">
                  <c:v>337443.23048905103</c:v>
                </c:pt>
                <c:pt idx="18">
                  <c:v>274291.767927985</c:v>
                </c:pt>
                <c:pt idx="19">
                  <c:v>274020.91679979902</c:v>
                </c:pt>
                <c:pt idx="20">
                  <c:v>274016.440920325</c:v>
                </c:pt>
              </c:numCache>
            </c:numRef>
          </c:yVal>
          <c:smooth val="0"/>
          <c:extLst>
            <c:ext xmlns:c16="http://schemas.microsoft.com/office/drawing/2014/chart" uri="{C3380CC4-5D6E-409C-BE32-E72D297353CC}">
              <c16:uniqueId val="{0000005A-3B72-424F-9EC6-AB8A22BEB92D}"/>
            </c:ext>
          </c:extLst>
        </c:ser>
        <c:ser>
          <c:idx val="91"/>
          <c:order val="91"/>
          <c:tx>
            <c:v>Flow Trajectories 1_65_0</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Data'!$A$5407:$A$5438</c:f>
              <c:numCache>
                <c:formatCode>General</c:formatCode>
                <c:ptCount val="32"/>
                <c:pt idx="0">
                  <c:v>-5.8930880252622603E-5</c:v>
                </c:pt>
                <c:pt idx="1">
                  <c:v>5.2954615069705103E-3</c:v>
                </c:pt>
                <c:pt idx="2">
                  <c:v>9.4353572059992803E-3</c:v>
                </c:pt>
                <c:pt idx="3">
                  <c:v>1.48468235603066E-2</c:v>
                </c:pt>
                <c:pt idx="4">
                  <c:v>1.99128237423539E-2</c:v>
                </c:pt>
                <c:pt idx="5">
                  <c:v>2.5488941381668899E-2</c:v>
                </c:pt>
                <c:pt idx="6">
                  <c:v>3.10731980323029E-2</c:v>
                </c:pt>
                <c:pt idx="7">
                  <c:v>3.6661224611433701E-2</c:v>
                </c:pt>
                <c:pt idx="8">
                  <c:v>4.1743641668813197E-2</c:v>
                </c:pt>
                <c:pt idx="9">
                  <c:v>4.73351377580346E-2</c:v>
                </c:pt>
                <c:pt idx="10">
                  <c:v>5.2928702641031403E-2</c:v>
                </c:pt>
                <c:pt idx="11">
                  <c:v>5.8538369353331003E-2</c:v>
                </c:pt>
                <c:pt idx="12">
                  <c:v>6.2625852149742603E-2</c:v>
                </c:pt>
                <c:pt idx="13">
                  <c:v>6.41559674488104E-2</c:v>
                </c:pt>
                <c:pt idx="14">
                  <c:v>6.63958104872516E-2</c:v>
                </c:pt>
                <c:pt idx="15">
                  <c:v>6.8735348596836096E-2</c:v>
                </c:pt>
                <c:pt idx="16">
                  <c:v>6.9754468885421E-2</c:v>
                </c:pt>
                <c:pt idx="17">
                  <c:v>7.1904422131951404E-2</c:v>
                </c:pt>
                <c:pt idx="18">
                  <c:v>7.3954877721723294E-2</c:v>
                </c:pt>
                <c:pt idx="19">
                  <c:v>7.8031904048533204E-2</c:v>
                </c:pt>
                <c:pt idx="20">
                  <c:v>8.0822025360940394E-2</c:v>
                </c:pt>
                <c:pt idx="21">
                  <c:v>8.1012533600767794E-2</c:v>
                </c:pt>
                <c:pt idx="22">
                  <c:v>8.1044284795626004E-2</c:v>
                </c:pt>
                <c:pt idx="23">
                  <c:v>8.1669651771756294E-2</c:v>
                </c:pt>
                <c:pt idx="24">
                  <c:v>8.2185182995695605E-2</c:v>
                </c:pt>
                <c:pt idx="25">
                  <c:v>8.2703355926685401E-2</c:v>
                </c:pt>
                <c:pt idx="26">
                  <c:v>8.3223369576915104E-2</c:v>
                </c:pt>
                <c:pt idx="27">
                  <c:v>8.3742479377906701E-2</c:v>
                </c:pt>
                <c:pt idx="28">
                  <c:v>8.4257605336401406E-2</c:v>
                </c:pt>
                <c:pt idx="29">
                  <c:v>8.5218273670587805E-2</c:v>
                </c:pt>
                <c:pt idx="30">
                  <c:v>8.5597589143459704E-2</c:v>
                </c:pt>
                <c:pt idx="31">
                  <c:v>8.5654393219339195E-2</c:v>
                </c:pt>
              </c:numCache>
            </c:numRef>
          </c:xVal>
          <c:yVal>
            <c:numRef>
              <c:f>'Plot Data'!$B$5407:$B$5438</c:f>
              <c:numCache>
                <c:formatCode>General</c:formatCode>
                <c:ptCount val="32"/>
                <c:pt idx="0">
                  <c:v>2489085.49482906</c:v>
                </c:pt>
                <c:pt idx="1">
                  <c:v>2430711.4130533799</c:v>
                </c:pt>
                <c:pt idx="2">
                  <c:v>2194089.1971014799</c:v>
                </c:pt>
                <c:pt idx="3">
                  <c:v>2045235.2424623701</c:v>
                </c:pt>
                <c:pt idx="4">
                  <c:v>2077381.4579618401</c:v>
                </c:pt>
                <c:pt idx="5">
                  <c:v>2094028.16686915</c:v>
                </c:pt>
                <c:pt idx="6">
                  <c:v>2095500.35411065</c:v>
                </c:pt>
                <c:pt idx="7">
                  <c:v>2090385.6368626601</c:v>
                </c:pt>
                <c:pt idx="8">
                  <c:v>2082557.5055631101</c:v>
                </c:pt>
                <c:pt idx="9">
                  <c:v>2072765.1896031401</c:v>
                </c:pt>
                <c:pt idx="10">
                  <c:v>2051509.1944228599</c:v>
                </c:pt>
                <c:pt idx="11">
                  <c:v>1947104.86860719</c:v>
                </c:pt>
                <c:pt idx="12">
                  <c:v>1824675.3684148199</c:v>
                </c:pt>
                <c:pt idx="13">
                  <c:v>1787342.27936495</c:v>
                </c:pt>
                <c:pt idx="14">
                  <c:v>1756398.8408895801</c:v>
                </c:pt>
                <c:pt idx="15">
                  <c:v>1738515.6688175299</c:v>
                </c:pt>
                <c:pt idx="16">
                  <c:v>1727141.2825187801</c:v>
                </c:pt>
                <c:pt idx="17">
                  <c:v>1623942.49668825</c:v>
                </c:pt>
                <c:pt idx="18">
                  <c:v>1476113.49071392</c:v>
                </c:pt>
                <c:pt idx="19">
                  <c:v>1290269.03555925</c:v>
                </c:pt>
                <c:pt idx="20">
                  <c:v>1270114.89039254</c:v>
                </c:pt>
                <c:pt idx="21">
                  <c:v>1267275.87415353</c:v>
                </c:pt>
                <c:pt idx="22">
                  <c:v>1228828.89352228</c:v>
                </c:pt>
                <c:pt idx="23">
                  <c:v>1166489.69414889</c:v>
                </c:pt>
                <c:pt idx="24">
                  <c:v>1125913.3728477601</c:v>
                </c:pt>
                <c:pt idx="25">
                  <c:v>1086356.9041099199</c:v>
                </c:pt>
                <c:pt idx="26">
                  <c:v>1049941.7332333301</c:v>
                </c:pt>
                <c:pt idx="27">
                  <c:v>1012175.19373674</c:v>
                </c:pt>
                <c:pt idx="28">
                  <c:v>950329.34933620004</c:v>
                </c:pt>
                <c:pt idx="29">
                  <c:v>843291.971190223</c:v>
                </c:pt>
                <c:pt idx="30">
                  <c:v>800902.91015945899</c:v>
                </c:pt>
                <c:pt idx="31">
                  <c:v>795079.16267958796</c:v>
                </c:pt>
              </c:numCache>
            </c:numRef>
          </c:yVal>
          <c:smooth val="0"/>
          <c:extLst>
            <c:ext xmlns:c16="http://schemas.microsoft.com/office/drawing/2014/chart" uri="{C3380CC4-5D6E-409C-BE32-E72D297353CC}">
              <c16:uniqueId val="{0000005B-3B72-424F-9EC6-AB8A22BEB92D}"/>
            </c:ext>
          </c:extLst>
        </c:ser>
        <c:ser>
          <c:idx val="92"/>
          <c:order val="92"/>
          <c:tx>
            <c:v>Flow Trajectories 1_65_1</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Data'!$A$5441:$A$5455</c:f>
              <c:numCache>
                <c:formatCode>General</c:formatCode>
                <c:ptCount val="15"/>
                <c:pt idx="0">
                  <c:v>8.5654393219339195E-2</c:v>
                </c:pt>
                <c:pt idx="1">
                  <c:v>8.6470340151041603E-2</c:v>
                </c:pt>
                <c:pt idx="2">
                  <c:v>8.7372998852081496E-2</c:v>
                </c:pt>
                <c:pt idx="3">
                  <c:v>9.2497891565304496E-2</c:v>
                </c:pt>
                <c:pt idx="4">
                  <c:v>9.5043205035597503E-2</c:v>
                </c:pt>
                <c:pt idx="5">
                  <c:v>9.52466417965286E-2</c:v>
                </c:pt>
                <c:pt idx="6">
                  <c:v>9.9360602582495294E-2</c:v>
                </c:pt>
                <c:pt idx="7">
                  <c:v>0.10210043240413701</c:v>
                </c:pt>
                <c:pt idx="8">
                  <c:v>0.10250651092393701</c:v>
                </c:pt>
                <c:pt idx="9">
                  <c:v>0.10252556078215699</c:v>
                </c:pt>
                <c:pt idx="10">
                  <c:v>0.102531911021129</c:v>
                </c:pt>
                <c:pt idx="11">
                  <c:v>0.10656674675002099</c:v>
                </c:pt>
                <c:pt idx="12">
                  <c:v>0.108615567102197</c:v>
                </c:pt>
                <c:pt idx="13">
                  <c:v>0.111777646129769</c:v>
                </c:pt>
                <c:pt idx="14">
                  <c:v>0.111782408513964</c:v>
                </c:pt>
              </c:numCache>
            </c:numRef>
          </c:xVal>
          <c:yVal>
            <c:numRef>
              <c:f>'Plot Data'!$B$5441:$B$5455</c:f>
              <c:numCache>
                <c:formatCode>General</c:formatCode>
                <c:ptCount val="15"/>
                <c:pt idx="0">
                  <c:v>658032.20837978704</c:v>
                </c:pt>
                <c:pt idx="1">
                  <c:v>578898.63605519698</c:v>
                </c:pt>
                <c:pt idx="2">
                  <c:v>505727.04994998098</c:v>
                </c:pt>
                <c:pt idx="3">
                  <c:v>398107.55087159597</c:v>
                </c:pt>
                <c:pt idx="4">
                  <c:v>397996.71240572701</c:v>
                </c:pt>
                <c:pt idx="5">
                  <c:v>396569.80488777399</c:v>
                </c:pt>
                <c:pt idx="6">
                  <c:v>335902.59523969103</c:v>
                </c:pt>
                <c:pt idx="7">
                  <c:v>334400.90028345003</c:v>
                </c:pt>
                <c:pt idx="8">
                  <c:v>335443.666597353</c:v>
                </c:pt>
                <c:pt idx="9">
                  <c:v>335491.776167962</c:v>
                </c:pt>
                <c:pt idx="10">
                  <c:v>402633.331685788</c:v>
                </c:pt>
                <c:pt idx="11">
                  <c:v>420165.67624641798</c:v>
                </c:pt>
                <c:pt idx="12">
                  <c:v>365942.71641113597</c:v>
                </c:pt>
                <c:pt idx="13">
                  <c:v>308972.23416723101</c:v>
                </c:pt>
                <c:pt idx="14">
                  <c:v>308915.28737240698</c:v>
                </c:pt>
              </c:numCache>
            </c:numRef>
          </c:yVal>
          <c:smooth val="0"/>
          <c:extLst>
            <c:ext xmlns:c16="http://schemas.microsoft.com/office/drawing/2014/chart" uri="{C3380CC4-5D6E-409C-BE32-E72D297353CC}">
              <c16:uniqueId val="{0000005C-3B72-424F-9EC6-AB8A22BEB92D}"/>
            </c:ext>
          </c:extLst>
        </c:ser>
        <c:ser>
          <c:idx val="93"/>
          <c:order val="93"/>
          <c:tx>
            <c:v>Flow Trajectories 1_66</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Data'!$A$5458:$A$5507</c:f>
              <c:numCache>
                <c:formatCode>General</c:formatCode>
                <c:ptCount val="50"/>
                <c:pt idx="0">
                  <c:v>-5.8933457849991203E-5</c:v>
                </c:pt>
                <c:pt idx="1">
                  <c:v>5.2852046877213E-3</c:v>
                </c:pt>
                <c:pt idx="2">
                  <c:v>1.0477270730631901E-2</c:v>
                </c:pt>
                <c:pt idx="3">
                  <c:v>1.55630776944485E-2</c:v>
                </c:pt>
                <c:pt idx="4">
                  <c:v>2.1136410560677301E-2</c:v>
                </c:pt>
                <c:pt idx="5">
                  <c:v>2.2252024645798198E-2</c:v>
                </c:pt>
                <c:pt idx="6">
                  <c:v>2.75262044344292E-2</c:v>
                </c:pt>
                <c:pt idx="7">
                  <c:v>3.3111271661378401E-2</c:v>
                </c:pt>
                <c:pt idx="8">
                  <c:v>3.8701459372183597E-2</c:v>
                </c:pt>
                <c:pt idx="9">
                  <c:v>4.42913901253515E-2</c:v>
                </c:pt>
                <c:pt idx="10">
                  <c:v>4.9882755186156702E-2</c:v>
                </c:pt>
                <c:pt idx="11">
                  <c:v>5.5481937641483001E-2</c:v>
                </c:pt>
                <c:pt idx="12">
                  <c:v>6.1109942536661098E-2</c:v>
                </c:pt>
                <c:pt idx="13">
                  <c:v>6.3157438059916596E-2</c:v>
                </c:pt>
                <c:pt idx="14">
                  <c:v>6.3669500337095494E-2</c:v>
                </c:pt>
                <c:pt idx="15">
                  <c:v>6.5262019696912504E-2</c:v>
                </c:pt>
                <c:pt idx="16">
                  <c:v>6.6280230434377294E-2</c:v>
                </c:pt>
                <c:pt idx="17">
                  <c:v>6.7702221880723501E-2</c:v>
                </c:pt>
                <c:pt idx="18">
                  <c:v>6.9236986065280601E-2</c:v>
                </c:pt>
                <c:pt idx="19">
                  <c:v>7.0775172317726398E-2</c:v>
                </c:pt>
                <c:pt idx="20">
                  <c:v>7.5871195358753293E-2</c:v>
                </c:pt>
                <c:pt idx="21">
                  <c:v>7.6984849408402695E-2</c:v>
                </c:pt>
                <c:pt idx="22">
                  <c:v>7.7402136009508904E-2</c:v>
                </c:pt>
                <c:pt idx="23">
                  <c:v>7.7433866188139397E-2</c:v>
                </c:pt>
                <c:pt idx="24">
                  <c:v>7.7465617382997703E-2</c:v>
                </c:pt>
                <c:pt idx="25">
                  <c:v>7.8519475397679894E-2</c:v>
                </c:pt>
                <c:pt idx="26">
                  <c:v>7.9647804612936093E-2</c:v>
                </c:pt>
                <c:pt idx="27">
                  <c:v>8.0159607414754905E-2</c:v>
                </c:pt>
                <c:pt idx="28">
                  <c:v>8.0670257960885006E-2</c:v>
                </c:pt>
                <c:pt idx="29">
                  <c:v>8.1179188903596294E-2</c:v>
                </c:pt>
                <c:pt idx="30">
                  <c:v>8.1688618726510301E-2</c:v>
                </c:pt>
                <c:pt idx="31">
                  <c:v>8.2714608560539596E-2</c:v>
                </c:pt>
                <c:pt idx="32">
                  <c:v>8.4779928793120601E-2</c:v>
                </c:pt>
                <c:pt idx="33">
                  <c:v>8.69610006200143E-2</c:v>
                </c:pt>
                <c:pt idx="34">
                  <c:v>8.9190608705785407E-2</c:v>
                </c:pt>
                <c:pt idx="35">
                  <c:v>9.0278405555387894E-2</c:v>
                </c:pt>
                <c:pt idx="36">
                  <c:v>9.0501727988229294E-2</c:v>
                </c:pt>
                <c:pt idx="37">
                  <c:v>9.4211585638849904E-2</c:v>
                </c:pt>
                <c:pt idx="38">
                  <c:v>9.9705036327166305E-2</c:v>
                </c:pt>
                <c:pt idx="39">
                  <c:v>0.101225407318495</c:v>
                </c:pt>
                <c:pt idx="40">
                  <c:v>0.101377778572179</c:v>
                </c:pt>
                <c:pt idx="41">
                  <c:v>0.101384128714772</c:v>
                </c:pt>
                <c:pt idx="42">
                  <c:v>0.10139047895374401</c:v>
                </c:pt>
                <c:pt idx="43">
                  <c:v>0.102899335424863</c:v>
                </c:pt>
                <c:pt idx="44">
                  <c:v>0.104616598772754</c:v>
                </c:pt>
                <c:pt idx="45">
                  <c:v>0.10644511544393299</c:v>
                </c:pt>
                <c:pt idx="46">
                  <c:v>0.108027329897075</c:v>
                </c:pt>
                <c:pt idx="47">
                  <c:v>0.110586146415961</c:v>
                </c:pt>
                <c:pt idx="48">
                  <c:v>0.110785695368937</c:v>
                </c:pt>
                <c:pt idx="49">
                  <c:v>0.11078966394531201</c:v>
                </c:pt>
              </c:numCache>
            </c:numRef>
          </c:xVal>
          <c:yVal>
            <c:numRef>
              <c:f>'Plot Data'!$B$5458:$B$5507</c:f>
              <c:numCache>
                <c:formatCode>General</c:formatCode>
                <c:ptCount val="50"/>
                <c:pt idx="0">
                  <c:v>2494087.20748467</c:v>
                </c:pt>
                <c:pt idx="1">
                  <c:v>2456458.5624496602</c:v>
                </c:pt>
                <c:pt idx="2">
                  <c:v>2097693.8404608001</c:v>
                </c:pt>
                <c:pt idx="3">
                  <c:v>2044603.23491464</c:v>
                </c:pt>
                <c:pt idx="4">
                  <c:v>2085168.31653044</c:v>
                </c:pt>
                <c:pt idx="5">
                  <c:v>2089181.09487744</c:v>
                </c:pt>
                <c:pt idx="6">
                  <c:v>2096936.16949576</c:v>
                </c:pt>
                <c:pt idx="7">
                  <c:v>2094279.03432948</c:v>
                </c:pt>
                <c:pt idx="8">
                  <c:v>2087756.94140329</c:v>
                </c:pt>
                <c:pt idx="9">
                  <c:v>2078439.9075259201</c:v>
                </c:pt>
                <c:pt idx="10">
                  <c:v>2066159.00856475</c:v>
                </c:pt>
                <c:pt idx="11">
                  <c:v>2015244.03470161</c:v>
                </c:pt>
                <c:pt idx="12">
                  <c:v>1810864.6549587001</c:v>
                </c:pt>
                <c:pt idx="13">
                  <c:v>1713201.65985841</c:v>
                </c:pt>
                <c:pt idx="14">
                  <c:v>1685100.1844937799</c:v>
                </c:pt>
                <c:pt idx="15">
                  <c:v>1621525.31835334</c:v>
                </c:pt>
                <c:pt idx="16">
                  <c:v>1606246.75205778</c:v>
                </c:pt>
                <c:pt idx="17">
                  <c:v>1576469.0993236301</c:v>
                </c:pt>
                <c:pt idx="18">
                  <c:v>1524464.15210652</c:v>
                </c:pt>
                <c:pt idx="19">
                  <c:v>1434479.1758856201</c:v>
                </c:pt>
                <c:pt idx="20">
                  <c:v>1212525.9386116399</c:v>
                </c:pt>
                <c:pt idx="21">
                  <c:v>1227621.7973185601</c:v>
                </c:pt>
                <c:pt idx="22">
                  <c:v>1229207.85566623</c:v>
                </c:pt>
                <c:pt idx="23">
                  <c:v>1229290.56014323</c:v>
                </c:pt>
                <c:pt idx="24">
                  <c:v>1167162.5236973399</c:v>
                </c:pt>
                <c:pt idx="25">
                  <c:v>997109.94447387499</c:v>
                </c:pt>
                <c:pt idx="26">
                  <c:v>892904.26296902297</c:v>
                </c:pt>
                <c:pt idx="27">
                  <c:v>861666.17477869603</c:v>
                </c:pt>
                <c:pt idx="28">
                  <c:v>850619.72433591995</c:v>
                </c:pt>
                <c:pt idx="29">
                  <c:v>845716.58058780001</c:v>
                </c:pt>
                <c:pt idx="30">
                  <c:v>833245.24853217998</c:v>
                </c:pt>
                <c:pt idx="31">
                  <c:v>819892.30854438304</c:v>
                </c:pt>
                <c:pt idx="32">
                  <c:v>741510.194584065</c:v>
                </c:pt>
                <c:pt idx="33">
                  <c:v>571100.28246451798</c:v>
                </c:pt>
                <c:pt idx="34">
                  <c:v>454279.60986335401</c:v>
                </c:pt>
                <c:pt idx="35">
                  <c:v>452205.07311532798</c:v>
                </c:pt>
                <c:pt idx="36">
                  <c:v>452699.61622011301</c:v>
                </c:pt>
                <c:pt idx="37">
                  <c:v>410954.747510274</c:v>
                </c:pt>
                <c:pt idx="38">
                  <c:v>324130.40545366198</c:v>
                </c:pt>
                <c:pt idx="39">
                  <c:v>319580.28456065798</c:v>
                </c:pt>
                <c:pt idx="40">
                  <c:v>319350.57082139701</c:v>
                </c:pt>
                <c:pt idx="41">
                  <c:v>319341.256416191</c:v>
                </c:pt>
                <c:pt idx="42">
                  <c:v>379439.61445194099</c:v>
                </c:pt>
                <c:pt idx="43">
                  <c:v>399182.86496487499</c:v>
                </c:pt>
                <c:pt idx="44">
                  <c:v>396033.158019625</c:v>
                </c:pt>
                <c:pt idx="45">
                  <c:v>361699.53843104898</c:v>
                </c:pt>
                <c:pt idx="46">
                  <c:v>309138.95544096199</c:v>
                </c:pt>
                <c:pt idx="47">
                  <c:v>262952.48818901001</c:v>
                </c:pt>
                <c:pt idx="48">
                  <c:v>261732.36906241099</c:v>
                </c:pt>
                <c:pt idx="49">
                  <c:v>261708.104422342</c:v>
                </c:pt>
              </c:numCache>
            </c:numRef>
          </c:yVal>
          <c:smooth val="0"/>
          <c:extLst>
            <c:ext xmlns:c16="http://schemas.microsoft.com/office/drawing/2014/chart" uri="{C3380CC4-5D6E-409C-BE32-E72D297353CC}">
              <c16:uniqueId val="{0000005D-3B72-424F-9EC6-AB8A22BEB92D}"/>
            </c:ext>
          </c:extLst>
        </c:ser>
        <c:ser>
          <c:idx val="94"/>
          <c:order val="94"/>
          <c:tx>
            <c:v>Flow Trajectories 1_67</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Data'!$A$5510:$A$5557</c:f>
              <c:numCache>
                <c:formatCode>General</c:formatCode>
                <c:ptCount val="48"/>
                <c:pt idx="0">
                  <c:v>-5.8712153347706098E-5</c:v>
                </c:pt>
                <c:pt idx="1">
                  <c:v>5.2663630100390204E-3</c:v>
                </c:pt>
                <c:pt idx="2">
                  <c:v>9.4429773978062792E-3</c:v>
                </c:pt>
                <c:pt idx="3">
                  <c:v>1.4520754285900399E-2</c:v>
                </c:pt>
                <c:pt idx="4">
                  <c:v>2.0100575415526799E-2</c:v>
                </c:pt>
                <c:pt idx="5">
                  <c:v>2.51819426799085E-2</c:v>
                </c:pt>
                <c:pt idx="6">
                  <c:v>3.0770908318414301E-2</c:v>
                </c:pt>
                <c:pt idx="7">
                  <c:v>3.58532684720392E-2</c:v>
                </c:pt>
                <c:pt idx="8">
                  <c:v>4.0933830697066E-2</c:v>
                </c:pt>
                <c:pt idx="9">
                  <c:v>4.6522245650501601E-2</c:v>
                </c:pt>
                <c:pt idx="10">
                  <c:v>5.2114573649907403E-2</c:v>
                </c:pt>
                <c:pt idx="11">
                  <c:v>5.7725381946984601E-2</c:v>
                </c:pt>
                <c:pt idx="12">
                  <c:v>5.8750539694911501E-2</c:v>
                </c:pt>
                <c:pt idx="13">
                  <c:v>6.2335772019166201E-2</c:v>
                </c:pt>
                <c:pt idx="14">
                  <c:v>6.3863578901694806E-2</c:v>
                </c:pt>
                <c:pt idx="15">
                  <c:v>6.4883317972746699E-2</c:v>
                </c:pt>
                <c:pt idx="16">
                  <c:v>6.5905089283752397E-2</c:v>
                </c:pt>
                <c:pt idx="17">
                  <c:v>6.7029546971565601E-2</c:v>
                </c:pt>
                <c:pt idx="18">
                  <c:v>6.8050057226362204E-2</c:v>
                </c:pt>
                <c:pt idx="19">
                  <c:v>6.8770185536478595E-2</c:v>
                </c:pt>
                <c:pt idx="20">
                  <c:v>7.0836141499017194E-2</c:v>
                </c:pt>
                <c:pt idx="21">
                  <c:v>7.4372029593355204E-2</c:v>
                </c:pt>
                <c:pt idx="22">
                  <c:v>7.4807196883096394E-2</c:v>
                </c:pt>
                <c:pt idx="23">
                  <c:v>7.4832497066325193E-2</c:v>
                </c:pt>
                <c:pt idx="24">
                  <c:v>7.5546629225005699E-2</c:v>
                </c:pt>
                <c:pt idx="25">
                  <c:v>7.6068919365773702E-2</c:v>
                </c:pt>
                <c:pt idx="26">
                  <c:v>7.6730446112674003E-2</c:v>
                </c:pt>
                <c:pt idx="27">
                  <c:v>7.7755618408895194E-2</c:v>
                </c:pt>
                <c:pt idx="28">
                  <c:v>7.8261546125587902E-2</c:v>
                </c:pt>
                <c:pt idx="29">
                  <c:v>7.8766853618018204E-2</c:v>
                </c:pt>
                <c:pt idx="30">
                  <c:v>7.9271591383907006E-2</c:v>
                </c:pt>
                <c:pt idx="31">
                  <c:v>8.0291774406555202E-2</c:v>
                </c:pt>
                <c:pt idx="32">
                  <c:v>8.1317596257701893E-2</c:v>
                </c:pt>
                <c:pt idx="33">
                  <c:v>8.3490783132768101E-2</c:v>
                </c:pt>
                <c:pt idx="34">
                  <c:v>8.5655837518995206E-2</c:v>
                </c:pt>
                <c:pt idx="35">
                  <c:v>9.0737880145515606E-2</c:v>
                </c:pt>
                <c:pt idx="36">
                  <c:v>9.2267820681591201E-2</c:v>
                </c:pt>
                <c:pt idx="37">
                  <c:v>9.69627568510356E-2</c:v>
                </c:pt>
                <c:pt idx="38">
                  <c:v>9.85895151820535E-2</c:v>
                </c:pt>
                <c:pt idx="39">
                  <c:v>9.9750400760457894E-2</c:v>
                </c:pt>
                <c:pt idx="40">
                  <c:v>9.9864657866144305E-2</c:v>
                </c:pt>
                <c:pt idx="41">
                  <c:v>9.9871007924328306E-2</c:v>
                </c:pt>
                <c:pt idx="42">
                  <c:v>9.9877358163299901E-2</c:v>
                </c:pt>
                <c:pt idx="43">
                  <c:v>0.10339805128044301</c:v>
                </c:pt>
                <c:pt idx="44">
                  <c:v>0.10543279066912099</c:v>
                </c:pt>
                <c:pt idx="45">
                  <c:v>0.107492783566549</c:v>
                </c:pt>
                <c:pt idx="46">
                  <c:v>0.109260082218232</c:v>
                </c:pt>
                <c:pt idx="47">
                  <c:v>0.109265638232624</c:v>
                </c:pt>
              </c:numCache>
            </c:numRef>
          </c:xVal>
          <c:yVal>
            <c:numRef>
              <c:f>'Plot Data'!$B$5510:$B$5557</c:f>
              <c:numCache>
                <c:formatCode>General</c:formatCode>
                <c:ptCount val="48"/>
                <c:pt idx="0">
                  <c:v>2498133.4882693398</c:v>
                </c:pt>
                <c:pt idx="1">
                  <c:v>2494654.5517059001</c:v>
                </c:pt>
                <c:pt idx="2">
                  <c:v>2085920.4654868401</c:v>
                </c:pt>
                <c:pt idx="3">
                  <c:v>2032203.795836</c:v>
                </c:pt>
                <c:pt idx="4">
                  <c:v>2081089.8686530299</c:v>
                </c:pt>
                <c:pt idx="5">
                  <c:v>2096756.6332570501</c:v>
                </c:pt>
                <c:pt idx="6">
                  <c:v>2096025.0141172099</c:v>
                </c:pt>
                <c:pt idx="7">
                  <c:v>2092389.4064797801</c:v>
                </c:pt>
                <c:pt idx="8">
                  <c:v>2083920.29370772</c:v>
                </c:pt>
                <c:pt idx="9">
                  <c:v>2073817.4249106999</c:v>
                </c:pt>
                <c:pt idx="10">
                  <c:v>2055041.4051496601</c:v>
                </c:pt>
                <c:pt idx="11">
                  <c:v>1946520.63793563</c:v>
                </c:pt>
                <c:pt idx="12">
                  <c:v>1900322.7952279099</c:v>
                </c:pt>
                <c:pt idx="13">
                  <c:v>1636206.6183871001</c:v>
                </c:pt>
                <c:pt idx="14">
                  <c:v>1500886.6393283701</c:v>
                </c:pt>
                <c:pt idx="15">
                  <c:v>1443144.7418148799</c:v>
                </c:pt>
                <c:pt idx="16">
                  <c:v>1403418.6466665501</c:v>
                </c:pt>
                <c:pt idx="17">
                  <c:v>1366852.1696059499</c:v>
                </c:pt>
                <c:pt idx="18">
                  <c:v>1321924.06871611</c:v>
                </c:pt>
                <c:pt idx="19">
                  <c:v>1285265.93939322</c:v>
                </c:pt>
                <c:pt idx="20">
                  <c:v>1183373.74222966</c:v>
                </c:pt>
                <c:pt idx="21">
                  <c:v>1181773.6922557901</c:v>
                </c:pt>
                <c:pt idx="22">
                  <c:v>1184745.6807707199</c:v>
                </c:pt>
                <c:pt idx="23">
                  <c:v>1316431.3426794601</c:v>
                </c:pt>
                <c:pt idx="24">
                  <c:v>1108388.4060080999</c:v>
                </c:pt>
                <c:pt idx="25">
                  <c:v>963547.50823031506</c:v>
                </c:pt>
                <c:pt idx="26">
                  <c:v>833420.54762157996</c:v>
                </c:pt>
                <c:pt idx="27">
                  <c:v>720405.78160147299</c:v>
                </c:pt>
                <c:pt idx="28">
                  <c:v>719225.18973975</c:v>
                </c:pt>
                <c:pt idx="29">
                  <c:v>720994.75485470297</c:v>
                </c:pt>
                <c:pt idx="30">
                  <c:v>720907.30138357799</c:v>
                </c:pt>
                <c:pt idx="31">
                  <c:v>715259.90896500496</c:v>
                </c:pt>
                <c:pt idx="32">
                  <c:v>705853.41441950598</c:v>
                </c:pt>
                <c:pt idx="33">
                  <c:v>608704.07821683702</c:v>
                </c:pt>
                <c:pt idx="34">
                  <c:v>509246.962626288</c:v>
                </c:pt>
                <c:pt idx="35">
                  <c:v>446528.62729469698</c:v>
                </c:pt>
                <c:pt idx="36">
                  <c:v>434675.08445791702</c:v>
                </c:pt>
                <c:pt idx="37">
                  <c:v>327434.38358101301</c:v>
                </c:pt>
                <c:pt idx="38">
                  <c:v>318082.42517479899</c:v>
                </c:pt>
                <c:pt idx="39">
                  <c:v>318837.38855930301</c:v>
                </c:pt>
                <c:pt idx="40">
                  <c:v>318956.41364160401</c:v>
                </c:pt>
                <c:pt idx="41">
                  <c:v>318963.25716811599</c:v>
                </c:pt>
                <c:pt idx="42">
                  <c:v>378987.94504295097</c:v>
                </c:pt>
                <c:pt idx="43">
                  <c:v>403632.89015199197</c:v>
                </c:pt>
                <c:pt idx="44">
                  <c:v>357147.60823890602</c:v>
                </c:pt>
                <c:pt idx="45">
                  <c:v>283124.70406285202</c:v>
                </c:pt>
                <c:pt idx="46">
                  <c:v>260705.01454474099</c:v>
                </c:pt>
                <c:pt idx="47">
                  <c:v>260672.57587421199</c:v>
                </c:pt>
              </c:numCache>
            </c:numRef>
          </c:yVal>
          <c:smooth val="0"/>
          <c:extLst>
            <c:ext xmlns:c16="http://schemas.microsoft.com/office/drawing/2014/chart" uri="{C3380CC4-5D6E-409C-BE32-E72D297353CC}">
              <c16:uniqueId val="{0000005E-3B72-424F-9EC6-AB8A22BEB92D}"/>
            </c:ext>
          </c:extLst>
        </c:ser>
        <c:ser>
          <c:idx val="95"/>
          <c:order val="95"/>
          <c:tx>
            <c:v>Flow Trajectories 1_68_0</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Data'!$A$5560:$A$5637</c:f>
              <c:numCache>
                <c:formatCode>General</c:formatCode>
                <c:ptCount val="78"/>
                <c:pt idx="0">
                  <c:v>-5.8712166253979099E-5</c:v>
                </c:pt>
                <c:pt idx="1">
                  <c:v>2.8725643622752798E-3</c:v>
                </c:pt>
                <c:pt idx="2">
                  <c:v>5.9913694613430097E-3</c:v>
                </c:pt>
                <c:pt idx="3">
                  <c:v>8.3305772161118095E-3</c:v>
                </c:pt>
                <c:pt idx="4">
                  <c:v>8.3596633588259393E-3</c:v>
                </c:pt>
                <c:pt idx="5">
                  <c:v>8.3886559334800607E-3</c:v>
                </c:pt>
                <c:pt idx="6">
                  <c:v>8.3944434174151802E-3</c:v>
                </c:pt>
                <c:pt idx="7">
                  <c:v>8.4132995348596296E-3</c:v>
                </c:pt>
                <c:pt idx="8">
                  <c:v>9.6327471986717098E-3</c:v>
                </c:pt>
                <c:pt idx="9">
                  <c:v>1.2263829392211901E-2</c:v>
                </c:pt>
                <c:pt idx="10">
                  <c:v>1.4666629487781101E-2</c:v>
                </c:pt>
                <c:pt idx="11">
                  <c:v>1.6887313228878199E-2</c:v>
                </c:pt>
                <c:pt idx="12">
                  <c:v>1.8817417136661001E-2</c:v>
                </c:pt>
                <c:pt idx="13">
                  <c:v>2.0472298658331198E-2</c:v>
                </c:pt>
                <c:pt idx="14">
                  <c:v>2.1919032824345399E-2</c:v>
                </c:pt>
                <c:pt idx="15">
                  <c:v>2.3213300223616701E-2</c:v>
                </c:pt>
                <c:pt idx="16">
                  <c:v>2.4399818536803199E-2</c:v>
                </c:pt>
                <c:pt idx="17">
                  <c:v>2.5512810963587599E-2</c:v>
                </c:pt>
                <c:pt idx="18">
                  <c:v>2.6573734340933401E-2</c:v>
                </c:pt>
                <c:pt idx="19">
                  <c:v>2.75957285933612E-2</c:v>
                </c:pt>
                <c:pt idx="20">
                  <c:v>2.85883125966667E-2</c:v>
                </c:pt>
                <c:pt idx="21">
                  <c:v>2.9558545499638898E-2</c:v>
                </c:pt>
                <c:pt idx="22">
                  <c:v>3.0510739032119202E-2</c:v>
                </c:pt>
                <c:pt idx="23">
                  <c:v>3.1446927110501302E-2</c:v>
                </c:pt>
                <c:pt idx="24">
                  <c:v>3.2368426328626403E-2</c:v>
                </c:pt>
                <c:pt idx="25">
                  <c:v>3.32770728666879E-2</c:v>
                </c:pt>
                <c:pt idx="26">
                  <c:v>3.4176664308656103E-2</c:v>
                </c:pt>
                <c:pt idx="27">
                  <c:v>3.5162151510937198E-2</c:v>
                </c:pt>
                <c:pt idx="28">
                  <c:v>3.6152230647819902E-2</c:v>
                </c:pt>
                <c:pt idx="29">
                  <c:v>3.7157034196170002E-2</c:v>
                </c:pt>
                <c:pt idx="30">
                  <c:v>3.8187210893207202E-2</c:v>
                </c:pt>
                <c:pt idx="31">
                  <c:v>3.92531913563871E-2</c:v>
                </c:pt>
                <c:pt idx="32">
                  <c:v>4.0362944446347901E-2</c:v>
                </c:pt>
                <c:pt idx="33">
                  <c:v>4.15208450819914E-2</c:v>
                </c:pt>
                <c:pt idx="34">
                  <c:v>4.2727367101186998E-2</c:v>
                </c:pt>
                <c:pt idx="35">
                  <c:v>4.3980391858371798E-2</c:v>
                </c:pt>
                <c:pt idx="36">
                  <c:v>4.5277372617279002E-2</c:v>
                </c:pt>
                <c:pt idx="37">
                  <c:v>4.6613854212947198E-2</c:v>
                </c:pt>
                <c:pt idx="38">
                  <c:v>4.7980118730135898E-2</c:v>
                </c:pt>
                <c:pt idx="39">
                  <c:v>4.8356362211399599E-2</c:v>
                </c:pt>
                <c:pt idx="40">
                  <c:v>4.9745825966056999E-2</c:v>
                </c:pt>
                <c:pt idx="41">
                  <c:v>5.1151916180004198E-2</c:v>
                </c:pt>
                <c:pt idx="42">
                  <c:v>5.2578701146401799E-2</c:v>
                </c:pt>
                <c:pt idx="43">
                  <c:v>5.40185167667869E-2</c:v>
                </c:pt>
                <c:pt idx="44">
                  <c:v>5.5326452109279799E-2</c:v>
                </c:pt>
                <c:pt idx="45">
                  <c:v>5.6623755368457297E-2</c:v>
                </c:pt>
                <c:pt idx="46">
                  <c:v>5.7893293904252102E-2</c:v>
                </c:pt>
                <c:pt idx="47">
                  <c:v>5.9084012074945201E-2</c:v>
                </c:pt>
                <c:pt idx="48">
                  <c:v>5.99983907867487E-2</c:v>
                </c:pt>
                <c:pt idx="49">
                  <c:v>6.0712767898006802E-2</c:v>
                </c:pt>
                <c:pt idx="50">
                  <c:v>6.1218673184181498E-2</c:v>
                </c:pt>
                <c:pt idx="51">
                  <c:v>6.1529574185330102E-2</c:v>
                </c:pt>
                <c:pt idx="52">
                  <c:v>6.1719262753842298E-2</c:v>
                </c:pt>
                <c:pt idx="53">
                  <c:v>6.1856362692876803E-2</c:v>
                </c:pt>
                <c:pt idx="54">
                  <c:v>6.1983150547592E-2</c:v>
                </c:pt>
                <c:pt idx="55">
                  <c:v>6.2109576448447799E-2</c:v>
                </c:pt>
                <c:pt idx="56">
                  <c:v>6.2235909508180601E-2</c:v>
                </c:pt>
                <c:pt idx="57">
                  <c:v>6.2362143361888701E-2</c:v>
                </c:pt>
                <c:pt idx="58">
                  <c:v>6.2488284401958999E-2</c:v>
                </c:pt>
                <c:pt idx="59">
                  <c:v>6.2614108745517497E-2</c:v>
                </c:pt>
                <c:pt idx="60">
                  <c:v>6.2739551399847299E-2</c:v>
                </c:pt>
                <c:pt idx="61">
                  <c:v>6.28645758754805E-2</c:v>
                </c:pt>
                <c:pt idx="62">
                  <c:v>6.2989149690167806E-2</c:v>
                </c:pt>
                <c:pt idx="63">
                  <c:v>6.3113244069114796E-2</c:v>
                </c:pt>
                <c:pt idx="64">
                  <c:v>6.3236833653302502E-2</c:v>
                </c:pt>
                <c:pt idx="65">
                  <c:v>6.3359896219058506E-2</c:v>
                </c:pt>
                <c:pt idx="66">
                  <c:v>6.3457953721786406E-2</c:v>
                </c:pt>
                <c:pt idx="67">
                  <c:v>6.44951550886248E-2</c:v>
                </c:pt>
                <c:pt idx="68">
                  <c:v>6.5523683850432904E-2</c:v>
                </c:pt>
                <c:pt idx="69">
                  <c:v>6.6551574811633193E-2</c:v>
                </c:pt>
                <c:pt idx="70">
                  <c:v>6.75775998132222E-2</c:v>
                </c:pt>
                <c:pt idx="71">
                  <c:v>6.9114001840379302E-2</c:v>
                </c:pt>
                <c:pt idx="72">
                  <c:v>7.1630780887093598E-2</c:v>
                </c:pt>
                <c:pt idx="73">
                  <c:v>7.3001997786013101E-2</c:v>
                </c:pt>
                <c:pt idx="74">
                  <c:v>7.3056493276117698E-2</c:v>
                </c:pt>
                <c:pt idx="75">
                  <c:v>7.3080574044265198E-2</c:v>
                </c:pt>
                <c:pt idx="76">
                  <c:v>7.3567206222314593E-2</c:v>
                </c:pt>
                <c:pt idx="77">
                  <c:v>7.3596775252803295E-2</c:v>
                </c:pt>
              </c:numCache>
            </c:numRef>
          </c:xVal>
          <c:yVal>
            <c:numRef>
              <c:f>'Plot Data'!$B$5560:$B$5637</c:f>
              <c:numCache>
                <c:formatCode>General</c:formatCode>
                <c:ptCount val="78"/>
                <c:pt idx="0">
                  <c:v>2500123.4833140098</c:v>
                </c:pt>
                <c:pt idx="1">
                  <c:v>2506679.7453312101</c:v>
                </c:pt>
                <c:pt idx="2">
                  <c:v>2538523.6493114401</c:v>
                </c:pt>
                <c:pt idx="3">
                  <c:v>2313828.8928952701</c:v>
                </c:pt>
                <c:pt idx="4">
                  <c:v>2310925.4543396202</c:v>
                </c:pt>
                <c:pt idx="5">
                  <c:v>2308040.10531857</c:v>
                </c:pt>
                <c:pt idx="6">
                  <c:v>2307465.22199697</c:v>
                </c:pt>
                <c:pt idx="7">
                  <c:v>2304115.0860783299</c:v>
                </c:pt>
                <c:pt idx="8">
                  <c:v>2015973.19891097</c:v>
                </c:pt>
                <c:pt idx="9">
                  <c:v>1999271.3434993599</c:v>
                </c:pt>
                <c:pt idx="10">
                  <c:v>2031228.0518143901</c:v>
                </c:pt>
                <c:pt idx="11">
                  <c:v>2052085.6052599701</c:v>
                </c:pt>
                <c:pt idx="12">
                  <c:v>2071983.6758453001</c:v>
                </c:pt>
                <c:pt idx="13">
                  <c:v>2084232.7063357299</c:v>
                </c:pt>
                <c:pt idx="14">
                  <c:v>2091518.4983618399</c:v>
                </c:pt>
                <c:pt idx="15">
                  <c:v>2095851.1803222799</c:v>
                </c:pt>
                <c:pt idx="16">
                  <c:v>2097740.7395378798</c:v>
                </c:pt>
                <c:pt idx="17">
                  <c:v>2098080.9304766702</c:v>
                </c:pt>
                <c:pt idx="18">
                  <c:v>2098285.2610128801</c:v>
                </c:pt>
                <c:pt idx="19">
                  <c:v>2097859.5727121402</c:v>
                </c:pt>
                <c:pt idx="20">
                  <c:v>2097211.5278846798</c:v>
                </c:pt>
                <c:pt idx="21">
                  <c:v>2096671.6133287</c:v>
                </c:pt>
                <c:pt idx="22">
                  <c:v>2096262.1617640599</c:v>
                </c:pt>
                <c:pt idx="23">
                  <c:v>2095868.1605088599</c:v>
                </c:pt>
                <c:pt idx="24">
                  <c:v>2095445.0613033599</c:v>
                </c:pt>
                <c:pt idx="25">
                  <c:v>2095013.8522673</c:v>
                </c:pt>
                <c:pt idx="26">
                  <c:v>2094512.3950310899</c:v>
                </c:pt>
                <c:pt idx="27">
                  <c:v>2093688.80465035</c:v>
                </c:pt>
                <c:pt idx="28">
                  <c:v>2092649.3852315899</c:v>
                </c:pt>
                <c:pt idx="29">
                  <c:v>2091400.19228472</c:v>
                </c:pt>
                <c:pt idx="30">
                  <c:v>2089863.90013721</c:v>
                </c:pt>
                <c:pt idx="31">
                  <c:v>2087632.08679493</c:v>
                </c:pt>
                <c:pt idx="32">
                  <c:v>2085209.7335624699</c:v>
                </c:pt>
                <c:pt idx="33">
                  <c:v>2082873.5497031501</c:v>
                </c:pt>
                <c:pt idx="34">
                  <c:v>2080839.86984174</c:v>
                </c:pt>
                <c:pt idx="35">
                  <c:v>2078793.0942295101</c:v>
                </c:pt>
                <c:pt idx="36">
                  <c:v>2076266.0910024701</c:v>
                </c:pt>
                <c:pt idx="37">
                  <c:v>2073144.3977540501</c:v>
                </c:pt>
                <c:pt idx="38">
                  <c:v>2070304.63541963</c:v>
                </c:pt>
                <c:pt idx="39">
                  <c:v>2069486.5112805199</c:v>
                </c:pt>
                <c:pt idx="40">
                  <c:v>2066111.0019703601</c:v>
                </c:pt>
                <c:pt idx="41">
                  <c:v>2060909.7615069901</c:v>
                </c:pt>
                <c:pt idx="42">
                  <c:v>2052155.7665643101</c:v>
                </c:pt>
                <c:pt idx="43">
                  <c:v>2037912.71024063</c:v>
                </c:pt>
                <c:pt idx="44">
                  <c:v>2018364.21550976</c:v>
                </c:pt>
                <c:pt idx="45">
                  <c:v>1988319.7815217499</c:v>
                </c:pt>
                <c:pt idx="46">
                  <c:v>1943556.3482760701</c:v>
                </c:pt>
                <c:pt idx="47">
                  <c:v>1884793.0366642999</c:v>
                </c:pt>
                <c:pt idx="48">
                  <c:v>1826173.94474956</c:v>
                </c:pt>
                <c:pt idx="49">
                  <c:v>1772455.0137895099</c:v>
                </c:pt>
                <c:pt idx="50">
                  <c:v>1566445.9418760999</c:v>
                </c:pt>
                <c:pt idx="51">
                  <c:v>1521502.8794549501</c:v>
                </c:pt>
                <c:pt idx="52">
                  <c:v>1493137.7434364101</c:v>
                </c:pt>
                <c:pt idx="53">
                  <c:v>1472179.7416741</c:v>
                </c:pt>
                <c:pt idx="54">
                  <c:v>1453255.4853153401</c:v>
                </c:pt>
                <c:pt idx="55">
                  <c:v>1435637.9023398701</c:v>
                </c:pt>
                <c:pt idx="56">
                  <c:v>1417873.818255</c:v>
                </c:pt>
                <c:pt idx="57">
                  <c:v>1399744.50656686</c:v>
                </c:pt>
                <c:pt idx="58">
                  <c:v>1391102.74100183</c:v>
                </c:pt>
                <c:pt idx="59">
                  <c:v>1383629.2264670299</c:v>
                </c:pt>
                <c:pt idx="60">
                  <c:v>1376278.1327001001</c:v>
                </c:pt>
                <c:pt idx="61">
                  <c:v>1369050.70869592</c:v>
                </c:pt>
                <c:pt idx="62">
                  <c:v>1361947.8285786</c:v>
                </c:pt>
                <c:pt idx="63">
                  <c:v>1354970.0262177</c:v>
                </c:pt>
                <c:pt idx="64">
                  <c:v>1348117.5280094601</c:v>
                </c:pt>
                <c:pt idx="65">
                  <c:v>1341390.2836571101</c:v>
                </c:pt>
                <c:pt idx="66">
                  <c:v>1336098.4781389099</c:v>
                </c:pt>
                <c:pt idx="67">
                  <c:v>1276288.3090617401</c:v>
                </c:pt>
                <c:pt idx="68">
                  <c:v>1232512.2595579999</c:v>
                </c:pt>
                <c:pt idx="69">
                  <c:v>1190302.6960097</c:v>
                </c:pt>
                <c:pt idx="70">
                  <c:v>1156445.85578571</c:v>
                </c:pt>
                <c:pt idx="71">
                  <c:v>1103743.4184908301</c:v>
                </c:pt>
                <c:pt idx="72">
                  <c:v>1134503.1183410001</c:v>
                </c:pt>
                <c:pt idx="73">
                  <c:v>1161112.0112614401</c:v>
                </c:pt>
                <c:pt idx="74">
                  <c:v>1161553.67879955</c:v>
                </c:pt>
                <c:pt idx="75">
                  <c:v>1561463.92844877</c:v>
                </c:pt>
                <c:pt idx="76">
                  <c:v>1445280.27728331</c:v>
                </c:pt>
                <c:pt idx="77">
                  <c:v>1437580.9249447901</c:v>
                </c:pt>
              </c:numCache>
            </c:numRef>
          </c:yVal>
          <c:smooth val="0"/>
          <c:extLst>
            <c:ext xmlns:c16="http://schemas.microsoft.com/office/drawing/2014/chart" uri="{C3380CC4-5D6E-409C-BE32-E72D297353CC}">
              <c16:uniqueId val="{0000005F-3B72-424F-9EC6-AB8A22BEB92D}"/>
            </c:ext>
          </c:extLst>
        </c:ser>
        <c:ser>
          <c:idx val="96"/>
          <c:order val="96"/>
          <c:tx>
            <c:v>Flow Trajectories 1_68_1</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Data'!$A$5640:$A$5666</c:f>
              <c:numCache>
                <c:formatCode>General</c:formatCode>
                <c:ptCount val="27"/>
                <c:pt idx="0">
                  <c:v>7.3596775252803295E-2</c:v>
                </c:pt>
                <c:pt idx="1">
                  <c:v>7.4220164028250601E-2</c:v>
                </c:pt>
                <c:pt idx="2">
                  <c:v>7.4760427460152601E-2</c:v>
                </c:pt>
                <c:pt idx="3">
                  <c:v>7.5558806444107507E-2</c:v>
                </c:pt>
                <c:pt idx="4">
                  <c:v>7.6043080072899005E-2</c:v>
                </c:pt>
                <c:pt idx="5">
                  <c:v>7.6548632984313997E-2</c:v>
                </c:pt>
                <c:pt idx="6">
                  <c:v>7.7053916755882801E-2</c:v>
                </c:pt>
                <c:pt idx="7">
                  <c:v>7.7558316072234998E-2</c:v>
                </c:pt>
                <c:pt idx="8">
                  <c:v>7.8574547041521794E-2</c:v>
                </c:pt>
                <c:pt idx="9">
                  <c:v>7.9597460705929393E-2</c:v>
                </c:pt>
                <c:pt idx="10">
                  <c:v>8.2699508041735606E-2</c:v>
                </c:pt>
                <c:pt idx="11">
                  <c:v>8.5269182216286696E-2</c:v>
                </c:pt>
                <c:pt idx="12">
                  <c:v>8.7307259675035498E-2</c:v>
                </c:pt>
                <c:pt idx="13">
                  <c:v>8.8923231197664807E-2</c:v>
                </c:pt>
                <c:pt idx="14">
                  <c:v>9.0757236705727995E-2</c:v>
                </c:pt>
                <c:pt idx="15">
                  <c:v>9.6071835249756501E-2</c:v>
                </c:pt>
                <c:pt idx="16">
                  <c:v>9.8101123940835394E-2</c:v>
                </c:pt>
                <c:pt idx="17">
                  <c:v>9.8507389844082499E-2</c:v>
                </c:pt>
                <c:pt idx="18">
                  <c:v>9.8513739942671902E-2</c:v>
                </c:pt>
                <c:pt idx="19">
                  <c:v>9.8520090181643497E-2</c:v>
                </c:pt>
                <c:pt idx="20">
                  <c:v>0.10153577467773001</c:v>
                </c:pt>
                <c:pt idx="21">
                  <c:v>0.10366243600396501</c:v>
                </c:pt>
                <c:pt idx="22">
                  <c:v>0.104691964646093</c:v>
                </c:pt>
                <c:pt idx="23">
                  <c:v>0.10509955014851199</c:v>
                </c:pt>
                <c:pt idx="24">
                  <c:v>0.107683130307089</c:v>
                </c:pt>
                <c:pt idx="25">
                  <c:v>0.107903132267086</c:v>
                </c:pt>
                <c:pt idx="26">
                  <c:v>0.107908688281853</c:v>
                </c:pt>
              </c:numCache>
            </c:numRef>
          </c:xVal>
          <c:yVal>
            <c:numRef>
              <c:f>'Plot Data'!$B$5640:$B$5666</c:f>
              <c:numCache>
                <c:formatCode>General</c:formatCode>
                <c:ptCount val="27"/>
                <c:pt idx="0">
                  <c:v>1353291.3541635501</c:v>
                </c:pt>
                <c:pt idx="1">
                  <c:v>1164656.4893908401</c:v>
                </c:pt>
                <c:pt idx="2">
                  <c:v>972805.43883913697</c:v>
                </c:pt>
                <c:pt idx="3">
                  <c:v>742583.32751509896</c:v>
                </c:pt>
                <c:pt idx="4">
                  <c:v>668621.07111320703</c:v>
                </c:pt>
                <c:pt idx="5">
                  <c:v>669822.45837032003</c:v>
                </c:pt>
                <c:pt idx="6">
                  <c:v>670184.66139786202</c:v>
                </c:pt>
                <c:pt idx="7">
                  <c:v>669674.19898562599</c:v>
                </c:pt>
                <c:pt idx="8">
                  <c:v>678390.78326974495</c:v>
                </c:pt>
                <c:pt idx="9">
                  <c:v>676295.26471011597</c:v>
                </c:pt>
                <c:pt idx="10">
                  <c:v>565135.05962465005</c:v>
                </c:pt>
                <c:pt idx="11">
                  <c:v>493777.34716380399</c:v>
                </c:pt>
                <c:pt idx="12">
                  <c:v>444545.69168137602</c:v>
                </c:pt>
                <c:pt idx="13">
                  <c:v>442104.30860894098</c:v>
                </c:pt>
                <c:pt idx="14">
                  <c:v>445945.19458720798</c:v>
                </c:pt>
                <c:pt idx="15">
                  <c:v>322092.91878717399</c:v>
                </c:pt>
                <c:pt idx="16">
                  <c:v>319228.79852869501</c:v>
                </c:pt>
                <c:pt idx="17">
                  <c:v>319792.259014868</c:v>
                </c:pt>
                <c:pt idx="18">
                  <c:v>319802.54687238001</c:v>
                </c:pt>
                <c:pt idx="19">
                  <c:v>380563.01324884902</c:v>
                </c:pt>
                <c:pt idx="20">
                  <c:v>410735.15523122402</c:v>
                </c:pt>
                <c:pt idx="21">
                  <c:v>379745.34630190697</c:v>
                </c:pt>
                <c:pt idx="22">
                  <c:v>337941.86414466501</c:v>
                </c:pt>
                <c:pt idx="23">
                  <c:v>320379.67621836899</c:v>
                </c:pt>
                <c:pt idx="24">
                  <c:v>265031.086474724</c:v>
                </c:pt>
                <c:pt idx="25">
                  <c:v>263767.87908898102</c:v>
                </c:pt>
                <c:pt idx="26">
                  <c:v>263736.09099608799</c:v>
                </c:pt>
              </c:numCache>
            </c:numRef>
          </c:yVal>
          <c:smooth val="0"/>
          <c:extLst>
            <c:ext xmlns:c16="http://schemas.microsoft.com/office/drawing/2014/chart" uri="{C3380CC4-5D6E-409C-BE32-E72D297353CC}">
              <c16:uniqueId val="{00000060-3B72-424F-9EC6-AB8A22BEB92D}"/>
            </c:ext>
          </c:extLst>
        </c:ser>
        <c:ser>
          <c:idx val="97"/>
          <c:order val="97"/>
          <c:tx>
            <c:v>Flow Trajectories 1_69_0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Data'!$A$5669:$A$5706</c:f>
              <c:numCache>
                <c:formatCode>General</c:formatCode>
                <c:ptCount val="38"/>
                <c:pt idx="0">
                  <c:v>-5.8926161629154903E-5</c:v>
                </c:pt>
                <c:pt idx="1">
                  <c:v>5.2984379235186197E-3</c:v>
                </c:pt>
                <c:pt idx="2">
                  <c:v>1.0460210461656501E-2</c:v>
                </c:pt>
                <c:pt idx="3">
                  <c:v>1.55587284867884E-2</c:v>
                </c:pt>
                <c:pt idx="4">
                  <c:v>2.06237346583002E-2</c:v>
                </c:pt>
                <c:pt idx="5">
                  <c:v>2.6202409308922401E-2</c:v>
                </c:pt>
                <c:pt idx="6">
                  <c:v>3.1280482740127201E-2</c:v>
                </c:pt>
                <c:pt idx="7">
                  <c:v>3.6867411099748199E-2</c:v>
                </c:pt>
                <c:pt idx="8">
                  <c:v>4.2459463047238702E-2</c:v>
                </c:pt>
                <c:pt idx="9">
                  <c:v>4.7542499119716197E-2</c:v>
                </c:pt>
                <c:pt idx="10">
                  <c:v>5.3133691004918999E-2</c:v>
                </c:pt>
                <c:pt idx="11">
                  <c:v>5.8742847686042099E-2</c:v>
                </c:pt>
                <c:pt idx="12">
                  <c:v>6.3827724534331304E-2</c:v>
                </c:pt>
                <c:pt idx="13">
                  <c:v>6.7893460547025497E-2</c:v>
                </c:pt>
                <c:pt idx="14">
                  <c:v>6.9418398049886199E-2</c:v>
                </c:pt>
                <c:pt idx="15">
                  <c:v>7.1044668015404502E-2</c:v>
                </c:pt>
                <c:pt idx="16">
                  <c:v>7.5221956952349997E-2</c:v>
                </c:pt>
                <c:pt idx="17">
                  <c:v>7.7258071249890495E-2</c:v>
                </c:pt>
                <c:pt idx="18">
                  <c:v>7.9497311681735197E-2</c:v>
                </c:pt>
                <c:pt idx="19">
                  <c:v>8.10245282972063E-2</c:v>
                </c:pt>
                <c:pt idx="20">
                  <c:v>8.1431198368341604E-2</c:v>
                </c:pt>
                <c:pt idx="21">
                  <c:v>8.3533254764696196E-2</c:v>
                </c:pt>
                <c:pt idx="22">
                  <c:v>8.4556026174741505E-2</c:v>
                </c:pt>
                <c:pt idx="23">
                  <c:v>8.6704668027123399E-2</c:v>
                </c:pt>
                <c:pt idx="24">
                  <c:v>8.8752675170984896E-2</c:v>
                </c:pt>
                <c:pt idx="25">
                  <c:v>9.0028254329031498E-2</c:v>
                </c:pt>
                <c:pt idx="26">
                  <c:v>9.0250702248453704E-2</c:v>
                </c:pt>
                <c:pt idx="27">
                  <c:v>9.0269754997470794E-2</c:v>
                </c:pt>
                <c:pt idx="28">
                  <c:v>9.0276105236442403E-2</c:v>
                </c:pt>
                <c:pt idx="29">
                  <c:v>9.1319962747455602E-2</c:v>
                </c:pt>
                <c:pt idx="30">
                  <c:v>9.2350141542446806E-2</c:v>
                </c:pt>
                <c:pt idx="31">
                  <c:v>9.3368396601697004E-2</c:v>
                </c:pt>
                <c:pt idx="32">
                  <c:v>9.3873818753383298E-2</c:v>
                </c:pt>
                <c:pt idx="33">
                  <c:v>9.4377189746273404E-2</c:v>
                </c:pt>
                <c:pt idx="34">
                  <c:v>9.4884656138225901E-2</c:v>
                </c:pt>
                <c:pt idx="35">
                  <c:v>9.5903610140528103E-2</c:v>
                </c:pt>
                <c:pt idx="36">
                  <c:v>9.6920610559657797E-2</c:v>
                </c:pt>
                <c:pt idx="37">
                  <c:v>9.7059498817428105E-2</c:v>
                </c:pt>
              </c:numCache>
            </c:numRef>
          </c:xVal>
          <c:yVal>
            <c:numRef>
              <c:f>'Plot Data'!$B$5669:$B$5706</c:f>
              <c:numCache>
                <c:formatCode>General</c:formatCode>
                <c:ptCount val="38"/>
                <c:pt idx="0">
                  <c:v>2486160.6097952598</c:v>
                </c:pt>
                <c:pt idx="1">
                  <c:v>2420536.1365687498</c:v>
                </c:pt>
                <c:pt idx="2">
                  <c:v>2146544.1054696101</c:v>
                </c:pt>
                <c:pt idx="3">
                  <c:v>2048810.97934214</c:v>
                </c:pt>
                <c:pt idx="4">
                  <c:v>2079941.2996245599</c:v>
                </c:pt>
                <c:pt idx="5">
                  <c:v>2094548.7688392601</c:v>
                </c:pt>
                <c:pt idx="6">
                  <c:v>2095873.17059342</c:v>
                </c:pt>
                <c:pt idx="7">
                  <c:v>2089775.8683062999</c:v>
                </c:pt>
                <c:pt idx="8">
                  <c:v>2081373.4246638699</c:v>
                </c:pt>
                <c:pt idx="9">
                  <c:v>2073249.24892843</c:v>
                </c:pt>
                <c:pt idx="10">
                  <c:v>2057867.67736987</c:v>
                </c:pt>
                <c:pt idx="11">
                  <c:v>1960519.4777085399</c:v>
                </c:pt>
                <c:pt idx="12">
                  <c:v>1925702.54482659</c:v>
                </c:pt>
                <c:pt idx="13">
                  <c:v>1914941.4558222799</c:v>
                </c:pt>
                <c:pt idx="14">
                  <c:v>1909572.4195208601</c:v>
                </c:pt>
                <c:pt idx="15">
                  <c:v>1900686.3401433299</c:v>
                </c:pt>
                <c:pt idx="16">
                  <c:v>1792948.1886766499</c:v>
                </c:pt>
                <c:pt idx="17">
                  <c:v>1744272.1973702</c:v>
                </c:pt>
                <c:pt idx="18">
                  <c:v>1698808.82262754</c:v>
                </c:pt>
                <c:pt idx="19">
                  <c:v>1671220.4541300901</c:v>
                </c:pt>
                <c:pt idx="20">
                  <c:v>1664227.94845039</c:v>
                </c:pt>
                <c:pt idx="21">
                  <c:v>1612955.49869974</c:v>
                </c:pt>
                <c:pt idx="22">
                  <c:v>1578603.7339349999</c:v>
                </c:pt>
                <c:pt idx="23">
                  <c:v>1479431.1398571201</c:v>
                </c:pt>
                <c:pt idx="24">
                  <c:v>1342161.4688903801</c:v>
                </c:pt>
                <c:pt idx="25">
                  <c:v>1255871.41904788</c:v>
                </c:pt>
                <c:pt idx="26">
                  <c:v>1240553.1625773399</c:v>
                </c:pt>
                <c:pt idx="27">
                  <c:v>1239180.9459194699</c:v>
                </c:pt>
                <c:pt idx="28">
                  <c:v>964449.27251792897</c:v>
                </c:pt>
                <c:pt idx="29">
                  <c:v>835162.08891060995</c:v>
                </c:pt>
                <c:pt idx="30">
                  <c:v>713124.47792397998</c:v>
                </c:pt>
                <c:pt idx="31">
                  <c:v>661003.59103072598</c:v>
                </c:pt>
                <c:pt idx="32">
                  <c:v>656425.84529648395</c:v>
                </c:pt>
                <c:pt idx="33">
                  <c:v>655215.26168657199</c:v>
                </c:pt>
                <c:pt idx="34">
                  <c:v>655727.402242693</c:v>
                </c:pt>
                <c:pt idx="35">
                  <c:v>637945.25276953401</c:v>
                </c:pt>
                <c:pt idx="36">
                  <c:v>576435.58152422705</c:v>
                </c:pt>
                <c:pt idx="37">
                  <c:v>564092.87666360603</c:v>
                </c:pt>
              </c:numCache>
            </c:numRef>
          </c:yVal>
          <c:smooth val="0"/>
          <c:extLst>
            <c:ext xmlns:c16="http://schemas.microsoft.com/office/drawing/2014/chart" uri="{C3380CC4-5D6E-409C-BE32-E72D297353CC}">
              <c16:uniqueId val="{00000061-3B72-424F-9EC6-AB8A22BEB92D}"/>
            </c:ext>
          </c:extLst>
        </c:ser>
        <c:ser>
          <c:idx val="98"/>
          <c:order val="98"/>
          <c:tx>
            <c:v>Flow Trajectories 1_69_1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Data'!$A$5709:$A$5718</c:f>
              <c:numCache>
                <c:formatCode>General</c:formatCode>
                <c:ptCount val="10"/>
                <c:pt idx="0">
                  <c:v>9.7059498817428105E-2</c:v>
                </c:pt>
                <c:pt idx="1">
                  <c:v>0.10110530904932701</c:v>
                </c:pt>
                <c:pt idx="2">
                  <c:v>0.104176517227219</c:v>
                </c:pt>
                <c:pt idx="3">
                  <c:v>0.109467848539402</c:v>
                </c:pt>
                <c:pt idx="4">
                  <c:v>0.109823269676584</c:v>
                </c:pt>
                <c:pt idx="5">
                  <c:v>0.109829619915555</c:v>
                </c:pt>
                <c:pt idx="6">
                  <c:v>0.114389571798549</c:v>
                </c:pt>
                <c:pt idx="7">
                  <c:v>0.118500254740594</c:v>
                </c:pt>
                <c:pt idx="8">
                  <c:v>0.11882655411382601</c:v>
                </c:pt>
                <c:pt idx="9">
                  <c:v>0.118828141553846</c:v>
                </c:pt>
              </c:numCache>
            </c:numRef>
          </c:xVal>
          <c:yVal>
            <c:numRef>
              <c:f>'Plot Data'!$B$5709:$B$5718</c:f>
              <c:numCache>
                <c:formatCode>General</c:formatCode>
                <c:ptCount val="10"/>
                <c:pt idx="0">
                  <c:v>509994.318413353</c:v>
                </c:pt>
                <c:pt idx="1">
                  <c:v>384235.64353509201</c:v>
                </c:pt>
                <c:pt idx="2">
                  <c:v>358928.990100139</c:v>
                </c:pt>
                <c:pt idx="3">
                  <c:v>336975.29485681799</c:v>
                </c:pt>
                <c:pt idx="4">
                  <c:v>337822.94388298801</c:v>
                </c:pt>
                <c:pt idx="5">
                  <c:v>411298.411573474</c:v>
                </c:pt>
                <c:pt idx="6">
                  <c:v>391636.25001852203</c:v>
                </c:pt>
                <c:pt idx="7">
                  <c:v>281794.61270851101</c:v>
                </c:pt>
                <c:pt idx="8">
                  <c:v>278573.22101702099</c:v>
                </c:pt>
                <c:pt idx="9">
                  <c:v>278557.47943884798</c:v>
                </c:pt>
              </c:numCache>
            </c:numRef>
          </c:yVal>
          <c:smooth val="0"/>
          <c:extLst>
            <c:ext xmlns:c16="http://schemas.microsoft.com/office/drawing/2014/chart" uri="{C3380CC4-5D6E-409C-BE32-E72D297353CC}">
              <c16:uniqueId val="{00000062-3B72-424F-9EC6-AB8A22BEB92D}"/>
            </c:ext>
          </c:extLst>
        </c:ser>
        <c:ser>
          <c:idx val="99"/>
          <c:order val="99"/>
          <c:tx>
            <c:v>Flow Trajectories 1_70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Data'!$A$5721:$A$5765</c:f>
              <c:numCache>
                <c:formatCode>General</c:formatCode>
                <c:ptCount val="45"/>
                <c:pt idx="0">
                  <c:v>-5.8929384472690099E-5</c:v>
                </c:pt>
                <c:pt idx="1">
                  <c:v>5.29855617438097E-3</c:v>
                </c:pt>
                <c:pt idx="2">
                  <c:v>1.0460367542183499E-2</c:v>
                </c:pt>
                <c:pt idx="3">
                  <c:v>1.55589102477015E-2</c:v>
                </c:pt>
                <c:pt idx="4">
                  <c:v>2.06239621309783E-2</c:v>
                </c:pt>
                <c:pt idx="5">
                  <c:v>2.6202333971174298E-2</c:v>
                </c:pt>
                <c:pt idx="6">
                  <c:v>3.1280278767595898E-2</c:v>
                </c:pt>
                <c:pt idx="7">
                  <c:v>3.6867505229104203E-2</c:v>
                </c:pt>
                <c:pt idx="8">
                  <c:v>4.24598354838399E-2</c:v>
                </c:pt>
                <c:pt idx="9">
                  <c:v>4.7542904104715698E-2</c:v>
                </c:pt>
                <c:pt idx="10">
                  <c:v>5.3133659583464998E-2</c:v>
                </c:pt>
                <c:pt idx="11">
                  <c:v>5.8228870456582801E-2</c:v>
                </c:pt>
                <c:pt idx="12">
                  <c:v>6.33091622804558E-2</c:v>
                </c:pt>
                <c:pt idx="13">
                  <c:v>6.6864832834099594E-2</c:v>
                </c:pt>
                <c:pt idx="14">
                  <c:v>6.7881715896655495E-2</c:v>
                </c:pt>
                <c:pt idx="15">
                  <c:v>7.3172744067047699E-2</c:v>
                </c:pt>
                <c:pt idx="16">
                  <c:v>7.7238838525850298E-2</c:v>
                </c:pt>
                <c:pt idx="17">
                  <c:v>8.0282148923149499E-2</c:v>
                </c:pt>
                <c:pt idx="18">
                  <c:v>8.1805020373998394E-2</c:v>
                </c:pt>
                <c:pt idx="19">
                  <c:v>8.4041378816595694E-2</c:v>
                </c:pt>
                <c:pt idx="20">
                  <c:v>8.6586413268178702E-2</c:v>
                </c:pt>
                <c:pt idx="21">
                  <c:v>8.9133708839931006E-2</c:v>
                </c:pt>
                <c:pt idx="22">
                  <c:v>9.0966332959524901E-2</c:v>
                </c:pt>
                <c:pt idx="23">
                  <c:v>9.3009143085918705E-2</c:v>
                </c:pt>
                <c:pt idx="24">
                  <c:v>9.4545946754836602E-2</c:v>
                </c:pt>
                <c:pt idx="25">
                  <c:v>9.6083907311633396E-2</c:v>
                </c:pt>
                <c:pt idx="26">
                  <c:v>9.7108773705158802E-2</c:v>
                </c:pt>
                <c:pt idx="27">
                  <c:v>9.7787893492818995E-2</c:v>
                </c:pt>
                <c:pt idx="28">
                  <c:v>9.7819663178108099E-2</c:v>
                </c:pt>
                <c:pt idx="29">
                  <c:v>9.7851414372966405E-2</c:v>
                </c:pt>
                <c:pt idx="30">
                  <c:v>9.8895543512116907E-2</c:v>
                </c:pt>
                <c:pt idx="31">
                  <c:v>9.9939822826638297E-2</c:v>
                </c:pt>
                <c:pt idx="32">
                  <c:v>0.101172887563426</c:v>
                </c:pt>
                <c:pt idx="33">
                  <c:v>0.10321080689383499</c:v>
                </c:pt>
                <c:pt idx="34">
                  <c:v>0.104733326310552</c:v>
                </c:pt>
                <c:pt idx="35">
                  <c:v>0.107894886217123</c:v>
                </c:pt>
                <c:pt idx="36">
                  <c:v>0.109936382940595</c:v>
                </c:pt>
                <c:pt idx="37">
                  <c:v>0.114523016591633</c:v>
                </c:pt>
                <c:pt idx="38">
                  <c:v>0.116247993831206</c:v>
                </c:pt>
                <c:pt idx="39">
                  <c:v>0.116292442549681</c:v>
                </c:pt>
                <c:pt idx="40">
                  <c:v>0.116298792788653</c:v>
                </c:pt>
                <c:pt idx="41">
                  <c:v>0.120870254710173</c:v>
                </c:pt>
                <c:pt idx="42">
                  <c:v>0.122007093946124</c:v>
                </c:pt>
                <c:pt idx="43">
                  <c:v>0.12518321023794499</c:v>
                </c:pt>
                <c:pt idx="44">
                  <c:v>0.125217013335477</c:v>
                </c:pt>
              </c:numCache>
            </c:numRef>
          </c:xVal>
          <c:yVal>
            <c:numRef>
              <c:f>'Plot Data'!$B$5721:$B$5765</c:f>
              <c:numCache>
                <c:formatCode>General</c:formatCode>
                <c:ptCount val="45"/>
                <c:pt idx="0">
                  <c:v>2486150.6263862699</c:v>
                </c:pt>
                <c:pt idx="1">
                  <c:v>2420226.4788403902</c:v>
                </c:pt>
                <c:pt idx="2">
                  <c:v>2145595.41364044</c:v>
                </c:pt>
                <c:pt idx="3">
                  <c:v>2048058.45528211</c:v>
                </c:pt>
                <c:pt idx="4">
                  <c:v>2079448.44892491</c:v>
                </c:pt>
                <c:pt idx="5">
                  <c:v>2094618.52300636</c:v>
                </c:pt>
                <c:pt idx="6">
                  <c:v>2096287.0598348</c:v>
                </c:pt>
                <c:pt idx="7">
                  <c:v>2089885.0700753201</c:v>
                </c:pt>
                <c:pt idx="8">
                  <c:v>2081239.97960836</c:v>
                </c:pt>
                <c:pt idx="9">
                  <c:v>2073345.7333756301</c:v>
                </c:pt>
                <c:pt idx="10">
                  <c:v>2059239.1358799699</c:v>
                </c:pt>
                <c:pt idx="11">
                  <c:v>1988768.9125810801</c:v>
                </c:pt>
                <c:pt idx="12">
                  <c:v>1976844.3145421899</c:v>
                </c:pt>
                <c:pt idx="13">
                  <c:v>1975468.19423538</c:v>
                </c:pt>
                <c:pt idx="14">
                  <c:v>1970410.3192414199</c:v>
                </c:pt>
                <c:pt idx="15">
                  <c:v>1931085.1738466499</c:v>
                </c:pt>
                <c:pt idx="16">
                  <c:v>1872841.0254832199</c:v>
                </c:pt>
                <c:pt idx="17">
                  <c:v>1862427.7425740401</c:v>
                </c:pt>
                <c:pt idx="18">
                  <c:v>1858807.9431330001</c:v>
                </c:pt>
                <c:pt idx="19">
                  <c:v>1846157.4061130299</c:v>
                </c:pt>
                <c:pt idx="20">
                  <c:v>1817170.8865419501</c:v>
                </c:pt>
                <c:pt idx="21">
                  <c:v>1772958.9965955301</c:v>
                </c:pt>
                <c:pt idx="22">
                  <c:v>1717576.9858683001</c:v>
                </c:pt>
                <c:pt idx="23">
                  <c:v>1625157.13145098</c:v>
                </c:pt>
                <c:pt idx="24">
                  <c:v>1524438.6163095799</c:v>
                </c:pt>
                <c:pt idx="25">
                  <c:v>1389425.6253077399</c:v>
                </c:pt>
                <c:pt idx="26">
                  <c:v>1290079.44716758</c:v>
                </c:pt>
                <c:pt idx="27">
                  <c:v>1217470.3103193401</c:v>
                </c:pt>
                <c:pt idx="28">
                  <c:v>1214504.2514992401</c:v>
                </c:pt>
                <c:pt idx="29">
                  <c:v>1058655.37430809</c:v>
                </c:pt>
                <c:pt idx="30">
                  <c:v>945513.08005940402</c:v>
                </c:pt>
                <c:pt idx="31">
                  <c:v>785056.25645992695</c:v>
                </c:pt>
                <c:pt idx="32">
                  <c:v>595610.23893146799</c:v>
                </c:pt>
                <c:pt idx="33">
                  <c:v>440299.14518290502</c:v>
                </c:pt>
                <c:pt idx="34">
                  <c:v>432547.61776279</c:v>
                </c:pt>
                <c:pt idx="35">
                  <c:v>401271.22135547298</c:v>
                </c:pt>
                <c:pt idx="36">
                  <c:v>371081.24363408302</c:v>
                </c:pt>
                <c:pt idx="37">
                  <c:v>336244.17455660901</c:v>
                </c:pt>
                <c:pt idx="38">
                  <c:v>340815.09334980499</c:v>
                </c:pt>
                <c:pt idx="39">
                  <c:v>340917.23216120002</c:v>
                </c:pt>
                <c:pt idx="40">
                  <c:v>417882.79953584902</c:v>
                </c:pt>
                <c:pt idx="41">
                  <c:v>375123.80919962301</c:v>
                </c:pt>
                <c:pt idx="42">
                  <c:v>328646.70658184303</c:v>
                </c:pt>
                <c:pt idx="43">
                  <c:v>269611.900053091</c:v>
                </c:pt>
                <c:pt idx="44">
                  <c:v>269451.94791370502</c:v>
                </c:pt>
              </c:numCache>
            </c:numRef>
          </c:yVal>
          <c:smooth val="0"/>
          <c:extLst>
            <c:ext xmlns:c16="http://schemas.microsoft.com/office/drawing/2014/chart" uri="{C3380CC4-5D6E-409C-BE32-E72D297353CC}">
              <c16:uniqueId val="{00000063-3B72-424F-9EC6-AB8A22BEB92D}"/>
            </c:ext>
          </c:extLst>
        </c:ser>
        <c:ser>
          <c:idx val="100"/>
          <c:order val="100"/>
          <c:tx>
            <c:v>Flow Trajectories 1_71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Data'!$A$5768:$A$5819</c:f>
              <c:numCache>
                <c:formatCode>General</c:formatCode>
                <c:ptCount val="52"/>
                <c:pt idx="0">
                  <c:v>-5.8930484382589302E-5</c:v>
                </c:pt>
                <c:pt idx="1">
                  <c:v>5.2965242845460399E-3</c:v>
                </c:pt>
                <c:pt idx="2">
                  <c:v>1.0464961518714601E-2</c:v>
                </c:pt>
                <c:pt idx="3">
                  <c:v>1.5560471238303E-2</c:v>
                </c:pt>
                <c:pt idx="4">
                  <c:v>2.1132874768666699E-2</c:v>
                </c:pt>
                <c:pt idx="5">
                  <c:v>2.67115918457509E-2</c:v>
                </c:pt>
                <c:pt idx="6">
                  <c:v>3.2296172570616899E-2</c:v>
                </c:pt>
                <c:pt idx="7">
                  <c:v>3.7885697363767297E-2</c:v>
                </c:pt>
                <c:pt idx="8">
                  <c:v>4.2969578225973401E-2</c:v>
                </c:pt>
                <c:pt idx="9">
                  <c:v>4.8051729886154103E-2</c:v>
                </c:pt>
                <c:pt idx="10">
                  <c:v>5.3642680513185798E-2</c:v>
                </c:pt>
                <c:pt idx="11">
                  <c:v>5.87346207470286E-2</c:v>
                </c:pt>
                <c:pt idx="12">
                  <c:v>6.4315529534753196E-2</c:v>
                </c:pt>
                <c:pt idx="13">
                  <c:v>6.9907941867016904E-2</c:v>
                </c:pt>
                <c:pt idx="14">
                  <c:v>7.3470702940016397E-2</c:v>
                </c:pt>
                <c:pt idx="15">
                  <c:v>7.3775665899778201E-2</c:v>
                </c:pt>
                <c:pt idx="16">
                  <c:v>7.8913312623858797E-2</c:v>
                </c:pt>
                <c:pt idx="17">
                  <c:v>8.1445600719330893E-2</c:v>
                </c:pt>
                <c:pt idx="18">
                  <c:v>8.45854605848715E-2</c:v>
                </c:pt>
                <c:pt idx="19">
                  <c:v>8.7626090073226595E-2</c:v>
                </c:pt>
                <c:pt idx="20">
                  <c:v>9.0667460771823902E-2</c:v>
                </c:pt>
                <c:pt idx="21">
                  <c:v>9.1580795543453705E-2</c:v>
                </c:pt>
                <c:pt idx="22">
                  <c:v>9.1617371369634798E-2</c:v>
                </c:pt>
                <c:pt idx="23">
                  <c:v>9.4156439653670307E-2</c:v>
                </c:pt>
                <c:pt idx="24">
                  <c:v>9.6291695789684995E-2</c:v>
                </c:pt>
                <c:pt idx="25">
                  <c:v>9.8324626767405304E-2</c:v>
                </c:pt>
                <c:pt idx="26">
                  <c:v>9.9851742983570996E-2</c:v>
                </c:pt>
                <c:pt idx="27">
                  <c:v>0.101382365148366</c:v>
                </c:pt>
                <c:pt idx="28">
                  <c:v>0.102918715112257</c:v>
                </c:pt>
                <c:pt idx="29">
                  <c:v>0.104461423635978</c:v>
                </c:pt>
                <c:pt idx="30">
                  <c:v>0.105492916102187</c:v>
                </c:pt>
                <c:pt idx="31">
                  <c:v>0.106525226604839</c:v>
                </c:pt>
                <c:pt idx="32">
                  <c:v>0.107807866200151</c:v>
                </c:pt>
                <c:pt idx="33">
                  <c:v>0.107985684305274</c:v>
                </c:pt>
                <c:pt idx="34">
                  <c:v>0.108004735235201</c:v>
                </c:pt>
                <c:pt idx="35">
                  <c:v>0.108011085474173</c:v>
                </c:pt>
                <c:pt idx="36">
                  <c:v>0.10903822592644501</c:v>
                </c:pt>
                <c:pt idx="37">
                  <c:v>0.11005795927839</c:v>
                </c:pt>
                <c:pt idx="38">
                  <c:v>0.11056250249571301</c:v>
                </c:pt>
                <c:pt idx="39">
                  <c:v>0.11117256957169699</c:v>
                </c:pt>
                <c:pt idx="40">
                  <c:v>0.111679416519707</c:v>
                </c:pt>
                <c:pt idx="41">
                  <c:v>0.112698263742312</c:v>
                </c:pt>
                <c:pt idx="42">
                  <c:v>0.115764715940534</c:v>
                </c:pt>
                <c:pt idx="43">
                  <c:v>0.11839639214150199</c:v>
                </c:pt>
                <c:pt idx="44">
                  <c:v>0.123687419744893</c:v>
                </c:pt>
                <c:pt idx="45">
                  <c:v>0.125461812719038</c:v>
                </c:pt>
                <c:pt idx="46">
                  <c:v>0.125563379300837</c:v>
                </c:pt>
                <c:pt idx="47">
                  <c:v>0.12556972953980799</c:v>
                </c:pt>
                <c:pt idx="48">
                  <c:v>0.130461040342882</c:v>
                </c:pt>
                <c:pt idx="49">
                  <c:v>0.134065166130895</c:v>
                </c:pt>
                <c:pt idx="50">
                  <c:v>0.13440552750543899</c:v>
                </c:pt>
                <c:pt idx="51">
                  <c:v>0.13440711492642199</c:v>
                </c:pt>
              </c:numCache>
            </c:numRef>
          </c:xVal>
          <c:yVal>
            <c:numRef>
              <c:f>'Plot Data'!$B$5768:$B$5819</c:f>
              <c:numCache>
                <c:formatCode>General</c:formatCode>
                <c:ptCount val="52"/>
                <c:pt idx="0">
                  <c:v>2488728.9814929799</c:v>
                </c:pt>
                <c:pt idx="1">
                  <c:v>2427776.3072215398</c:v>
                </c:pt>
                <c:pt idx="2">
                  <c:v>2134015.0394672202</c:v>
                </c:pt>
                <c:pt idx="3">
                  <c:v>2046484.7904231499</c:v>
                </c:pt>
                <c:pt idx="4">
                  <c:v>2082762.86955185</c:v>
                </c:pt>
                <c:pt idx="5">
                  <c:v>2095973.0144112301</c:v>
                </c:pt>
                <c:pt idx="6">
                  <c:v>2095883.65599367</c:v>
                </c:pt>
                <c:pt idx="7">
                  <c:v>2088652.7255426201</c:v>
                </c:pt>
                <c:pt idx="8">
                  <c:v>2080317.52853258</c:v>
                </c:pt>
                <c:pt idx="9">
                  <c:v>2072683.41197215</c:v>
                </c:pt>
                <c:pt idx="10">
                  <c:v>2056315.8388993</c:v>
                </c:pt>
                <c:pt idx="11">
                  <c:v>1999706.0763160801</c:v>
                </c:pt>
                <c:pt idx="12">
                  <c:v>2022529.13464034</c:v>
                </c:pt>
                <c:pt idx="13">
                  <c:v>1999592.1333838301</c:v>
                </c:pt>
                <c:pt idx="14">
                  <c:v>1975088.6510415601</c:v>
                </c:pt>
                <c:pt idx="15">
                  <c:v>1972177.6338396701</c:v>
                </c:pt>
                <c:pt idx="16">
                  <c:v>1948378.2994933301</c:v>
                </c:pt>
                <c:pt idx="17">
                  <c:v>1959918.4014880101</c:v>
                </c:pt>
                <c:pt idx="18">
                  <c:v>1970549.3426600699</c:v>
                </c:pt>
                <c:pt idx="19">
                  <c:v>1967588.55020796</c:v>
                </c:pt>
                <c:pt idx="20">
                  <c:v>1951984.41794275</c:v>
                </c:pt>
                <c:pt idx="21">
                  <c:v>1945946.13164613</c:v>
                </c:pt>
                <c:pt idx="22">
                  <c:v>1945726.8861769</c:v>
                </c:pt>
                <c:pt idx="23">
                  <c:v>1914036.9392525901</c:v>
                </c:pt>
                <c:pt idx="24">
                  <c:v>1878027.0806220099</c:v>
                </c:pt>
                <c:pt idx="25">
                  <c:v>1831471.44622869</c:v>
                </c:pt>
                <c:pt idx="26">
                  <c:v>1788953.7482280701</c:v>
                </c:pt>
                <c:pt idx="27">
                  <c:v>1734989.57846955</c:v>
                </c:pt>
                <c:pt idx="28">
                  <c:v>1657168.2125520899</c:v>
                </c:pt>
                <c:pt idx="29">
                  <c:v>1542468.82577101</c:v>
                </c:pt>
                <c:pt idx="30">
                  <c:v>1443415.1492987201</c:v>
                </c:pt>
                <c:pt idx="31">
                  <c:v>1328800.99833569</c:v>
                </c:pt>
                <c:pt idx="32">
                  <c:v>1165469.93723788</c:v>
                </c:pt>
                <c:pt idx="33">
                  <c:v>1132961.2853069101</c:v>
                </c:pt>
                <c:pt idx="34">
                  <c:v>1129397.93050692</c:v>
                </c:pt>
                <c:pt idx="35">
                  <c:v>815310.93608388701</c:v>
                </c:pt>
                <c:pt idx="36">
                  <c:v>684156.632793525</c:v>
                </c:pt>
                <c:pt idx="37">
                  <c:v>606391.20187001198</c:v>
                </c:pt>
                <c:pt idx="38">
                  <c:v>585223.71037052805</c:v>
                </c:pt>
                <c:pt idx="39">
                  <c:v>564138.76140239905</c:v>
                </c:pt>
                <c:pt idx="40">
                  <c:v>551163.33347645297</c:v>
                </c:pt>
                <c:pt idx="41">
                  <c:v>510385.82529133599</c:v>
                </c:pt>
                <c:pt idx="42">
                  <c:v>372230.14841475303</c:v>
                </c:pt>
                <c:pt idx="43">
                  <c:v>343899.03433660697</c:v>
                </c:pt>
                <c:pt idx="44">
                  <c:v>338559.30727368197</c:v>
                </c:pt>
                <c:pt idx="45">
                  <c:v>342161.25993833097</c:v>
                </c:pt>
                <c:pt idx="46">
                  <c:v>342304.03500946698</c:v>
                </c:pt>
                <c:pt idx="47">
                  <c:v>443186.77135128703</c:v>
                </c:pt>
                <c:pt idx="48">
                  <c:v>379193.32628184499</c:v>
                </c:pt>
                <c:pt idx="49">
                  <c:v>275730.45652288402</c:v>
                </c:pt>
                <c:pt idx="50">
                  <c:v>274454.91203242901</c:v>
                </c:pt>
                <c:pt idx="51">
                  <c:v>274449.00778517203</c:v>
                </c:pt>
              </c:numCache>
            </c:numRef>
          </c:yVal>
          <c:smooth val="0"/>
          <c:extLst>
            <c:ext xmlns:c16="http://schemas.microsoft.com/office/drawing/2014/chart" uri="{C3380CC4-5D6E-409C-BE32-E72D297353CC}">
              <c16:uniqueId val="{00000064-3B72-424F-9EC6-AB8A22BEB92D}"/>
            </c:ext>
          </c:extLst>
        </c:ser>
        <c:ser>
          <c:idx val="101"/>
          <c:order val="101"/>
          <c:tx>
            <c:v>Flow Trajectories 1_72</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Data'!$A$5822:$A$5876</c:f>
              <c:numCache>
                <c:formatCode>General</c:formatCode>
                <c:ptCount val="55"/>
                <c:pt idx="0">
                  <c:v>-5.8932504494326703E-5</c:v>
                </c:pt>
                <c:pt idx="1">
                  <c:v>5.2904449722614901E-3</c:v>
                </c:pt>
                <c:pt idx="2">
                  <c:v>6.8432670746792403E-3</c:v>
                </c:pt>
                <c:pt idx="3">
                  <c:v>1.21082516861478E-2</c:v>
                </c:pt>
                <c:pt idx="4">
                  <c:v>1.7183128226636001E-2</c:v>
                </c:pt>
                <c:pt idx="5">
                  <c:v>2.27578123930047E-2</c:v>
                </c:pt>
                <c:pt idx="6">
                  <c:v>2.8336300124443901E-2</c:v>
                </c:pt>
                <c:pt idx="7">
                  <c:v>3.3922470864463997E-2</c:v>
                </c:pt>
                <c:pt idx="8">
                  <c:v>3.9513044445976801E-2</c:v>
                </c:pt>
                <c:pt idx="9">
                  <c:v>4.4595483505962499E-2</c:v>
                </c:pt>
                <c:pt idx="10">
                  <c:v>5.0184545436684901E-2</c:v>
                </c:pt>
                <c:pt idx="11">
                  <c:v>5.5779602912775297E-2</c:v>
                </c:pt>
                <c:pt idx="12">
                  <c:v>6.0861554725869502E-2</c:v>
                </c:pt>
                <c:pt idx="13">
                  <c:v>6.6440225566500102E-2</c:v>
                </c:pt>
                <c:pt idx="14">
                  <c:v>7.0508801766083901E-2</c:v>
                </c:pt>
                <c:pt idx="15">
                  <c:v>7.5802515485871802E-2</c:v>
                </c:pt>
                <c:pt idx="16">
                  <c:v>7.8845528334077097E-2</c:v>
                </c:pt>
                <c:pt idx="17">
                  <c:v>8.2892541026493002E-2</c:v>
                </c:pt>
                <c:pt idx="18">
                  <c:v>8.7035605745517303E-2</c:v>
                </c:pt>
                <c:pt idx="19">
                  <c:v>9.1182436004449793E-2</c:v>
                </c:pt>
                <c:pt idx="20">
                  <c:v>9.3714483958914699E-2</c:v>
                </c:pt>
                <c:pt idx="21">
                  <c:v>9.7161474497009098E-2</c:v>
                </c:pt>
                <c:pt idx="22">
                  <c:v>0.100203489813004</c:v>
                </c:pt>
                <c:pt idx="23">
                  <c:v>0.103042791369255</c:v>
                </c:pt>
                <c:pt idx="24">
                  <c:v>0.1045644451134</c:v>
                </c:pt>
                <c:pt idx="25">
                  <c:v>0.104869212885773</c:v>
                </c:pt>
                <c:pt idx="26">
                  <c:v>0.107426455678236</c:v>
                </c:pt>
                <c:pt idx="27">
                  <c:v>0.109456712982794</c:v>
                </c:pt>
                <c:pt idx="28">
                  <c:v>0.111489504240045</c:v>
                </c:pt>
                <c:pt idx="29">
                  <c:v>0.113015967841539</c:v>
                </c:pt>
                <c:pt idx="30">
                  <c:v>0.114544383568684</c:v>
                </c:pt>
                <c:pt idx="31">
                  <c:v>0.115569457941988</c:v>
                </c:pt>
                <c:pt idx="32">
                  <c:v>0.116596017995745</c:v>
                </c:pt>
                <c:pt idx="33">
                  <c:v>0.11783147448858899</c:v>
                </c:pt>
                <c:pt idx="34">
                  <c:v>0.118869770078879</c:v>
                </c:pt>
                <c:pt idx="35">
                  <c:v>0.119917189225765</c:v>
                </c:pt>
                <c:pt idx="36">
                  <c:v>0.120437831601343</c:v>
                </c:pt>
                <c:pt idx="37">
                  <c:v>0.12114728076221699</c:v>
                </c:pt>
                <c:pt idx="38">
                  <c:v>0.121485538115775</c:v>
                </c:pt>
                <c:pt idx="39">
                  <c:v>0.121994508728043</c:v>
                </c:pt>
                <c:pt idx="40">
                  <c:v>0.1220555135164</c:v>
                </c:pt>
                <c:pt idx="41">
                  <c:v>0.12205932378881799</c:v>
                </c:pt>
                <c:pt idx="42">
                  <c:v>0.122060593836612</c:v>
                </c:pt>
                <c:pt idx="43">
                  <c:v>0.12348977444930501</c:v>
                </c:pt>
                <c:pt idx="44">
                  <c:v>0.12450878827369</c:v>
                </c:pt>
                <c:pt idx="45">
                  <c:v>0.125508920411701</c:v>
                </c:pt>
                <c:pt idx="46">
                  <c:v>0.12701638805722601</c:v>
                </c:pt>
                <c:pt idx="47">
                  <c:v>0.13112281867849501</c:v>
                </c:pt>
                <c:pt idx="48">
                  <c:v>0.13621333906717001</c:v>
                </c:pt>
                <c:pt idx="49">
                  <c:v>0.13849009507055399</c:v>
                </c:pt>
                <c:pt idx="50">
                  <c:v>0.13852818922454199</c:v>
                </c:pt>
                <c:pt idx="51">
                  <c:v>0.13853453946351399</c:v>
                </c:pt>
                <c:pt idx="52">
                  <c:v>0.143641312729474</c:v>
                </c:pt>
                <c:pt idx="53">
                  <c:v>0.14725269208536301</c:v>
                </c:pt>
                <c:pt idx="54">
                  <c:v>0.147281670513811</c:v>
                </c:pt>
              </c:numCache>
            </c:numRef>
          </c:xVal>
          <c:yVal>
            <c:numRef>
              <c:f>'Plot Data'!$B$5822:$B$5876</c:f>
              <c:numCache>
                <c:formatCode>General</c:formatCode>
                <c:ptCount val="55"/>
                <c:pt idx="0">
                  <c:v>2492811.2007371099</c:v>
                </c:pt>
                <c:pt idx="1">
                  <c:v>2445427.1215381301</c:v>
                </c:pt>
                <c:pt idx="2">
                  <c:v>2376781.5363282301</c:v>
                </c:pt>
                <c:pt idx="3">
                  <c:v>2050854.6014068299</c:v>
                </c:pt>
                <c:pt idx="4">
                  <c:v>2056273.0924508199</c:v>
                </c:pt>
                <c:pt idx="5">
                  <c:v>2088548.0335200899</c:v>
                </c:pt>
                <c:pt idx="6">
                  <c:v>2098507.8579461798</c:v>
                </c:pt>
                <c:pt idx="7">
                  <c:v>2094614.8013567999</c:v>
                </c:pt>
                <c:pt idx="8">
                  <c:v>2086124.8010376501</c:v>
                </c:pt>
                <c:pt idx="9">
                  <c:v>2077516.0603991</c:v>
                </c:pt>
                <c:pt idx="10">
                  <c:v>2068986.9076283099</c:v>
                </c:pt>
                <c:pt idx="11">
                  <c:v>2035991.17621398</c:v>
                </c:pt>
                <c:pt idx="12">
                  <c:v>2020065.9563352701</c:v>
                </c:pt>
                <c:pt idx="13">
                  <c:v>2056734.54047145</c:v>
                </c:pt>
                <c:pt idx="14">
                  <c:v>2034709.7540756499</c:v>
                </c:pt>
                <c:pt idx="15">
                  <c:v>1993725.18009739</c:v>
                </c:pt>
                <c:pt idx="16">
                  <c:v>1994362.9802309801</c:v>
                </c:pt>
                <c:pt idx="17">
                  <c:v>2024419.9566467199</c:v>
                </c:pt>
                <c:pt idx="18">
                  <c:v>2045915.4163611601</c:v>
                </c:pt>
                <c:pt idx="19">
                  <c:v>2044788.7916328399</c:v>
                </c:pt>
                <c:pt idx="20">
                  <c:v>2033866.7352815</c:v>
                </c:pt>
                <c:pt idx="21">
                  <c:v>2010163.1695708099</c:v>
                </c:pt>
                <c:pt idx="22">
                  <c:v>1983449.5339524299</c:v>
                </c:pt>
                <c:pt idx="23">
                  <c:v>1952278.4534153501</c:v>
                </c:pt>
                <c:pt idx="24">
                  <c:v>1933850.2135025701</c:v>
                </c:pt>
                <c:pt idx="25">
                  <c:v>1929985.16228077</c:v>
                </c:pt>
                <c:pt idx="26">
                  <c:v>1893331.2783472501</c:v>
                </c:pt>
                <c:pt idx="27">
                  <c:v>1861133.5957903699</c:v>
                </c:pt>
                <c:pt idx="28">
                  <c:v>1825366.7292398899</c:v>
                </c:pt>
                <c:pt idx="29">
                  <c:v>1793960.3749903401</c:v>
                </c:pt>
                <c:pt idx="30">
                  <c:v>1756701.2594259901</c:v>
                </c:pt>
                <c:pt idx="31">
                  <c:v>1720318.4399560799</c:v>
                </c:pt>
                <c:pt idx="32">
                  <c:v>1682264.8348723501</c:v>
                </c:pt>
                <c:pt idx="33">
                  <c:v>1609763.91104522</c:v>
                </c:pt>
                <c:pt idx="34">
                  <c:v>1534974.12644273</c:v>
                </c:pt>
                <c:pt idx="35">
                  <c:v>1388552.03354858</c:v>
                </c:pt>
                <c:pt idx="36">
                  <c:v>1280313.35614111</c:v>
                </c:pt>
                <c:pt idx="37">
                  <c:v>1137049.9773645401</c:v>
                </c:pt>
                <c:pt idx="38">
                  <c:v>1058376.13547727</c:v>
                </c:pt>
                <c:pt idx="39">
                  <c:v>925063.57994717895</c:v>
                </c:pt>
                <c:pt idx="40">
                  <c:v>907949.05974646599</c:v>
                </c:pt>
                <c:pt idx="41">
                  <c:v>906872.34968761296</c:v>
                </c:pt>
                <c:pt idx="42">
                  <c:v>751231.17203467502</c:v>
                </c:pt>
                <c:pt idx="43">
                  <c:v>516774.14589908399</c:v>
                </c:pt>
                <c:pt idx="44">
                  <c:v>429047.509727992</c:v>
                </c:pt>
                <c:pt idx="45">
                  <c:v>418294.702346668</c:v>
                </c:pt>
                <c:pt idx="46">
                  <c:v>429339.69496997597</c:v>
                </c:pt>
                <c:pt idx="47">
                  <c:v>340178.92182459199</c:v>
                </c:pt>
                <c:pt idx="48">
                  <c:v>334691.97170658899</c:v>
                </c:pt>
                <c:pt idx="49">
                  <c:v>341835.75382310001</c:v>
                </c:pt>
                <c:pt idx="50">
                  <c:v>341882.67436217802</c:v>
                </c:pt>
                <c:pt idx="51">
                  <c:v>463125.089724797</c:v>
                </c:pt>
                <c:pt idx="52">
                  <c:v>401198.434479794</c:v>
                </c:pt>
                <c:pt idx="53">
                  <c:v>290190.676358203</c:v>
                </c:pt>
                <c:pt idx="54">
                  <c:v>289967.44231638499</c:v>
                </c:pt>
              </c:numCache>
            </c:numRef>
          </c:yVal>
          <c:smooth val="0"/>
          <c:extLst>
            <c:ext xmlns:c16="http://schemas.microsoft.com/office/drawing/2014/chart" uri="{C3380CC4-5D6E-409C-BE32-E72D297353CC}">
              <c16:uniqueId val="{00000065-3B72-424F-9EC6-AB8A22BEB92D}"/>
            </c:ext>
          </c:extLst>
        </c:ser>
        <c:ser>
          <c:idx val="102"/>
          <c:order val="102"/>
          <c:tx>
            <c:v>Flow Trajectories 1_73</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Data'!$A$5879:$A$5949</c:f>
              <c:numCache>
                <c:formatCode>General</c:formatCode>
                <c:ptCount val="71"/>
                <c:pt idx="0">
                  <c:v>-5.8931193457132003E-5</c:v>
                </c:pt>
                <c:pt idx="1">
                  <c:v>5.2768353756219404E-3</c:v>
                </c:pt>
                <c:pt idx="2">
                  <c:v>9.9653688078664496E-3</c:v>
                </c:pt>
                <c:pt idx="3">
                  <c:v>1.50504585036088E-2</c:v>
                </c:pt>
                <c:pt idx="4">
                  <c:v>2.0626878587942599E-2</c:v>
                </c:pt>
                <c:pt idx="5">
                  <c:v>2.5700873748521001E-2</c:v>
                </c:pt>
                <c:pt idx="6">
                  <c:v>3.12847598663459E-2</c:v>
                </c:pt>
                <c:pt idx="7">
                  <c:v>3.6366615113709998E-2</c:v>
                </c:pt>
                <c:pt idx="8">
                  <c:v>4.1447615136816003E-2</c:v>
                </c:pt>
                <c:pt idx="9">
                  <c:v>4.70363393984356E-2</c:v>
                </c:pt>
                <c:pt idx="10">
                  <c:v>5.2627070662449101E-2</c:v>
                </c:pt>
                <c:pt idx="11">
                  <c:v>5.7716891895851601E-2</c:v>
                </c:pt>
                <c:pt idx="12">
                  <c:v>6.2781662277423697E-2</c:v>
                </c:pt>
                <c:pt idx="13">
                  <c:v>6.7856994770199297E-2</c:v>
                </c:pt>
                <c:pt idx="14">
                  <c:v>7.19217903134588E-2</c:v>
                </c:pt>
                <c:pt idx="15">
                  <c:v>7.7408045978703294E-2</c:v>
                </c:pt>
                <c:pt idx="16">
                  <c:v>8.0952811339613101E-2</c:v>
                </c:pt>
                <c:pt idx="17">
                  <c:v>8.4185841497310704E-2</c:v>
                </c:pt>
                <c:pt idx="18">
                  <c:v>8.8952358638741305E-2</c:v>
                </c:pt>
                <c:pt idx="19">
                  <c:v>9.1987200206512104E-2</c:v>
                </c:pt>
                <c:pt idx="20">
                  <c:v>9.5631190754885603E-2</c:v>
                </c:pt>
                <c:pt idx="21">
                  <c:v>9.9174700830334306E-2</c:v>
                </c:pt>
                <c:pt idx="22">
                  <c:v>0.10271806232101199</c:v>
                </c:pt>
                <c:pt idx="23">
                  <c:v>0.10575690355895701</c:v>
                </c:pt>
                <c:pt idx="24">
                  <c:v>0.109304883362769</c:v>
                </c:pt>
                <c:pt idx="25">
                  <c:v>0.11234795926046499</c:v>
                </c:pt>
                <c:pt idx="26">
                  <c:v>0.115392548370689</c:v>
                </c:pt>
                <c:pt idx="27">
                  <c:v>0.11792993063491899</c:v>
                </c:pt>
                <c:pt idx="28">
                  <c:v>0.12015923495076</c:v>
                </c:pt>
                <c:pt idx="29">
                  <c:v>0.122695249615069</c:v>
                </c:pt>
                <c:pt idx="30">
                  <c:v>0.12472429542060599</c:v>
                </c:pt>
                <c:pt idx="31">
                  <c:v>0.12624761764888101</c:v>
                </c:pt>
                <c:pt idx="32">
                  <c:v>0.12777519288449901</c:v>
                </c:pt>
                <c:pt idx="33">
                  <c:v>0.12858937835641501</c:v>
                </c:pt>
                <c:pt idx="34">
                  <c:v>0.128650345773236</c:v>
                </c:pt>
                <c:pt idx="35">
                  <c:v>0.12968322090673301</c:v>
                </c:pt>
                <c:pt idx="36">
                  <c:v>0.130714825738658</c:v>
                </c:pt>
                <c:pt idx="37">
                  <c:v>0.13175627137908</c:v>
                </c:pt>
                <c:pt idx="38">
                  <c:v>0.132761632767286</c:v>
                </c:pt>
                <c:pt idx="39">
                  <c:v>0.13360153920694701</c:v>
                </c:pt>
                <c:pt idx="40">
                  <c:v>0.133879564341263</c:v>
                </c:pt>
                <c:pt idx="41">
                  <c:v>0.133908275969501</c:v>
                </c:pt>
                <c:pt idx="42">
                  <c:v>0.133920366913963</c:v>
                </c:pt>
                <c:pt idx="43">
                  <c:v>0.13403446339853101</c:v>
                </c:pt>
                <c:pt idx="44">
                  <c:v>0.13414744011882301</c:v>
                </c:pt>
                <c:pt idx="45">
                  <c:v>0.134259316580775</c:v>
                </c:pt>
                <c:pt idx="46">
                  <c:v>0.134370111267408</c:v>
                </c:pt>
                <c:pt idx="47">
                  <c:v>0.13447984479692601</c:v>
                </c:pt>
                <c:pt idx="48">
                  <c:v>0.13458853934562201</c:v>
                </c:pt>
                <c:pt idx="49">
                  <c:v>0.134696218171174</c:v>
                </c:pt>
                <c:pt idx="50">
                  <c:v>0.13474969288282501</c:v>
                </c:pt>
                <c:pt idx="51">
                  <c:v>0.134767645619668</c:v>
                </c:pt>
                <c:pt idx="52">
                  <c:v>0.13528365724665301</c:v>
                </c:pt>
                <c:pt idx="53">
                  <c:v>0.135599504810406</c:v>
                </c:pt>
                <c:pt idx="54">
                  <c:v>0.13609172489958099</c:v>
                </c:pt>
                <c:pt idx="55">
                  <c:v>0.13645083747890599</c:v>
                </c:pt>
                <c:pt idx="56">
                  <c:v>0.13645718972439999</c:v>
                </c:pt>
                <c:pt idx="57">
                  <c:v>0.13646353996337199</c:v>
                </c:pt>
                <c:pt idx="58">
                  <c:v>0.13697655537144199</c:v>
                </c:pt>
                <c:pt idx="59">
                  <c:v>0.13749386540726599</c:v>
                </c:pt>
                <c:pt idx="60">
                  <c:v>0.138518037961018</c:v>
                </c:pt>
                <c:pt idx="61">
                  <c:v>0.14357187225370399</c:v>
                </c:pt>
                <c:pt idx="62">
                  <c:v>0.14866258640447</c:v>
                </c:pt>
                <c:pt idx="63">
                  <c:v>0.15170211032148001</c:v>
                </c:pt>
                <c:pt idx="64">
                  <c:v>0.15184174270223499</c:v>
                </c:pt>
                <c:pt idx="65">
                  <c:v>0.15184809294120699</c:v>
                </c:pt>
                <c:pt idx="66">
                  <c:v>0.15748973588342599</c:v>
                </c:pt>
                <c:pt idx="67">
                  <c:v>0.16007854184509099</c:v>
                </c:pt>
                <c:pt idx="68">
                  <c:v>0.16050662234705501</c:v>
                </c:pt>
                <c:pt idx="69">
                  <c:v>0.16056621953217401</c:v>
                </c:pt>
                <c:pt idx="70">
                  <c:v>0.16056701324648801</c:v>
                </c:pt>
              </c:numCache>
            </c:numRef>
          </c:xVal>
          <c:yVal>
            <c:numRef>
              <c:f>'Plot Data'!$B$5879:$B$5949</c:f>
              <c:numCache>
                <c:formatCode>General</c:formatCode>
                <c:ptCount val="71"/>
                <c:pt idx="0">
                  <c:v>2497339.21881918</c:v>
                </c:pt>
                <c:pt idx="1">
                  <c:v>2475528.8407341898</c:v>
                </c:pt>
                <c:pt idx="2">
                  <c:v>2090338.54758556</c:v>
                </c:pt>
                <c:pt idx="3">
                  <c:v>2035118.9508819501</c:v>
                </c:pt>
                <c:pt idx="4">
                  <c:v>2081743.77560554</c:v>
                </c:pt>
                <c:pt idx="5">
                  <c:v>2095476.15271889</c:v>
                </c:pt>
                <c:pt idx="6">
                  <c:v>2098715.2614939101</c:v>
                </c:pt>
                <c:pt idx="7">
                  <c:v>2091399.46308405</c:v>
                </c:pt>
                <c:pt idx="8">
                  <c:v>2082779.5247569501</c:v>
                </c:pt>
                <c:pt idx="9">
                  <c:v>2073561.5969022999</c:v>
                </c:pt>
                <c:pt idx="10">
                  <c:v>2060821.7286819499</c:v>
                </c:pt>
                <c:pt idx="11">
                  <c:v>2017930.8500886101</c:v>
                </c:pt>
                <c:pt idx="12">
                  <c:v>2070830.5523576301</c:v>
                </c:pt>
                <c:pt idx="13">
                  <c:v>2076231.2349352699</c:v>
                </c:pt>
                <c:pt idx="14">
                  <c:v>2066451.9904571199</c:v>
                </c:pt>
                <c:pt idx="15">
                  <c:v>2019445.46245996</c:v>
                </c:pt>
                <c:pt idx="16">
                  <c:v>2040397.8810729999</c:v>
                </c:pt>
                <c:pt idx="17">
                  <c:v>2070340.08755495</c:v>
                </c:pt>
                <c:pt idx="18">
                  <c:v>2094856.2389421901</c:v>
                </c:pt>
                <c:pt idx="19">
                  <c:v>2093990.04774488</c:v>
                </c:pt>
                <c:pt idx="20">
                  <c:v>2077909.0297228401</c:v>
                </c:pt>
                <c:pt idx="21">
                  <c:v>2055583.41955558</c:v>
                </c:pt>
                <c:pt idx="22">
                  <c:v>2029932.6992456</c:v>
                </c:pt>
                <c:pt idx="23">
                  <c:v>2002863.9832589801</c:v>
                </c:pt>
                <c:pt idx="24">
                  <c:v>1967619.0503288901</c:v>
                </c:pt>
                <c:pt idx="25">
                  <c:v>1938633.2334179999</c:v>
                </c:pt>
                <c:pt idx="26">
                  <c:v>1911160.72333857</c:v>
                </c:pt>
                <c:pt idx="27">
                  <c:v>1889131.4083018</c:v>
                </c:pt>
                <c:pt idx="28">
                  <c:v>1867903.31535534</c:v>
                </c:pt>
                <c:pt idx="29">
                  <c:v>1840970.0809563899</c:v>
                </c:pt>
                <c:pt idx="30">
                  <c:v>1815023.3175093799</c:v>
                </c:pt>
                <c:pt idx="31">
                  <c:v>1788615.4011357401</c:v>
                </c:pt>
                <c:pt idx="32">
                  <c:v>1757262.6646536</c:v>
                </c:pt>
                <c:pt idx="33">
                  <c:v>1739705.7970505101</c:v>
                </c:pt>
                <c:pt idx="34">
                  <c:v>1738445.0904057799</c:v>
                </c:pt>
                <c:pt idx="35">
                  <c:v>1707568.9660417601</c:v>
                </c:pt>
                <c:pt idx="36">
                  <c:v>1669558.4223481801</c:v>
                </c:pt>
                <c:pt idx="37">
                  <c:v>1622120.51302603</c:v>
                </c:pt>
                <c:pt idx="38">
                  <c:v>1502571.99351164</c:v>
                </c:pt>
                <c:pt idx="39">
                  <c:v>1349884.25059132</c:v>
                </c:pt>
                <c:pt idx="40">
                  <c:v>1282577.1035968601</c:v>
                </c:pt>
                <c:pt idx="41">
                  <c:v>1275272.27303316</c:v>
                </c:pt>
                <c:pt idx="42">
                  <c:v>1272360.24328375</c:v>
                </c:pt>
                <c:pt idx="43">
                  <c:v>1251151.3705094899</c:v>
                </c:pt>
                <c:pt idx="44">
                  <c:v>1230097.02822597</c:v>
                </c:pt>
                <c:pt idx="45">
                  <c:v>1209195.1311635301</c:v>
                </c:pt>
                <c:pt idx="46">
                  <c:v>1188443.97626127</c:v>
                </c:pt>
                <c:pt idx="47">
                  <c:v>1167841.3847634699</c:v>
                </c:pt>
                <c:pt idx="48">
                  <c:v>1147384.8091092601</c:v>
                </c:pt>
                <c:pt idx="49">
                  <c:v>1127071.42243756</c:v>
                </c:pt>
                <c:pt idx="50">
                  <c:v>1121202.08347936</c:v>
                </c:pt>
                <c:pt idx="51">
                  <c:v>1117288.66679859</c:v>
                </c:pt>
                <c:pt idx="52">
                  <c:v>998724.01270618895</c:v>
                </c:pt>
                <c:pt idx="53">
                  <c:v>921383.75536525005</c:v>
                </c:pt>
                <c:pt idx="54">
                  <c:v>794507.55596057198</c:v>
                </c:pt>
                <c:pt idx="55">
                  <c:v>703608.73272211</c:v>
                </c:pt>
                <c:pt idx="56">
                  <c:v>702050.50146298797</c:v>
                </c:pt>
                <c:pt idx="57">
                  <c:v>624503.96602575202</c:v>
                </c:pt>
                <c:pt idx="58">
                  <c:v>557800.65628382599</c:v>
                </c:pt>
                <c:pt idx="59">
                  <c:v>488349.695905859</c:v>
                </c:pt>
                <c:pt idx="60">
                  <c:v>418600.37660901702</c:v>
                </c:pt>
                <c:pt idx="61">
                  <c:v>359962.19096501201</c:v>
                </c:pt>
                <c:pt idx="62">
                  <c:v>326297.50857368502</c:v>
                </c:pt>
                <c:pt idx="63">
                  <c:v>345155.37899091101</c:v>
                </c:pt>
                <c:pt idx="64">
                  <c:v>345474.72314813302</c:v>
                </c:pt>
                <c:pt idx="65">
                  <c:v>446906.28219782602</c:v>
                </c:pt>
                <c:pt idx="66">
                  <c:v>379482.83461338503</c:v>
                </c:pt>
                <c:pt idx="67">
                  <c:v>294736.06941092201</c:v>
                </c:pt>
                <c:pt idx="68">
                  <c:v>290646.784433597</c:v>
                </c:pt>
                <c:pt idx="69">
                  <c:v>290076.97226145701</c:v>
                </c:pt>
                <c:pt idx="70">
                  <c:v>290069.38270987902</c:v>
                </c:pt>
              </c:numCache>
            </c:numRef>
          </c:yVal>
          <c:smooth val="0"/>
          <c:extLst>
            <c:ext xmlns:c16="http://schemas.microsoft.com/office/drawing/2014/chart" uri="{C3380CC4-5D6E-409C-BE32-E72D297353CC}">
              <c16:uniqueId val="{00000066-3B72-424F-9EC6-AB8A22BEB92D}"/>
            </c:ext>
          </c:extLst>
        </c:ser>
        <c:ser>
          <c:idx val="103"/>
          <c:order val="103"/>
          <c:tx>
            <c:v>Flow Trajectories 1_74</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Data'!$A$5952:$A$6048</c:f>
              <c:numCache>
                <c:formatCode>General</c:formatCode>
                <c:ptCount val="97"/>
                <c:pt idx="0">
                  <c:v>-5.8712443630331699E-5</c:v>
                </c:pt>
                <c:pt idx="1">
                  <c:v>5.2569799463915304E-3</c:v>
                </c:pt>
                <c:pt idx="2">
                  <c:v>6.2714415237628603E-3</c:v>
                </c:pt>
                <c:pt idx="3">
                  <c:v>8.8999932077871505E-3</c:v>
                </c:pt>
                <c:pt idx="4">
                  <c:v>1.39884457878543E-2</c:v>
                </c:pt>
                <c:pt idx="5">
                  <c:v>1.9581545272779399E-2</c:v>
                </c:pt>
                <c:pt idx="6">
                  <c:v>2.4671122471033698E-2</c:v>
                </c:pt>
                <c:pt idx="7">
                  <c:v>2.9759657170173801E-2</c:v>
                </c:pt>
                <c:pt idx="8">
                  <c:v>3.4840213173218497E-2</c:v>
                </c:pt>
                <c:pt idx="9">
                  <c:v>3.9916787607481803E-2</c:v>
                </c:pt>
                <c:pt idx="10">
                  <c:v>4.5500065835732101E-2</c:v>
                </c:pt>
                <c:pt idx="11">
                  <c:v>5.1088862657593499E-2</c:v>
                </c:pt>
                <c:pt idx="12">
                  <c:v>5.6685609263920002E-2</c:v>
                </c:pt>
                <c:pt idx="13">
                  <c:v>6.17470030877183E-2</c:v>
                </c:pt>
                <c:pt idx="14">
                  <c:v>6.7321940424493604E-2</c:v>
                </c:pt>
                <c:pt idx="15">
                  <c:v>7.0349535008222094E-2</c:v>
                </c:pt>
                <c:pt idx="16">
                  <c:v>7.1864180409894493E-2</c:v>
                </c:pt>
                <c:pt idx="17">
                  <c:v>7.6928237222314899E-2</c:v>
                </c:pt>
                <c:pt idx="18">
                  <c:v>8.1989253044975396E-2</c:v>
                </c:pt>
                <c:pt idx="19">
                  <c:v>8.75559170193351E-2</c:v>
                </c:pt>
                <c:pt idx="20">
                  <c:v>9.0595570490795099E-2</c:v>
                </c:pt>
                <c:pt idx="21">
                  <c:v>9.4444174991473603E-2</c:v>
                </c:pt>
                <c:pt idx="22">
                  <c:v>9.8496628528590896E-2</c:v>
                </c:pt>
                <c:pt idx="23">
                  <c:v>0.10254821129048999</c:v>
                </c:pt>
                <c:pt idx="24">
                  <c:v>0.10609355576113499</c:v>
                </c:pt>
                <c:pt idx="25">
                  <c:v>0.10963952620581099</c:v>
                </c:pt>
                <c:pt idx="26">
                  <c:v>0.112174054055862</c:v>
                </c:pt>
                <c:pt idx="27">
                  <c:v>0.112478772235428</c:v>
                </c:pt>
                <c:pt idx="28">
                  <c:v>0.116071683771375</c:v>
                </c:pt>
                <c:pt idx="29">
                  <c:v>0.119628963818081</c:v>
                </c:pt>
                <c:pt idx="30">
                  <c:v>0.120645428327775</c:v>
                </c:pt>
                <c:pt idx="31">
                  <c:v>0.123487883466307</c:v>
                </c:pt>
                <c:pt idx="32">
                  <c:v>0.12501378614728301</c:v>
                </c:pt>
                <c:pt idx="33">
                  <c:v>0.12765548651605299</c:v>
                </c:pt>
                <c:pt idx="34">
                  <c:v>0.13019471868166199</c:v>
                </c:pt>
                <c:pt idx="35">
                  <c:v>0.132437887587597</c:v>
                </c:pt>
                <c:pt idx="36">
                  <c:v>0.13374672573080401</c:v>
                </c:pt>
                <c:pt idx="37">
                  <c:v>0.134892367176627</c:v>
                </c:pt>
                <c:pt idx="38">
                  <c:v>0.13597200065377599</c:v>
                </c:pt>
                <c:pt idx="39">
                  <c:v>0.13672236908996599</c:v>
                </c:pt>
                <c:pt idx="40">
                  <c:v>0.137158501218033</c:v>
                </c:pt>
                <c:pt idx="41">
                  <c:v>0.13741634843975001</c:v>
                </c:pt>
                <c:pt idx="42">
                  <c:v>0.13755427339797199</c:v>
                </c:pt>
                <c:pt idx="43">
                  <c:v>0.13768138584041201</c:v>
                </c:pt>
                <c:pt idx="44">
                  <c:v>0.13780801337000601</c:v>
                </c:pt>
                <c:pt idx="45">
                  <c:v>0.13789659673151</c:v>
                </c:pt>
                <c:pt idx="46">
                  <c:v>0.138023093154787</c:v>
                </c:pt>
                <c:pt idx="47">
                  <c:v>0.138149530316655</c:v>
                </c:pt>
                <c:pt idx="48">
                  <c:v>0.13827590347857099</c:v>
                </c:pt>
                <c:pt idx="49">
                  <c:v>0.13840221384944601</c:v>
                </c:pt>
                <c:pt idx="50">
                  <c:v>0.138528452395145</c:v>
                </c:pt>
                <c:pt idx="51">
                  <c:v>0.138654419171273</c:v>
                </c:pt>
                <c:pt idx="52">
                  <c:v>0.13878002083126501</c:v>
                </c:pt>
                <c:pt idx="53">
                  <c:v>0.138905226883132</c:v>
                </c:pt>
                <c:pt idx="54">
                  <c:v>0.1390300110296</c:v>
                </c:pt>
                <c:pt idx="55">
                  <c:v>0.13915435038353099</c:v>
                </c:pt>
                <c:pt idx="56">
                  <c:v>0.13927822482684801</c:v>
                </c:pt>
                <c:pt idx="57">
                  <c:v>0.13940161649366001</c:v>
                </c:pt>
                <c:pt idx="58">
                  <c:v>0.13952450935903399</c:v>
                </c:pt>
                <c:pt idx="59">
                  <c:v>0.139646884324028</c:v>
                </c:pt>
                <c:pt idx="60">
                  <c:v>0.13976873074221499</c:v>
                </c:pt>
                <c:pt idx="61">
                  <c:v>0.13989002489385499</c:v>
                </c:pt>
                <c:pt idx="62">
                  <c:v>0.140010520126467</c:v>
                </c:pt>
                <c:pt idx="63">
                  <c:v>0.14012993128735399</c:v>
                </c:pt>
                <c:pt idx="64">
                  <c:v>0.14024822658998201</c:v>
                </c:pt>
                <c:pt idx="65">
                  <c:v>0.140365385686297</c:v>
                </c:pt>
                <c:pt idx="66">
                  <c:v>0.14048139372638699</c:v>
                </c:pt>
                <c:pt idx="67">
                  <c:v>0.140596242218165</c:v>
                </c:pt>
                <c:pt idx="68">
                  <c:v>0.14070992810601601</c:v>
                </c:pt>
                <c:pt idx="69">
                  <c:v>0.140822452937962</c:v>
                </c:pt>
                <c:pt idx="70">
                  <c:v>0.14093382212226499</c:v>
                </c:pt>
                <c:pt idx="71">
                  <c:v>0.14104404427087</c:v>
                </c:pt>
                <c:pt idx="72">
                  <c:v>0.14115313062478901</c:v>
                </c:pt>
                <c:pt idx="73">
                  <c:v>0.14126109455514901</c:v>
                </c:pt>
                <c:pt idx="74">
                  <c:v>0.141367965064324</c:v>
                </c:pt>
                <c:pt idx="75">
                  <c:v>0.14138922553948099</c:v>
                </c:pt>
                <c:pt idx="76">
                  <c:v>0.14140528216732001</c:v>
                </c:pt>
                <c:pt idx="77">
                  <c:v>0.14195457109051399</c:v>
                </c:pt>
                <c:pt idx="78">
                  <c:v>0.1423058135021</c:v>
                </c:pt>
                <c:pt idx="79">
                  <c:v>0.142825387484633</c:v>
                </c:pt>
                <c:pt idx="80">
                  <c:v>0.143083196012423</c:v>
                </c:pt>
                <c:pt idx="81">
                  <c:v>0.14310863642812899</c:v>
                </c:pt>
                <c:pt idx="82">
                  <c:v>0.14311498666710101</c:v>
                </c:pt>
                <c:pt idx="83">
                  <c:v>0.14363424639911701</c:v>
                </c:pt>
                <c:pt idx="84">
                  <c:v>0.14516715185171999</c:v>
                </c:pt>
                <c:pt idx="85">
                  <c:v>0.147160888549763</c:v>
                </c:pt>
                <c:pt idx="86">
                  <c:v>0.14984495017671001</c:v>
                </c:pt>
                <c:pt idx="87">
                  <c:v>0.154946976981544</c:v>
                </c:pt>
                <c:pt idx="88">
                  <c:v>0.15798660526111599</c:v>
                </c:pt>
                <c:pt idx="89">
                  <c:v>0.158493720939098</c:v>
                </c:pt>
                <c:pt idx="90">
                  <c:v>0.15850007117807</c:v>
                </c:pt>
                <c:pt idx="91">
                  <c:v>0.164163627225445</c:v>
                </c:pt>
                <c:pt idx="92">
                  <c:v>0.165725337019032</c:v>
                </c:pt>
                <c:pt idx="93">
                  <c:v>0.167024848603505</c:v>
                </c:pt>
                <c:pt idx="94">
                  <c:v>0.167176847521011</c:v>
                </c:pt>
                <c:pt idx="95">
                  <c:v>0.16719721035417501</c:v>
                </c:pt>
                <c:pt idx="96">
                  <c:v>0.167198004068874</c:v>
                </c:pt>
              </c:numCache>
            </c:numRef>
          </c:xVal>
          <c:yVal>
            <c:numRef>
              <c:f>'Plot Data'!$B$5952:$B$6048</c:f>
              <c:numCache>
                <c:formatCode>General</c:formatCode>
                <c:ptCount val="97"/>
                <c:pt idx="0">
                  <c:v>2501207.8613077002</c:v>
                </c:pt>
                <c:pt idx="1">
                  <c:v>2512681.8090047599</c:v>
                </c:pt>
                <c:pt idx="2">
                  <c:v>2495430.3998195701</c:v>
                </c:pt>
                <c:pt idx="3">
                  <c:v>2135439.0118611902</c:v>
                </c:pt>
                <c:pt idx="4">
                  <c:v>2018304.9190879399</c:v>
                </c:pt>
                <c:pt idx="5">
                  <c:v>2077558.0242331501</c:v>
                </c:pt>
                <c:pt idx="6">
                  <c:v>2093961.41388707</c:v>
                </c:pt>
                <c:pt idx="7">
                  <c:v>2100857.6042784001</c:v>
                </c:pt>
                <c:pt idx="8">
                  <c:v>2094667.0354382801</c:v>
                </c:pt>
                <c:pt idx="9">
                  <c:v>2086025.77960694</c:v>
                </c:pt>
                <c:pt idx="10">
                  <c:v>2075525.2975048299</c:v>
                </c:pt>
                <c:pt idx="11">
                  <c:v>2066385.4129482999</c:v>
                </c:pt>
                <c:pt idx="12">
                  <c:v>2028226.4793290901</c:v>
                </c:pt>
                <c:pt idx="13">
                  <c:v>2065519.6858514801</c:v>
                </c:pt>
                <c:pt idx="14">
                  <c:v>2096934.26485289</c:v>
                </c:pt>
                <c:pt idx="15">
                  <c:v>2120099.98512785</c:v>
                </c:pt>
                <c:pt idx="16">
                  <c:v>2124809.8452042802</c:v>
                </c:pt>
                <c:pt idx="17">
                  <c:v>2039108.8691227201</c:v>
                </c:pt>
                <c:pt idx="18">
                  <c:v>2067876.0379952099</c:v>
                </c:pt>
                <c:pt idx="19">
                  <c:v>2116264.6315891598</c:v>
                </c:pt>
                <c:pt idx="20">
                  <c:v>2124334.49336999</c:v>
                </c:pt>
                <c:pt idx="21">
                  <c:v>2115998.96321405</c:v>
                </c:pt>
                <c:pt idx="22">
                  <c:v>2092803.3858644699</c:v>
                </c:pt>
                <c:pt idx="23">
                  <c:v>2066388.1327368801</c:v>
                </c:pt>
                <c:pt idx="24">
                  <c:v>2038266.9226287899</c:v>
                </c:pt>
                <c:pt idx="25">
                  <c:v>2005242.6303590401</c:v>
                </c:pt>
                <c:pt idx="26">
                  <c:v>1980166.0553459199</c:v>
                </c:pt>
                <c:pt idx="27">
                  <c:v>1977113.87247297</c:v>
                </c:pt>
                <c:pt idx="28">
                  <c:v>1947108.2325178001</c:v>
                </c:pt>
                <c:pt idx="29">
                  <c:v>1915961.85460953</c:v>
                </c:pt>
                <c:pt idx="30">
                  <c:v>1907773.21230837</c:v>
                </c:pt>
                <c:pt idx="31">
                  <c:v>1883918.9575833799</c:v>
                </c:pt>
                <c:pt idx="32">
                  <c:v>1869746.01545831</c:v>
                </c:pt>
                <c:pt idx="33">
                  <c:v>1843596.38817917</c:v>
                </c:pt>
                <c:pt idx="34">
                  <c:v>1815641.28109598</c:v>
                </c:pt>
                <c:pt idx="35">
                  <c:v>1785672.33914887</c:v>
                </c:pt>
                <c:pt idx="36">
                  <c:v>1764212.69508799</c:v>
                </c:pt>
                <c:pt idx="37">
                  <c:v>1739734.6133941901</c:v>
                </c:pt>
                <c:pt idx="38">
                  <c:v>1711140.5080854299</c:v>
                </c:pt>
                <c:pt idx="39">
                  <c:v>1686398.48625136</c:v>
                </c:pt>
                <c:pt idx="40">
                  <c:v>1670089.2003219901</c:v>
                </c:pt>
                <c:pt idx="41">
                  <c:v>1657389.5910886801</c:v>
                </c:pt>
                <c:pt idx="42">
                  <c:v>1650557.0101989</c:v>
                </c:pt>
                <c:pt idx="43">
                  <c:v>1644225.7400507401</c:v>
                </c:pt>
                <c:pt idx="44">
                  <c:v>1637903.89742594</c:v>
                </c:pt>
                <c:pt idx="45">
                  <c:v>1633461.7825551201</c:v>
                </c:pt>
                <c:pt idx="46">
                  <c:v>1627084.1246827799</c:v>
                </c:pt>
                <c:pt idx="47">
                  <c:v>1620664.27067179</c:v>
                </c:pt>
                <c:pt idx="48">
                  <c:v>1614196.6698770199</c:v>
                </c:pt>
                <c:pt idx="49">
                  <c:v>1607676.66957687</c:v>
                </c:pt>
                <c:pt idx="50">
                  <c:v>1597150.2217526501</c:v>
                </c:pt>
                <c:pt idx="51">
                  <c:v>1581216.04425973</c:v>
                </c:pt>
                <c:pt idx="52">
                  <c:v>1565273.2215762599</c:v>
                </c:pt>
                <c:pt idx="53">
                  <c:v>1549297.0100908501</c:v>
                </c:pt>
                <c:pt idx="54">
                  <c:v>1533264.34594765</c:v>
                </c:pt>
                <c:pt idx="55">
                  <c:v>1517153.97134043</c:v>
                </c:pt>
                <c:pt idx="56">
                  <c:v>1500946.5104010501</c:v>
                </c:pt>
                <c:pt idx="57">
                  <c:v>1484624.5033796399</c:v>
                </c:pt>
                <c:pt idx="58">
                  <c:v>1468172.4067365499</c:v>
                </c:pt>
                <c:pt idx="59">
                  <c:v>1451576.1917683401</c:v>
                </c:pt>
                <c:pt idx="60">
                  <c:v>1434824.6141699001</c:v>
                </c:pt>
                <c:pt idx="61">
                  <c:v>1417910.81629876</c:v>
                </c:pt>
                <c:pt idx="62">
                  <c:v>1396666.77926933</c:v>
                </c:pt>
                <c:pt idx="63">
                  <c:v>1375391.7804934401</c:v>
                </c:pt>
                <c:pt idx="64">
                  <c:v>1354253.67710461</c:v>
                </c:pt>
                <c:pt idx="65">
                  <c:v>1333260.47406326</c:v>
                </c:pt>
                <c:pt idx="66">
                  <c:v>1312418.1766178501</c:v>
                </c:pt>
                <c:pt idx="67">
                  <c:v>1291731.4939922199</c:v>
                </c:pt>
                <c:pt idx="68">
                  <c:v>1271204.00051718</c:v>
                </c:pt>
                <c:pt idx="69">
                  <c:v>1250838.2841598899</c:v>
                </c:pt>
                <c:pt idx="70">
                  <c:v>1230636.08155935</c:v>
                </c:pt>
                <c:pt idx="71">
                  <c:v>1210598.3994116299</c:v>
                </c:pt>
                <c:pt idx="72">
                  <c:v>1190725.6225632201</c:v>
                </c:pt>
                <c:pt idx="73">
                  <c:v>1171017.6095114001</c:v>
                </c:pt>
                <c:pt idx="74">
                  <c:v>1154466.8890275401</c:v>
                </c:pt>
                <c:pt idx="75">
                  <c:v>1151857.1821039801</c:v>
                </c:pt>
                <c:pt idx="76">
                  <c:v>1148055.19749248</c:v>
                </c:pt>
                <c:pt idx="77">
                  <c:v>1012247.0947503099</c:v>
                </c:pt>
                <c:pt idx="78">
                  <c:v>919898.66860661202</c:v>
                </c:pt>
                <c:pt idx="79">
                  <c:v>776968.631926378</c:v>
                </c:pt>
                <c:pt idx="80">
                  <c:v>708903.85842097399</c:v>
                </c:pt>
                <c:pt idx="81">
                  <c:v>702415.86641641497</c:v>
                </c:pt>
                <c:pt idx="82">
                  <c:v>662222.15086606902</c:v>
                </c:pt>
                <c:pt idx="83">
                  <c:v>563786.19708305399</c:v>
                </c:pt>
                <c:pt idx="84">
                  <c:v>388068.044166398</c:v>
                </c:pt>
                <c:pt idx="85">
                  <c:v>385088.27523766301</c:v>
                </c:pt>
                <c:pt idx="86">
                  <c:v>377347.74047718698</c:v>
                </c:pt>
                <c:pt idx="87">
                  <c:v>322055.31680749299</c:v>
                </c:pt>
                <c:pt idx="88">
                  <c:v>339706.50097623601</c:v>
                </c:pt>
                <c:pt idx="89">
                  <c:v>340874.810589339</c:v>
                </c:pt>
                <c:pt idx="90">
                  <c:v>447980.785586718</c:v>
                </c:pt>
                <c:pt idx="91">
                  <c:v>378645.91962376802</c:v>
                </c:pt>
                <c:pt idx="92">
                  <c:v>318226.51424451801</c:v>
                </c:pt>
                <c:pt idx="93">
                  <c:v>302022.57693847001</c:v>
                </c:pt>
                <c:pt idx="94">
                  <c:v>300674.09516991797</c:v>
                </c:pt>
                <c:pt idx="95">
                  <c:v>300493.30155198398</c:v>
                </c:pt>
                <c:pt idx="96">
                  <c:v>300486.25378777302</c:v>
                </c:pt>
              </c:numCache>
            </c:numRef>
          </c:yVal>
          <c:smooth val="0"/>
          <c:extLst>
            <c:ext xmlns:c16="http://schemas.microsoft.com/office/drawing/2014/chart" uri="{C3380CC4-5D6E-409C-BE32-E72D297353CC}">
              <c16:uniqueId val="{00000067-3B72-424F-9EC6-AB8A22BEB92D}"/>
            </c:ext>
          </c:extLst>
        </c:ser>
        <c:ser>
          <c:idx val="104"/>
          <c:order val="104"/>
          <c:tx>
            <c:v>Flow Trajectories 1_75_0</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Data'!$A$6051:$A$6076</c:f>
              <c:numCache>
                <c:formatCode>General</c:formatCode>
                <c:ptCount val="26"/>
                <c:pt idx="0">
                  <c:v>-5.89305845015291E-5</c:v>
                </c:pt>
                <c:pt idx="1">
                  <c:v>5.2961798948901904E-3</c:v>
                </c:pt>
                <c:pt idx="2">
                  <c:v>1.04641466040286E-2</c:v>
                </c:pt>
                <c:pt idx="3">
                  <c:v>1.55602039475192E-2</c:v>
                </c:pt>
                <c:pt idx="4">
                  <c:v>2.11326480902908E-2</c:v>
                </c:pt>
                <c:pt idx="5">
                  <c:v>2.67118329899892E-2</c:v>
                </c:pt>
                <c:pt idx="6">
                  <c:v>3.2296326966017301E-2</c:v>
                </c:pt>
                <c:pt idx="7">
                  <c:v>3.7884786849962E-2</c:v>
                </c:pt>
                <c:pt idx="8">
                  <c:v>4.3475977801283698E-2</c:v>
                </c:pt>
                <c:pt idx="9">
                  <c:v>4.8559117741863098E-2</c:v>
                </c:pt>
                <c:pt idx="10">
                  <c:v>5.4153353684583801E-2</c:v>
                </c:pt>
                <c:pt idx="11">
                  <c:v>5.9259681805435803E-2</c:v>
                </c:pt>
                <c:pt idx="12">
                  <c:v>6.3333486936474906E-2</c:v>
                </c:pt>
                <c:pt idx="13">
                  <c:v>6.6384154023386502E-2</c:v>
                </c:pt>
                <c:pt idx="14">
                  <c:v>7.0043912053323595E-2</c:v>
                </c:pt>
                <c:pt idx="15">
                  <c:v>7.25958153942559E-2</c:v>
                </c:pt>
                <c:pt idx="16">
                  <c:v>7.5049823537471097E-2</c:v>
                </c:pt>
                <c:pt idx="17">
                  <c:v>7.7604563546853994E-2</c:v>
                </c:pt>
                <c:pt idx="18">
                  <c:v>7.8625608745912304E-2</c:v>
                </c:pt>
                <c:pt idx="19">
                  <c:v>8.1583385442921999E-2</c:v>
                </c:pt>
                <c:pt idx="20">
                  <c:v>8.3621807940147494E-2</c:v>
                </c:pt>
                <c:pt idx="21">
                  <c:v>8.3990297622950197E-2</c:v>
                </c:pt>
                <c:pt idx="22">
                  <c:v>8.4022046182860299E-2</c:v>
                </c:pt>
                <c:pt idx="23">
                  <c:v>8.4053797377718606E-2</c:v>
                </c:pt>
                <c:pt idx="24">
                  <c:v>8.5117217451765606E-2</c:v>
                </c:pt>
                <c:pt idx="25">
                  <c:v>8.5184378680664197E-2</c:v>
                </c:pt>
              </c:numCache>
            </c:numRef>
          </c:xVal>
          <c:yVal>
            <c:numRef>
              <c:f>'Plot Data'!$B$6051:$B$6076</c:f>
              <c:numCache>
                <c:formatCode>General</c:formatCode>
                <c:ptCount val="26"/>
                <c:pt idx="0">
                  <c:v>2488445.4971660702</c:v>
                </c:pt>
                <c:pt idx="1">
                  <c:v>2428532.0866020401</c:v>
                </c:pt>
                <c:pt idx="2">
                  <c:v>2137274.3752123802</c:v>
                </c:pt>
                <c:pt idx="3">
                  <c:v>2047868.13218242</c:v>
                </c:pt>
                <c:pt idx="4">
                  <c:v>2083486.7921579501</c:v>
                </c:pt>
                <c:pt idx="5">
                  <c:v>2095129.46263181</c:v>
                </c:pt>
                <c:pt idx="6">
                  <c:v>2094826.6932274101</c:v>
                </c:pt>
                <c:pt idx="7">
                  <c:v>2088450.79486829</c:v>
                </c:pt>
                <c:pt idx="8">
                  <c:v>2079824.66317609</c:v>
                </c:pt>
                <c:pt idx="9">
                  <c:v>2071217.2344050501</c:v>
                </c:pt>
                <c:pt idx="10">
                  <c:v>2042770.28161779</c:v>
                </c:pt>
                <c:pt idx="11">
                  <c:v>1920322.4024402399</c:v>
                </c:pt>
                <c:pt idx="12">
                  <c:v>1858910.24677752</c:v>
                </c:pt>
                <c:pt idx="13">
                  <c:v>1842024.8727936801</c:v>
                </c:pt>
                <c:pt idx="14">
                  <c:v>1824820.7509336399</c:v>
                </c:pt>
                <c:pt idx="15">
                  <c:v>1740072.1469294899</c:v>
                </c:pt>
                <c:pt idx="16">
                  <c:v>1608424.1295642001</c:v>
                </c:pt>
                <c:pt idx="17">
                  <c:v>1485146.7335075999</c:v>
                </c:pt>
                <c:pt idx="18">
                  <c:v>1444098.3859512601</c:v>
                </c:pt>
                <c:pt idx="19">
                  <c:v>1334711.2279004101</c:v>
                </c:pt>
                <c:pt idx="20">
                  <c:v>1230399.03279391</c:v>
                </c:pt>
                <c:pt idx="21">
                  <c:v>1208194.48650048</c:v>
                </c:pt>
                <c:pt idx="22">
                  <c:v>1207203.95549847</c:v>
                </c:pt>
                <c:pt idx="23">
                  <c:v>1390603.2394627701</c:v>
                </c:pt>
                <c:pt idx="24">
                  <c:v>1133537.3682319301</c:v>
                </c:pt>
                <c:pt idx="25">
                  <c:v>1118112.0407135</c:v>
                </c:pt>
              </c:numCache>
            </c:numRef>
          </c:yVal>
          <c:smooth val="0"/>
          <c:extLst>
            <c:ext xmlns:c16="http://schemas.microsoft.com/office/drawing/2014/chart" uri="{C3380CC4-5D6E-409C-BE32-E72D297353CC}">
              <c16:uniqueId val="{00000068-3B72-424F-9EC6-AB8A22BEB92D}"/>
            </c:ext>
          </c:extLst>
        </c:ser>
        <c:ser>
          <c:idx val="105"/>
          <c:order val="105"/>
          <c:tx>
            <c:v>Flow Trajectories 1_75_1</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Data'!$A$6079:$A$6090</c:f>
              <c:numCache>
                <c:formatCode>General</c:formatCode>
                <c:ptCount val="12"/>
                <c:pt idx="0">
                  <c:v>8.5184378680664197E-2</c:v>
                </c:pt>
                <c:pt idx="1">
                  <c:v>8.6236569430843499E-2</c:v>
                </c:pt>
                <c:pt idx="2">
                  <c:v>8.7258847225001906E-2</c:v>
                </c:pt>
                <c:pt idx="3">
                  <c:v>8.7763462091568503E-2</c:v>
                </c:pt>
                <c:pt idx="4">
                  <c:v>8.8263667091467199E-2</c:v>
                </c:pt>
                <c:pt idx="5">
                  <c:v>8.8767682201804005E-2</c:v>
                </c:pt>
                <c:pt idx="6">
                  <c:v>8.9784283366776699E-2</c:v>
                </c:pt>
                <c:pt idx="7">
                  <c:v>9.1322356458334197E-2</c:v>
                </c:pt>
                <c:pt idx="8">
                  <c:v>9.1813670946276002E-2</c:v>
                </c:pt>
                <c:pt idx="9">
                  <c:v>9.1934106215092196E-2</c:v>
                </c:pt>
                <c:pt idx="10">
                  <c:v>9.2371825507312599E-2</c:v>
                </c:pt>
                <c:pt idx="11">
                  <c:v>9.2495186513511699E-2</c:v>
                </c:pt>
              </c:numCache>
            </c:numRef>
          </c:xVal>
          <c:yVal>
            <c:numRef>
              <c:f>'Plot Data'!$B$6079:$B$6090</c:f>
              <c:numCache>
                <c:formatCode>General</c:formatCode>
                <c:ptCount val="12"/>
                <c:pt idx="0">
                  <c:v>804562.11543616804</c:v>
                </c:pt>
                <c:pt idx="1">
                  <c:v>689792.99515067297</c:v>
                </c:pt>
                <c:pt idx="2">
                  <c:v>628694.18523542199</c:v>
                </c:pt>
                <c:pt idx="3">
                  <c:v>631961.48855363997</c:v>
                </c:pt>
                <c:pt idx="4">
                  <c:v>639626.07045139803</c:v>
                </c:pt>
                <c:pt idx="5">
                  <c:v>647179.64699173905</c:v>
                </c:pt>
                <c:pt idx="6">
                  <c:v>633036.77047812298</c:v>
                </c:pt>
                <c:pt idx="7">
                  <c:v>558808.53775224404</c:v>
                </c:pt>
                <c:pt idx="8">
                  <c:v>524930.79253376496</c:v>
                </c:pt>
                <c:pt idx="9">
                  <c:v>516871.15262810298</c:v>
                </c:pt>
                <c:pt idx="10">
                  <c:v>479705.39950375102</c:v>
                </c:pt>
                <c:pt idx="11">
                  <c:v>469917.82442584599</c:v>
                </c:pt>
              </c:numCache>
            </c:numRef>
          </c:yVal>
          <c:smooth val="0"/>
          <c:extLst>
            <c:ext xmlns:c16="http://schemas.microsoft.com/office/drawing/2014/chart" uri="{C3380CC4-5D6E-409C-BE32-E72D297353CC}">
              <c16:uniqueId val="{00000069-3B72-424F-9EC6-AB8A22BEB92D}"/>
            </c:ext>
          </c:extLst>
        </c:ser>
        <c:ser>
          <c:idx val="106"/>
          <c:order val="106"/>
          <c:tx>
            <c:v>Flow Trajectories 1_75_2</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Data'!$A$6093:$A$6105</c:f>
              <c:numCache>
                <c:formatCode>General</c:formatCode>
                <c:ptCount val="13"/>
                <c:pt idx="0">
                  <c:v>9.2495186513511699E-2</c:v>
                </c:pt>
                <c:pt idx="1">
                  <c:v>9.5769749389526607E-2</c:v>
                </c:pt>
                <c:pt idx="2">
                  <c:v>9.8337202442679905E-2</c:v>
                </c:pt>
                <c:pt idx="3">
                  <c:v>0.100076623879127</c:v>
                </c:pt>
                <c:pt idx="4">
                  <c:v>0.103735387836802</c:v>
                </c:pt>
                <c:pt idx="5">
                  <c:v>0.104192484292375</c:v>
                </c:pt>
                <c:pt idx="6">
                  <c:v>0.104198834531347</c:v>
                </c:pt>
                <c:pt idx="7">
                  <c:v>0.10570325777065499</c:v>
                </c:pt>
                <c:pt idx="8">
                  <c:v>0.107324721083631</c:v>
                </c:pt>
                <c:pt idx="9">
                  <c:v>0.11049868546220799</c:v>
                </c:pt>
                <c:pt idx="10">
                  <c:v>0.113167022861085</c:v>
                </c:pt>
                <c:pt idx="11">
                  <c:v>0.11328702835102999</c:v>
                </c:pt>
                <c:pt idx="12">
                  <c:v>0.113287822065995</c:v>
                </c:pt>
              </c:numCache>
            </c:numRef>
          </c:xVal>
          <c:yVal>
            <c:numRef>
              <c:f>'Plot Data'!$B$6093:$B$6105</c:f>
              <c:numCache>
                <c:formatCode>General</c:formatCode>
                <c:ptCount val="13"/>
                <c:pt idx="0">
                  <c:v>444799.89616281498</c:v>
                </c:pt>
                <c:pt idx="1">
                  <c:v>406104.87956481101</c:v>
                </c:pt>
                <c:pt idx="2">
                  <c:v>382945.19777845801</c:v>
                </c:pt>
                <c:pt idx="3">
                  <c:v>355762.25109558302</c:v>
                </c:pt>
                <c:pt idx="4">
                  <c:v>341209.593604961</c:v>
                </c:pt>
                <c:pt idx="5">
                  <c:v>341901.94850963599</c:v>
                </c:pt>
                <c:pt idx="6">
                  <c:v>404497.32076737902</c:v>
                </c:pt>
                <c:pt idx="7">
                  <c:v>437781.55611102103</c:v>
                </c:pt>
                <c:pt idx="8">
                  <c:v>430043.31554119999</c:v>
                </c:pt>
                <c:pt idx="9">
                  <c:v>346344.68832705898</c:v>
                </c:pt>
                <c:pt idx="10">
                  <c:v>289571.14623566298</c:v>
                </c:pt>
                <c:pt idx="11">
                  <c:v>288296.27945289802</c:v>
                </c:pt>
                <c:pt idx="12">
                  <c:v>288287.84110985103</c:v>
                </c:pt>
              </c:numCache>
            </c:numRef>
          </c:yVal>
          <c:smooth val="0"/>
          <c:extLst>
            <c:ext xmlns:c16="http://schemas.microsoft.com/office/drawing/2014/chart" uri="{C3380CC4-5D6E-409C-BE32-E72D297353CC}">
              <c16:uniqueId val="{0000006A-3B72-424F-9EC6-AB8A22BEB92D}"/>
            </c:ext>
          </c:extLst>
        </c:ser>
        <c:ser>
          <c:idx val="107"/>
          <c:order val="107"/>
          <c:tx>
            <c:v>Flow Trajectories 1_76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Data'!$A$6108:$A$6152</c:f>
              <c:numCache>
                <c:formatCode>General</c:formatCode>
                <c:ptCount val="45"/>
                <c:pt idx="0">
                  <c:v>-5.89325263292605E-5</c:v>
                </c:pt>
                <c:pt idx="1">
                  <c:v>5.2897978560175604E-3</c:v>
                </c:pt>
                <c:pt idx="2">
                  <c:v>1.04731660574113E-2</c:v>
                </c:pt>
                <c:pt idx="3">
                  <c:v>1.5563266574485E-2</c:v>
                </c:pt>
                <c:pt idx="4">
                  <c:v>2.1136748318761701E-2</c:v>
                </c:pt>
                <c:pt idx="5">
                  <c:v>2.6714707613275601E-2</c:v>
                </c:pt>
                <c:pt idx="6">
                  <c:v>3.22973134190516E-2</c:v>
                </c:pt>
                <c:pt idx="7">
                  <c:v>3.38214735778785E-2</c:v>
                </c:pt>
                <c:pt idx="8">
                  <c:v>3.9004779327920999E-2</c:v>
                </c:pt>
                <c:pt idx="9">
                  <c:v>4.45943866250854E-2</c:v>
                </c:pt>
                <c:pt idx="10">
                  <c:v>5.0186473343138201E-2</c:v>
                </c:pt>
                <c:pt idx="11">
                  <c:v>5.5788197385320301E-2</c:v>
                </c:pt>
                <c:pt idx="12">
                  <c:v>6.0904094904409602E-2</c:v>
                </c:pt>
                <c:pt idx="13">
                  <c:v>6.3963210198167197E-2</c:v>
                </c:pt>
                <c:pt idx="14">
                  <c:v>6.4982282196712302E-2</c:v>
                </c:pt>
                <c:pt idx="15">
                  <c:v>6.7321623127035296E-2</c:v>
                </c:pt>
                <c:pt idx="16">
                  <c:v>6.9358913749204096E-2</c:v>
                </c:pt>
                <c:pt idx="17">
                  <c:v>7.1405847164600897E-2</c:v>
                </c:pt>
                <c:pt idx="18">
                  <c:v>7.4277350965247499E-2</c:v>
                </c:pt>
                <c:pt idx="19">
                  <c:v>7.8355806872873301E-2</c:v>
                </c:pt>
                <c:pt idx="20">
                  <c:v>7.8762140673212896E-2</c:v>
                </c:pt>
                <c:pt idx="21">
                  <c:v>7.9456736469180805E-2</c:v>
                </c:pt>
                <c:pt idx="22">
                  <c:v>7.9520228464064896E-2</c:v>
                </c:pt>
                <c:pt idx="23">
                  <c:v>7.9551979658923203E-2</c:v>
                </c:pt>
                <c:pt idx="24">
                  <c:v>8.0587310614484306E-2</c:v>
                </c:pt>
                <c:pt idx="25">
                  <c:v>8.1100206583110804E-2</c:v>
                </c:pt>
                <c:pt idx="26">
                  <c:v>8.1610865105160399E-2</c:v>
                </c:pt>
                <c:pt idx="27">
                  <c:v>8.2126055975843604E-2</c:v>
                </c:pt>
                <c:pt idx="28">
                  <c:v>8.2645463389509302E-2</c:v>
                </c:pt>
                <c:pt idx="29">
                  <c:v>8.3673435534622004E-2</c:v>
                </c:pt>
                <c:pt idx="30">
                  <c:v>8.4982225077804299E-2</c:v>
                </c:pt>
                <c:pt idx="31">
                  <c:v>8.5984395629668406E-2</c:v>
                </c:pt>
                <c:pt idx="32">
                  <c:v>8.7156087582919997E-2</c:v>
                </c:pt>
                <c:pt idx="33">
                  <c:v>9.1932855437251201E-2</c:v>
                </c:pt>
                <c:pt idx="34">
                  <c:v>9.2955514244702997E-2</c:v>
                </c:pt>
                <c:pt idx="35">
                  <c:v>9.3362571732900398E-2</c:v>
                </c:pt>
                <c:pt idx="36">
                  <c:v>9.5956310728716604E-2</c:v>
                </c:pt>
                <c:pt idx="37">
                  <c:v>9.8901788583401401E-2</c:v>
                </c:pt>
                <c:pt idx="38">
                  <c:v>9.8958936884953205E-2</c:v>
                </c:pt>
                <c:pt idx="39">
                  <c:v>9.89652871239248E-2</c:v>
                </c:pt>
                <c:pt idx="40">
                  <c:v>0.100775846953072</c:v>
                </c:pt>
                <c:pt idx="41">
                  <c:v>0.103927112311646</c:v>
                </c:pt>
                <c:pt idx="42">
                  <c:v>0.1080336359013</c:v>
                </c:pt>
                <c:pt idx="43">
                  <c:v>0.10809040822892201</c:v>
                </c:pt>
                <c:pt idx="44">
                  <c:v>0.108091201941904</c:v>
                </c:pt>
              </c:numCache>
            </c:numRef>
          </c:xVal>
          <c:yVal>
            <c:numRef>
              <c:f>'Plot Data'!$B$6108:$B$6152</c:f>
              <c:numCache>
                <c:formatCode>General</c:formatCode>
                <c:ptCount val="45"/>
                <c:pt idx="0">
                  <c:v>2492106.1940096798</c:v>
                </c:pt>
                <c:pt idx="1">
                  <c:v>2446029.0717213801</c:v>
                </c:pt>
                <c:pt idx="2">
                  <c:v>2114115.2316527301</c:v>
                </c:pt>
                <c:pt idx="3">
                  <c:v>2044073.6254398399</c:v>
                </c:pt>
                <c:pt idx="4">
                  <c:v>2083925.74635187</c:v>
                </c:pt>
                <c:pt idx="5">
                  <c:v>2095711.4045607401</c:v>
                </c:pt>
                <c:pt idx="6">
                  <c:v>2094915.47166612</c:v>
                </c:pt>
                <c:pt idx="7">
                  <c:v>2093561.5851682399</c:v>
                </c:pt>
                <c:pt idx="8">
                  <c:v>2087079.6109796399</c:v>
                </c:pt>
                <c:pt idx="9">
                  <c:v>2078012.4500541701</c:v>
                </c:pt>
                <c:pt idx="10">
                  <c:v>2066699.4841545699</c:v>
                </c:pt>
                <c:pt idx="11">
                  <c:v>2004684.7031876501</c:v>
                </c:pt>
                <c:pt idx="12">
                  <c:v>1826799.3668495601</c:v>
                </c:pt>
                <c:pt idx="13">
                  <c:v>1755245.8459916899</c:v>
                </c:pt>
                <c:pt idx="14">
                  <c:v>1737955.2868868101</c:v>
                </c:pt>
                <c:pt idx="15">
                  <c:v>1712814.3267621601</c:v>
                </c:pt>
                <c:pt idx="16">
                  <c:v>1689932.73032487</c:v>
                </c:pt>
                <c:pt idx="17">
                  <c:v>1597474.8236686999</c:v>
                </c:pt>
                <c:pt idx="18">
                  <c:v>1390039.8099551799</c:v>
                </c:pt>
                <c:pt idx="19">
                  <c:v>1193715.8577302401</c:v>
                </c:pt>
                <c:pt idx="20">
                  <c:v>1176618.3504180501</c:v>
                </c:pt>
                <c:pt idx="21">
                  <c:v>1160545.7045817601</c:v>
                </c:pt>
                <c:pt idx="22">
                  <c:v>1158819.54849657</c:v>
                </c:pt>
                <c:pt idx="23">
                  <c:v>1055209.7030333099</c:v>
                </c:pt>
                <c:pt idx="24">
                  <c:v>967020.09579313803</c:v>
                </c:pt>
                <c:pt idx="25">
                  <c:v>939469.93715326302</c:v>
                </c:pt>
                <c:pt idx="26">
                  <c:v>898138.94510821404</c:v>
                </c:pt>
                <c:pt idx="27">
                  <c:v>858389.62212855904</c:v>
                </c:pt>
                <c:pt idx="28">
                  <c:v>823792.72025522299</c:v>
                </c:pt>
                <c:pt idx="29">
                  <c:v>716219.92801076698</c:v>
                </c:pt>
                <c:pt idx="30">
                  <c:v>570080.20920437702</c:v>
                </c:pt>
                <c:pt idx="31">
                  <c:v>455321.61785384797</c:v>
                </c:pt>
                <c:pt idx="32">
                  <c:v>373803.00462085998</c:v>
                </c:pt>
                <c:pt idx="33">
                  <c:v>383653.658067977</c:v>
                </c:pt>
                <c:pt idx="34">
                  <c:v>372601.23977066798</c:v>
                </c:pt>
                <c:pt idx="35">
                  <c:v>367267.48391442699</c:v>
                </c:pt>
                <c:pt idx="36">
                  <c:v>339347.57675022399</c:v>
                </c:pt>
                <c:pt idx="37">
                  <c:v>339284.15883225302</c:v>
                </c:pt>
                <c:pt idx="38">
                  <c:v>339349.40984124498</c:v>
                </c:pt>
                <c:pt idx="39">
                  <c:v>412105.34090370499</c:v>
                </c:pt>
                <c:pt idx="40">
                  <c:v>442192.66134495998</c:v>
                </c:pt>
                <c:pt idx="41">
                  <c:v>401835.793195921</c:v>
                </c:pt>
                <c:pt idx="42">
                  <c:v>308231.82125499099</c:v>
                </c:pt>
                <c:pt idx="43">
                  <c:v>307808.776354959</c:v>
                </c:pt>
                <c:pt idx="44">
                  <c:v>307802.88637608802</c:v>
                </c:pt>
              </c:numCache>
            </c:numRef>
          </c:yVal>
          <c:smooth val="0"/>
          <c:extLst>
            <c:ext xmlns:c16="http://schemas.microsoft.com/office/drawing/2014/chart" uri="{C3380CC4-5D6E-409C-BE32-E72D297353CC}">
              <c16:uniqueId val="{0000006B-3B72-424F-9EC6-AB8A22BEB92D}"/>
            </c:ext>
          </c:extLst>
        </c:ser>
        <c:ser>
          <c:idx val="108"/>
          <c:order val="108"/>
          <c:tx>
            <c:v>Flow Trajectories 1_77_0</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Data'!$A$6155:$A$6186</c:f>
              <c:numCache>
                <c:formatCode>General</c:formatCode>
                <c:ptCount val="32"/>
                <c:pt idx="0">
                  <c:v>-5.89344132027237E-5</c:v>
                </c:pt>
                <c:pt idx="1">
                  <c:v>5.2766320063434603E-3</c:v>
                </c:pt>
                <c:pt idx="2">
                  <c:v>9.9665975654030705E-3</c:v>
                </c:pt>
                <c:pt idx="3">
                  <c:v>1.5050834397740799E-2</c:v>
                </c:pt>
                <c:pt idx="4">
                  <c:v>2.0625910562168299E-2</c:v>
                </c:pt>
                <c:pt idx="5">
                  <c:v>2.62072076290654E-2</c:v>
                </c:pt>
                <c:pt idx="6">
                  <c:v>3.1791400489199401E-2</c:v>
                </c:pt>
                <c:pt idx="7">
                  <c:v>3.7380807745970197E-2</c:v>
                </c:pt>
                <c:pt idx="8">
                  <c:v>4.2969857271466398E-2</c:v>
                </c:pt>
                <c:pt idx="9">
                  <c:v>4.8560498363368503E-2</c:v>
                </c:pt>
                <c:pt idx="10">
                  <c:v>5.3647598825742E-2</c:v>
                </c:pt>
                <c:pt idx="11">
                  <c:v>5.88861019441786E-2</c:v>
                </c:pt>
                <c:pt idx="12">
                  <c:v>6.1959515636476802E-2</c:v>
                </c:pt>
                <c:pt idx="13">
                  <c:v>6.3998629984506797E-2</c:v>
                </c:pt>
                <c:pt idx="14">
                  <c:v>6.5529291651870603E-2</c:v>
                </c:pt>
                <c:pt idx="15">
                  <c:v>6.7054730728076606E-2</c:v>
                </c:pt>
                <c:pt idx="16">
                  <c:v>6.8588866617071795E-2</c:v>
                </c:pt>
                <c:pt idx="17">
                  <c:v>7.0226312365886806E-2</c:v>
                </c:pt>
                <c:pt idx="18">
                  <c:v>7.4219496591879E-2</c:v>
                </c:pt>
                <c:pt idx="19">
                  <c:v>7.6246792123929805E-2</c:v>
                </c:pt>
                <c:pt idx="20">
                  <c:v>7.6405446117413095E-2</c:v>
                </c:pt>
                <c:pt idx="21">
                  <c:v>7.6437197312271402E-2</c:v>
                </c:pt>
                <c:pt idx="22">
                  <c:v>7.7987484892437703E-2</c:v>
                </c:pt>
                <c:pt idx="23">
                  <c:v>7.9000650956872406E-2</c:v>
                </c:pt>
                <c:pt idx="24">
                  <c:v>7.9508589462416096E-2</c:v>
                </c:pt>
                <c:pt idx="25">
                  <c:v>8.0015654683074006E-2</c:v>
                </c:pt>
                <c:pt idx="26">
                  <c:v>8.0521833005764598E-2</c:v>
                </c:pt>
                <c:pt idx="27">
                  <c:v>8.1028725122883796E-2</c:v>
                </c:pt>
                <c:pt idx="28">
                  <c:v>8.2052077490499295E-2</c:v>
                </c:pt>
                <c:pt idx="29">
                  <c:v>8.3879461438457203E-2</c:v>
                </c:pt>
                <c:pt idx="30">
                  <c:v>8.4311328443578998E-2</c:v>
                </c:pt>
                <c:pt idx="31">
                  <c:v>8.4391452908157902E-2</c:v>
                </c:pt>
              </c:numCache>
            </c:numRef>
          </c:xVal>
          <c:yVal>
            <c:numRef>
              <c:f>'Plot Data'!$B$6155:$B$6186</c:f>
              <c:numCache>
                <c:formatCode>General</c:formatCode>
                <c:ptCount val="32"/>
                <c:pt idx="0">
                  <c:v>2496078.0989435399</c:v>
                </c:pt>
                <c:pt idx="1">
                  <c:v>2474969.6324536698</c:v>
                </c:pt>
                <c:pt idx="2">
                  <c:v>2095006.5075602599</c:v>
                </c:pt>
                <c:pt idx="3">
                  <c:v>2036877.7682415401</c:v>
                </c:pt>
                <c:pt idx="4">
                  <c:v>2083099.2008213501</c:v>
                </c:pt>
                <c:pt idx="5">
                  <c:v>2096254.9815632901</c:v>
                </c:pt>
                <c:pt idx="6">
                  <c:v>2095535.7348650801</c:v>
                </c:pt>
                <c:pt idx="7">
                  <c:v>2089764.67742156</c:v>
                </c:pt>
                <c:pt idx="8">
                  <c:v>2080699.98870031</c:v>
                </c:pt>
                <c:pt idx="9">
                  <c:v>2070314.7209260301</c:v>
                </c:pt>
                <c:pt idx="10">
                  <c:v>2041524.8630218599</c:v>
                </c:pt>
                <c:pt idx="11">
                  <c:v>1863904.4220454199</c:v>
                </c:pt>
                <c:pt idx="12">
                  <c:v>1707335.5280174201</c:v>
                </c:pt>
                <c:pt idx="13">
                  <c:v>1619307.7458689599</c:v>
                </c:pt>
                <c:pt idx="14">
                  <c:v>1576571.58049056</c:v>
                </c:pt>
                <c:pt idx="15">
                  <c:v>1545136.5903602899</c:v>
                </c:pt>
                <c:pt idx="16">
                  <c:v>1507682.7565894099</c:v>
                </c:pt>
                <c:pt idx="17">
                  <c:v>1428486.2203323999</c:v>
                </c:pt>
                <c:pt idx="18">
                  <c:v>1163072.85582763</c:v>
                </c:pt>
                <c:pt idx="19">
                  <c:v>1106252.12041046</c:v>
                </c:pt>
                <c:pt idx="20">
                  <c:v>1104595.18579498</c:v>
                </c:pt>
                <c:pt idx="21">
                  <c:v>994017.35599669104</c:v>
                </c:pt>
                <c:pt idx="22">
                  <c:v>820286.47319373698</c:v>
                </c:pt>
                <c:pt idx="23">
                  <c:v>744658.96214032394</c:v>
                </c:pt>
                <c:pt idx="24">
                  <c:v>721362.38617347495</c:v>
                </c:pt>
                <c:pt idx="25">
                  <c:v>716782.53457884002</c:v>
                </c:pt>
                <c:pt idx="26">
                  <c:v>712505.40565373504</c:v>
                </c:pt>
                <c:pt idx="27">
                  <c:v>703078.01276406203</c:v>
                </c:pt>
                <c:pt idx="28">
                  <c:v>682557.82007742603</c:v>
                </c:pt>
                <c:pt idx="29">
                  <c:v>568773.99271946703</c:v>
                </c:pt>
                <c:pt idx="30">
                  <c:v>538144.21287578903</c:v>
                </c:pt>
                <c:pt idx="31">
                  <c:v>532609.28748730803</c:v>
                </c:pt>
              </c:numCache>
            </c:numRef>
          </c:yVal>
          <c:smooth val="0"/>
          <c:extLst>
            <c:ext xmlns:c16="http://schemas.microsoft.com/office/drawing/2014/chart" uri="{C3380CC4-5D6E-409C-BE32-E72D297353CC}">
              <c16:uniqueId val="{0000006C-3B72-424F-9EC6-AB8A22BEB92D}"/>
            </c:ext>
          </c:extLst>
        </c:ser>
        <c:ser>
          <c:idx val="109"/>
          <c:order val="109"/>
          <c:tx>
            <c:v>Flow Trajectories 1_77_1</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Data'!$A$6189:$A$6200</c:f>
              <c:numCache>
                <c:formatCode>General</c:formatCode>
                <c:ptCount val="12"/>
                <c:pt idx="0">
                  <c:v>8.4391452908157902E-2</c:v>
                </c:pt>
                <c:pt idx="1">
                  <c:v>8.9519251066382394E-2</c:v>
                </c:pt>
                <c:pt idx="2">
                  <c:v>9.4629744901056606E-2</c:v>
                </c:pt>
                <c:pt idx="3">
                  <c:v>9.5745801176089704E-2</c:v>
                </c:pt>
                <c:pt idx="4">
                  <c:v>9.7008119984152402E-2</c:v>
                </c:pt>
                <c:pt idx="5">
                  <c:v>9.7122374537118E-2</c:v>
                </c:pt>
                <c:pt idx="6">
                  <c:v>9.71287245857132E-2</c:v>
                </c:pt>
                <c:pt idx="7">
                  <c:v>9.7135074824684794E-2</c:v>
                </c:pt>
                <c:pt idx="8">
                  <c:v>0.101169600615787</c:v>
                </c:pt>
                <c:pt idx="9">
                  <c:v>0.10321767614451199</c:v>
                </c:pt>
                <c:pt idx="10">
                  <c:v>0.106388965595588</c:v>
                </c:pt>
                <c:pt idx="11">
                  <c:v>0.106417075587947</c:v>
                </c:pt>
              </c:numCache>
            </c:numRef>
          </c:xVal>
          <c:yVal>
            <c:numRef>
              <c:f>'Plot Data'!$B$6189:$B$6200</c:f>
              <c:numCache>
                <c:formatCode>General</c:formatCode>
                <c:ptCount val="12"/>
                <c:pt idx="0">
                  <c:v>412956.56284266303</c:v>
                </c:pt>
                <c:pt idx="1">
                  <c:v>401252.53720865399</c:v>
                </c:pt>
                <c:pt idx="2">
                  <c:v>332725.85484276299</c:v>
                </c:pt>
                <c:pt idx="3">
                  <c:v>330974.46649225999</c:v>
                </c:pt>
                <c:pt idx="4">
                  <c:v>334025.20494396001</c:v>
                </c:pt>
                <c:pt idx="5">
                  <c:v>334338.222745904</c:v>
                </c:pt>
                <c:pt idx="6">
                  <c:v>334355.54310482898</c:v>
                </c:pt>
                <c:pt idx="7">
                  <c:v>402051.06283033203</c:v>
                </c:pt>
                <c:pt idx="8">
                  <c:v>417855.357180355</c:v>
                </c:pt>
                <c:pt idx="9">
                  <c:v>365016.48648927797</c:v>
                </c:pt>
                <c:pt idx="10">
                  <c:v>308512.77497005498</c:v>
                </c:pt>
                <c:pt idx="11">
                  <c:v>308212.23697728699</c:v>
                </c:pt>
              </c:numCache>
            </c:numRef>
          </c:yVal>
          <c:smooth val="0"/>
          <c:extLst>
            <c:ext xmlns:c16="http://schemas.microsoft.com/office/drawing/2014/chart" uri="{C3380CC4-5D6E-409C-BE32-E72D297353CC}">
              <c16:uniqueId val="{0000006D-3B72-424F-9EC6-AB8A22BEB92D}"/>
            </c:ext>
          </c:extLst>
        </c:ser>
        <c:ser>
          <c:idx val="110"/>
          <c:order val="110"/>
          <c:tx>
            <c:v>Flow Trajectories 1_78</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Data'!$A$6203:$A$6248</c:f>
              <c:numCache>
                <c:formatCode>General</c:formatCode>
                <c:ptCount val="46"/>
                <c:pt idx="0">
                  <c:v>-5.8712393723699297E-5</c:v>
                </c:pt>
                <c:pt idx="1">
                  <c:v>5.2561332285908603E-3</c:v>
                </c:pt>
                <c:pt idx="2">
                  <c:v>6.2702276317723304E-3</c:v>
                </c:pt>
                <c:pt idx="3">
                  <c:v>8.9009043820793294E-3</c:v>
                </c:pt>
                <c:pt idx="4">
                  <c:v>1.39879318847971E-2</c:v>
                </c:pt>
                <c:pt idx="5">
                  <c:v>1.9578341597231399E-2</c:v>
                </c:pt>
                <c:pt idx="6">
                  <c:v>2.4666610946375601E-2</c:v>
                </c:pt>
                <c:pt idx="7">
                  <c:v>2.9753360884778202E-2</c:v>
                </c:pt>
                <c:pt idx="8">
                  <c:v>3.4836892352045699E-2</c:v>
                </c:pt>
                <c:pt idx="9">
                  <c:v>4.04281198597966E-2</c:v>
                </c:pt>
                <c:pt idx="10">
                  <c:v>4.5511472117471002E-2</c:v>
                </c:pt>
                <c:pt idx="11">
                  <c:v>5.1099746189782101E-2</c:v>
                </c:pt>
                <c:pt idx="12">
                  <c:v>5.6706876704173001E-2</c:v>
                </c:pt>
                <c:pt idx="13">
                  <c:v>5.82459060061047E-2</c:v>
                </c:pt>
                <c:pt idx="14">
                  <c:v>6.1326804048347797E-2</c:v>
                </c:pt>
                <c:pt idx="15">
                  <c:v>6.2842563655090597E-2</c:v>
                </c:pt>
                <c:pt idx="16">
                  <c:v>6.3751031785201501E-2</c:v>
                </c:pt>
                <c:pt idx="17">
                  <c:v>6.4664278752686793E-2</c:v>
                </c:pt>
                <c:pt idx="18">
                  <c:v>6.56905082398066E-2</c:v>
                </c:pt>
                <c:pt idx="19">
                  <c:v>6.6713297741806399E-2</c:v>
                </c:pt>
                <c:pt idx="20">
                  <c:v>6.7739088697227307E-2</c:v>
                </c:pt>
                <c:pt idx="21">
                  <c:v>6.9280995838213594E-2</c:v>
                </c:pt>
                <c:pt idx="22">
                  <c:v>7.1329092497080901E-2</c:v>
                </c:pt>
                <c:pt idx="23">
                  <c:v>7.3926815116649905E-2</c:v>
                </c:pt>
                <c:pt idx="24">
                  <c:v>7.3953726242494605E-2</c:v>
                </c:pt>
                <c:pt idx="25">
                  <c:v>7.3979038928767699E-2</c:v>
                </c:pt>
                <c:pt idx="26">
                  <c:v>7.5188148066614696E-2</c:v>
                </c:pt>
                <c:pt idx="27">
                  <c:v>7.6213954705478301E-2</c:v>
                </c:pt>
                <c:pt idx="28">
                  <c:v>7.7226302868179303E-2</c:v>
                </c:pt>
                <c:pt idx="29">
                  <c:v>7.8231414854535899E-2</c:v>
                </c:pt>
                <c:pt idx="30">
                  <c:v>7.9243040501401296E-2</c:v>
                </c:pt>
                <c:pt idx="31">
                  <c:v>8.0269315066314295E-2</c:v>
                </c:pt>
                <c:pt idx="32">
                  <c:v>8.1830652289808098E-2</c:v>
                </c:pt>
                <c:pt idx="33">
                  <c:v>8.3776089047264093E-2</c:v>
                </c:pt>
                <c:pt idx="34">
                  <c:v>8.6926221997313105E-2</c:v>
                </c:pt>
                <c:pt idx="35">
                  <c:v>9.1210936283879704E-2</c:v>
                </c:pt>
                <c:pt idx="36">
                  <c:v>9.5968789034490104E-2</c:v>
                </c:pt>
                <c:pt idx="37">
                  <c:v>9.6375157456506502E-2</c:v>
                </c:pt>
                <c:pt idx="38">
                  <c:v>9.6385317644496996E-2</c:v>
                </c:pt>
                <c:pt idx="39">
                  <c:v>9.6386587692291303E-2</c:v>
                </c:pt>
                <c:pt idx="40">
                  <c:v>0.100516282081135</c:v>
                </c:pt>
                <c:pt idx="41">
                  <c:v>0.102560450808675</c:v>
                </c:pt>
                <c:pt idx="42">
                  <c:v>0.10410185634138901</c:v>
                </c:pt>
                <c:pt idx="43">
                  <c:v>0.105764199811663</c:v>
                </c:pt>
                <c:pt idx="44">
                  <c:v>0.105772137146871</c:v>
                </c:pt>
                <c:pt idx="45">
                  <c:v>0.10577293085824301</c:v>
                </c:pt>
              </c:numCache>
            </c:numRef>
          </c:xVal>
          <c:yVal>
            <c:numRef>
              <c:f>'Plot Data'!$B$6203:$B$6248</c:f>
              <c:numCache>
                <c:formatCode>General</c:formatCode>
                <c:ptCount val="46"/>
                <c:pt idx="0">
                  <c:v>2499355.2409441699</c:v>
                </c:pt>
                <c:pt idx="1">
                  <c:v>2509222.8240010398</c:v>
                </c:pt>
                <c:pt idx="2">
                  <c:v>2494344.6731542498</c:v>
                </c:pt>
                <c:pt idx="3">
                  <c:v>2134700.8409072398</c:v>
                </c:pt>
                <c:pt idx="4">
                  <c:v>2023422.96514422</c:v>
                </c:pt>
                <c:pt idx="5">
                  <c:v>2078521.21844819</c:v>
                </c:pt>
                <c:pt idx="6">
                  <c:v>2095654.3735171901</c:v>
                </c:pt>
                <c:pt idx="7">
                  <c:v>2097369.2483383399</c:v>
                </c:pt>
                <c:pt idx="8">
                  <c:v>2093135.05499288</c:v>
                </c:pt>
                <c:pt idx="9">
                  <c:v>2084792.8005708801</c:v>
                </c:pt>
                <c:pt idx="10">
                  <c:v>2076478.3752995499</c:v>
                </c:pt>
                <c:pt idx="11">
                  <c:v>2061746.4541444201</c:v>
                </c:pt>
                <c:pt idx="12">
                  <c:v>1963021.4859930701</c:v>
                </c:pt>
                <c:pt idx="13">
                  <c:v>1885327.2392617799</c:v>
                </c:pt>
                <c:pt idx="14">
                  <c:v>1645722.9239125899</c:v>
                </c:pt>
                <c:pt idx="15">
                  <c:v>1509063.7461854999</c:v>
                </c:pt>
                <c:pt idx="16">
                  <c:v>1442468.21925886</c:v>
                </c:pt>
                <c:pt idx="17">
                  <c:v>1402565.4888430401</c:v>
                </c:pt>
                <c:pt idx="18">
                  <c:v>1363508.9974197401</c:v>
                </c:pt>
                <c:pt idx="19">
                  <c:v>1338222.24573169</c:v>
                </c:pt>
                <c:pt idx="20">
                  <c:v>1299438.92269521</c:v>
                </c:pt>
                <c:pt idx="21">
                  <c:v>1232503.5135097301</c:v>
                </c:pt>
                <c:pt idx="22">
                  <c:v>1135260.59129781</c:v>
                </c:pt>
                <c:pt idx="23">
                  <c:v>1088174.7350836501</c:v>
                </c:pt>
                <c:pt idx="24">
                  <c:v>1087852.71907345</c:v>
                </c:pt>
                <c:pt idx="25">
                  <c:v>1296977.8759220301</c:v>
                </c:pt>
                <c:pt idx="26">
                  <c:v>909176.24857789697</c:v>
                </c:pt>
                <c:pt idx="27">
                  <c:v>698257.51117763994</c:v>
                </c:pt>
                <c:pt idx="28">
                  <c:v>612321.15480815899</c:v>
                </c:pt>
                <c:pt idx="29">
                  <c:v>623837.39856044401</c:v>
                </c:pt>
                <c:pt idx="30">
                  <c:v>632952.31509180495</c:v>
                </c:pt>
                <c:pt idx="31">
                  <c:v>621990.980777891</c:v>
                </c:pt>
                <c:pt idx="32">
                  <c:v>557662.02915800305</c:v>
                </c:pt>
                <c:pt idx="33">
                  <c:v>457901.49933496502</c:v>
                </c:pt>
                <c:pt idx="34">
                  <c:v>433562.04002158501</c:v>
                </c:pt>
                <c:pt idx="35">
                  <c:v>380826.854192278</c:v>
                </c:pt>
                <c:pt idx="36">
                  <c:v>323718.92491378897</c:v>
                </c:pt>
                <c:pt idx="37">
                  <c:v>323536.19044403703</c:v>
                </c:pt>
                <c:pt idx="38">
                  <c:v>323534.42452175502</c:v>
                </c:pt>
                <c:pt idx="39">
                  <c:v>388045.858363865</c:v>
                </c:pt>
                <c:pt idx="40">
                  <c:v>406088.94846907398</c:v>
                </c:pt>
                <c:pt idx="41">
                  <c:v>348241.68329812598</c:v>
                </c:pt>
                <c:pt idx="42">
                  <c:v>301431.94084287703</c:v>
                </c:pt>
                <c:pt idx="43">
                  <c:v>280882.89879775402</c:v>
                </c:pt>
                <c:pt idx="44">
                  <c:v>280820.77212026599</c:v>
                </c:pt>
                <c:pt idx="45">
                  <c:v>280814.55906275602</c:v>
                </c:pt>
              </c:numCache>
            </c:numRef>
          </c:yVal>
          <c:smooth val="0"/>
          <c:extLst>
            <c:ext xmlns:c16="http://schemas.microsoft.com/office/drawing/2014/chart" uri="{C3380CC4-5D6E-409C-BE32-E72D297353CC}">
              <c16:uniqueId val="{0000006E-3B72-424F-9EC6-AB8A22BEB92D}"/>
            </c:ext>
          </c:extLst>
        </c:ser>
        <c:ser>
          <c:idx val="111"/>
          <c:order val="111"/>
          <c:tx>
            <c:v>Flow Trajectories 1_79_0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Data'!$A$6251:$A$6285</c:f>
              <c:numCache>
                <c:formatCode>General</c:formatCode>
                <c:ptCount val="35"/>
                <c:pt idx="0">
                  <c:v>-5.8928907014329199E-5</c:v>
                </c:pt>
                <c:pt idx="1">
                  <c:v>5.2919809654584501E-3</c:v>
                </c:pt>
                <c:pt idx="2">
                  <c:v>1.0471134002901601E-2</c:v>
                </c:pt>
                <c:pt idx="3">
                  <c:v>1.5562700980815899E-2</c:v>
                </c:pt>
                <c:pt idx="4">
                  <c:v>2.1134334902759899E-2</c:v>
                </c:pt>
                <c:pt idx="5">
                  <c:v>2.6713720015238099E-2</c:v>
                </c:pt>
                <c:pt idx="6">
                  <c:v>3.2297861361559897E-2</c:v>
                </c:pt>
                <c:pt idx="7">
                  <c:v>3.78870174323079E-2</c:v>
                </c:pt>
                <c:pt idx="8">
                  <c:v>4.2969830583567202E-2</c:v>
                </c:pt>
                <c:pt idx="9">
                  <c:v>4.8051176351286799E-2</c:v>
                </c:pt>
                <c:pt idx="10">
                  <c:v>5.36399936501099E-2</c:v>
                </c:pt>
                <c:pt idx="11">
                  <c:v>5.8750187010826599E-2</c:v>
                </c:pt>
                <c:pt idx="12">
                  <c:v>6.3321812582117401E-2</c:v>
                </c:pt>
                <c:pt idx="13">
                  <c:v>6.5860629918286701E-2</c:v>
                </c:pt>
                <c:pt idx="14">
                  <c:v>7.0531828561284898E-2</c:v>
                </c:pt>
                <c:pt idx="15">
                  <c:v>7.4100807684209902E-2</c:v>
                </c:pt>
                <c:pt idx="16">
                  <c:v>7.5630572496051596E-2</c:v>
                </c:pt>
                <c:pt idx="17">
                  <c:v>7.7664030295829106E-2</c:v>
                </c:pt>
                <c:pt idx="18">
                  <c:v>7.9702618895602304E-2</c:v>
                </c:pt>
                <c:pt idx="19">
                  <c:v>8.0109408485498301E-2</c:v>
                </c:pt>
                <c:pt idx="20">
                  <c:v>8.2194141242240198E-2</c:v>
                </c:pt>
                <c:pt idx="21">
                  <c:v>8.4756630322001397E-2</c:v>
                </c:pt>
                <c:pt idx="22">
                  <c:v>8.6295804213097599E-2</c:v>
                </c:pt>
                <c:pt idx="23">
                  <c:v>8.7521659116839498E-2</c:v>
                </c:pt>
                <c:pt idx="24">
                  <c:v>8.7623416532422796E-2</c:v>
                </c:pt>
                <c:pt idx="25">
                  <c:v>8.7629766771394405E-2</c:v>
                </c:pt>
                <c:pt idx="26">
                  <c:v>8.9074267528289106E-2</c:v>
                </c:pt>
                <c:pt idx="27">
                  <c:v>9.0101204895752296E-2</c:v>
                </c:pt>
                <c:pt idx="28">
                  <c:v>9.1102666167255597E-2</c:v>
                </c:pt>
                <c:pt idx="29">
                  <c:v>9.2112022181543907E-2</c:v>
                </c:pt>
                <c:pt idx="30">
                  <c:v>9.2614515162977196E-2</c:v>
                </c:pt>
                <c:pt idx="31">
                  <c:v>9.3120885451911606E-2</c:v>
                </c:pt>
                <c:pt idx="32">
                  <c:v>9.5367179678673697E-2</c:v>
                </c:pt>
                <c:pt idx="33">
                  <c:v>9.5594047424236897E-2</c:v>
                </c:pt>
                <c:pt idx="34">
                  <c:v>9.5624461416422002E-2</c:v>
                </c:pt>
              </c:numCache>
            </c:numRef>
          </c:xVal>
          <c:yVal>
            <c:numRef>
              <c:f>'Plot Data'!$B$6251:$B$6285</c:f>
              <c:numCache>
                <c:formatCode>General</c:formatCode>
                <c:ptCount val="35"/>
                <c:pt idx="0">
                  <c:v>2492034.52501636</c:v>
                </c:pt>
                <c:pt idx="1">
                  <c:v>2441572.4843704398</c:v>
                </c:pt>
                <c:pt idx="2">
                  <c:v>2117785.2618768201</c:v>
                </c:pt>
                <c:pt idx="3">
                  <c:v>2044367.2521961001</c:v>
                </c:pt>
                <c:pt idx="4">
                  <c:v>2082733.6212792899</c:v>
                </c:pt>
                <c:pt idx="5">
                  <c:v>2096010.2375493499</c:v>
                </c:pt>
                <c:pt idx="6">
                  <c:v>2095422.9570094401</c:v>
                </c:pt>
                <c:pt idx="7">
                  <c:v>2088633.54897113</c:v>
                </c:pt>
                <c:pt idx="8">
                  <c:v>2080741.97479986</c:v>
                </c:pt>
                <c:pt idx="9">
                  <c:v>2073001.92158826</c:v>
                </c:pt>
                <c:pt idx="10">
                  <c:v>2064115.01985869</c:v>
                </c:pt>
                <c:pt idx="11">
                  <c:v>1930272.12171052</c:v>
                </c:pt>
                <c:pt idx="12">
                  <c:v>1912458.2719789499</c:v>
                </c:pt>
                <c:pt idx="13">
                  <c:v>1914724.4389899301</c:v>
                </c:pt>
                <c:pt idx="14">
                  <c:v>1897995.2549512</c:v>
                </c:pt>
                <c:pt idx="15">
                  <c:v>1784314.23150876</c:v>
                </c:pt>
                <c:pt idx="16">
                  <c:v>1735699.1267337401</c:v>
                </c:pt>
                <c:pt idx="17">
                  <c:v>1684643.89784798</c:v>
                </c:pt>
                <c:pt idx="18">
                  <c:v>1626876.3112071799</c:v>
                </c:pt>
                <c:pt idx="19">
                  <c:v>1614819.9128368699</c:v>
                </c:pt>
                <c:pt idx="20">
                  <c:v>1538708.2892737801</c:v>
                </c:pt>
                <c:pt idx="21">
                  <c:v>1382378.01998226</c:v>
                </c:pt>
                <c:pt idx="22">
                  <c:v>1241769.5526632799</c:v>
                </c:pt>
                <c:pt idx="23">
                  <c:v>1143953.97364283</c:v>
                </c:pt>
                <c:pt idx="24">
                  <c:v>1134592.65881959</c:v>
                </c:pt>
                <c:pt idx="25">
                  <c:v>1064431.66299924</c:v>
                </c:pt>
                <c:pt idx="26">
                  <c:v>689127.08365731302</c:v>
                </c:pt>
                <c:pt idx="27">
                  <c:v>560163.51968061004</c:v>
                </c:pt>
                <c:pt idx="28">
                  <c:v>542986.71074322995</c:v>
                </c:pt>
                <c:pt idx="29">
                  <c:v>546215.64123841596</c:v>
                </c:pt>
                <c:pt idx="30">
                  <c:v>550820.91114038799</c:v>
                </c:pt>
                <c:pt idx="31">
                  <c:v>548944.16515383299</c:v>
                </c:pt>
                <c:pt idx="32">
                  <c:v>451460.69488258898</c:v>
                </c:pt>
                <c:pt idx="33">
                  <c:v>441326.91453083302</c:v>
                </c:pt>
                <c:pt idx="34">
                  <c:v>440004.98872947099</c:v>
                </c:pt>
              </c:numCache>
            </c:numRef>
          </c:yVal>
          <c:smooth val="0"/>
          <c:extLst>
            <c:ext xmlns:c16="http://schemas.microsoft.com/office/drawing/2014/chart" uri="{C3380CC4-5D6E-409C-BE32-E72D297353CC}">
              <c16:uniqueId val="{0000006F-3B72-424F-9EC6-AB8A22BEB92D}"/>
            </c:ext>
          </c:extLst>
        </c:ser>
        <c:ser>
          <c:idx val="112"/>
          <c:order val="112"/>
          <c:tx>
            <c:v>Flow Trajectories 1_79_1</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Data'!$A$6288:$A$6298</c:f>
              <c:numCache>
                <c:formatCode>General</c:formatCode>
                <c:ptCount val="11"/>
                <c:pt idx="0">
                  <c:v>9.5624461416422002E-2</c:v>
                </c:pt>
                <c:pt idx="1">
                  <c:v>9.7637168674094998E-2</c:v>
                </c:pt>
                <c:pt idx="2">
                  <c:v>9.9788779814797807E-2</c:v>
                </c:pt>
                <c:pt idx="3">
                  <c:v>0.10489394899504299</c:v>
                </c:pt>
                <c:pt idx="4">
                  <c:v>0.106416413198423</c:v>
                </c:pt>
                <c:pt idx="5">
                  <c:v>0.10646086359217601</c:v>
                </c:pt>
                <c:pt idx="6">
                  <c:v>0.106467213831147</c:v>
                </c:pt>
                <c:pt idx="7">
                  <c:v>0.107967931322574</c:v>
                </c:pt>
                <c:pt idx="8">
                  <c:v>0.111751365212479</c:v>
                </c:pt>
                <c:pt idx="9">
                  <c:v>0.11534901352917799</c:v>
                </c:pt>
                <c:pt idx="10">
                  <c:v>0.115407516767341</c:v>
                </c:pt>
              </c:numCache>
            </c:numRef>
          </c:xVal>
          <c:yVal>
            <c:numRef>
              <c:f>'Plot Data'!$B$6288:$B$6298</c:f>
              <c:numCache>
                <c:formatCode>General</c:formatCode>
                <c:ptCount val="11"/>
                <c:pt idx="0">
                  <c:v>423279.71742312802</c:v>
                </c:pt>
                <c:pt idx="1">
                  <c:v>386902.61093540402</c:v>
                </c:pt>
                <c:pt idx="2">
                  <c:v>378043.59068153199</c:v>
                </c:pt>
                <c:pt idx="3">
                  <c:v>338375.117250868</c:v>
                </c:pt>
                <c:pt idx="4">
                  <c:v>341154.96734507103</c:v>
                </c:pt>
                <c:pt idx="5">
                  <c:v>341236.81579849601</c:v>
                </c:pt>
                <c:pt idx="6">
                  <c:v>415375.37477824697</c:v>
                </c:pt>
                <c:pt idx="7">
                  <c:v>461176.81214752799</c:v>
                </c:pt>
                <c:pt idx="8">
                  <c:v>368867.88701632898</c:v>
                </c:pt>
                <c:pt idx="9">
                  <c:v>278666.44680636399</c:v>
                </c:pt>
                <c:pt idx="10">
                  <c:v>278018.19522584602</c:v>
                </c:pt>
              </c:numCache>
            </c:numRef>
          </c:yVal>
          <c:smooth val="0"/>
          <c:extLst>
            <c:ext xmlns:c16="http://schemas.microsoft.com/office/drawing/2014/chart" uri="{C3380CC4-5D6E-409C-BE32-E72D297353CC}">
              <c16:uniqueId val="{00000070-3B72-424F-9EC6-AB8A22BEB92D}"/>
            </c:ext>
          </c:extLst>
        </c:ser>
        <c:ser>
          <c:idx val="113"/>
          <c:order val="113"/>
          <c:tx>
            <c:v>Flow Trajectories 1_80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Data'!$A$6301:$A$6346</c:f>
              <c:numCache>
                <c:formatCode>General</c:formatCode>
                <c:ptCount val="46"/>
                <c:pt idx="0">
                  <c:v>-5.8932087464171801E-5</c:v>
                </c:pt>
                <c:pt idx="1">
                  <c:v>5.2921297911210502E-3</c:v>
                </c:pt>
                <c:pt idx="2">
                  <c:v>1.04708468044437E-2</c:v>
                </c:pt>
                <c:pt idx="3">
                  <c:v>1.5562143827154901E-2</c:v>
                </c:pt>
                <c:pt idx="4">
                  <c:v>2.1134248594157499E-2</c:v>
                </c:pt>
                <c:pt idx="5">
                  <c:v>2.6713238824027302E-2</c:v>
                </c:pt>
                <c:pt idx="6">
                  <c:v>3.2297293744180298E-2</c:v>
                </c:pt>
                <c:pt idx="7">
                  <c:v>3.7887328822956798E-2</c:v>
                </c:pt>
                <c:pt idx="8">
                  <c:v>4.29704365481701E-2</c:v>
                </c:pt>
                <c:pt idx="9">
                  <c:v>4.8051676240112799E-2</c:v>
                </c:pt>
                <c:pt idx="10">
                  <c:v>5.36397887745746E-2</c:v>
                </c:pt>
                <c:pt idx="11">
                  <c:v>5.8744372069821298E-2</c:v>
                </c:pt>
                <c:pt idx="12">
                  <c:v>6.4324298877777006E-2</c:v>
                </c:pt>
                <c:pt idx="13">
                  <c:v>6.4831828340349604E-2</c:v>
                </c:pt>
                <c:pt idx="14">
                  <c:v>6.9912045309167795E-2</c:v>
                </c:pt>
                <c:pt idx="15">
                  <c:v>7.2450754317082006E-2</c:v>
                </c:pt>
                <c:pt idx="16">
                  <c:v>7.5545889253603393E-2</c:v>
                </c:pt>
                <c:pt idx="17">
                  <c:v>7.8693601831458404E-2</c:v>
                </c:pt>
                <c:pt idx="18">
                  <c:v>8.0927231567448299E-2</c:v>
                </c:pt>
                <c:pt idx="19">
                  <c:v>8.29600043140344E-2</c:v>
                </c:pt>
                <c:pt idx="20">
                  <c:v>8.4995922595592202E-2</c:v>
                </c:pt>
                <c:pt idx="21">
                  <c:v>8.7034903485954399E-2</c:v>
                </c:pt>
                <c:pt idx="22">
                  <c:v>8.9079302198760493E-2</c:v>
                </c:pt>
                <c:pt idx="23">
                  <c:v>9.11311152941022E-2</c:v>
                </c:pt>
                <c:pt idx="24">
                  <c:v>9.31856185341884E-2</c:v>
                </c:pt>
                <c:pt idx="25">
                  <c:v>9.4722428828496796E-2</c:v>
                </c:pt>
                <c:pt idx="26">
                  <c:v>9.4875075477492299E-2</c:v>
                </c:pt>
                <c:pt idx="27">
                  <c:v>9.4894130115472194E-2</c:v>
                </c:pt>
                <c:pt idx="28">
                  <c:v>9.4900480354443803E-2</c:v>
                </c:pt>
                <c:pt idx="29">
                  <c:v>9.5514965259369394E-2</c:v>
                </c:pt>
                <c:pt idx="30">
                  <c:v>9.6029157877926499E-2</c:v>
                </c:pt>
                <c:pt idx="31">
                  <c:v>9.6546695201827404E-2</c:v>
                </c:pt>
                <c:pt idx="32">
                  <c:v>9.7065232560207201E-2</c:v>
                </c:pt>
                <c:pt idx="33">
                  <c:v>9.7681885914683395E-2</c:v>
                </c:pt>
                <c:pt idx="34">
                  <c:v>9.8752703416727303E-2</c:v>
                </c:pt>
                <c:pt idx="35">
                  <c:v>0.103833336474388</c:v>
                </c:pt>
                <c:pt idx="36">
                  <c:v>0.10638225782661601</c:v>
                </c:pt>
                <c:pt idx="37">
                  <c:v>0.110454124930396</c:v>
                </c:pt>
                <c:pt idx="38">
                  <c:v>0.11248296732242399</c:v>
                </c:pt>
                <c:pt idx="39">
                  <c:v>0.11271151125918</c:v>
                </c:pt>
                <c:pt idx="40">
                  <c:v>0.11273056149175301</c:v>
                </c:pt>
                <c:pt idx="41">
                  <c:v>0.112736911730725</c:v>
                </c:pt>
                <c:pt idx="42">
                  <c:v>0.114235388848372</c:v>
                </c:pt>
                <c:pt idx="43">
                  <c:v>0.118455895366484</c:v>
                </c:pt>
                <c:pt idx="44">
                  <c:v>0.12153333944443501</c:v>
                </c:pt>
                <c:pt idx="45">
                  <c:v>0.12158576815442999</c:v>
                </c:pt>
              </c:numCache>
            </c:numRef>
          </c:xVal>
          <c:yVal>
            <c:numRef>
              <c:f>'Plot Data'!$B$6301:$B$6346</c:f>
              <c:numCache>
                <c:formatCode>General</c:formatCode>
                <c:ptCount val="46"/>
                <c:pt idx="0">
                  <c:v>2491976.7384001198</c:v>
                </c:pt>
                <c:pt idx="1">
                  <c:v>2441149.24589482</c:v>
                </c:pt>
                <c:pt idx="2">
                  <c:v>2116239.5784287201</c:v>
                </c:pt>
                <c:pt idx="3">
                  <c:v>2043734.1802902201</c:v>
                </c:pt>
                <c:pt idx="4">
                  <c:v>2082227.01123952</c:v>
                </c:pt>
                <c:pt idx="5">
                  <c:v>2096380.5000541499</c:v>
                </c:pt>
                <c:pt idx="6">
                  <c:v>2095763.6212688901</c:v>
                </c:pt>
                <c:pt idx="7">
                  <c:v>2088711.91914363</c:v>
                </c:pt>
                <c:pt idx="8">
                  <c:v>2080499.6192862899</c:v>
                </c:pt>
                <c:pt idx="9">
                  <c:v>2073154.0858176399</c:v>
                </c:pt>
                <c:pt idx="10">
                  <c:v>2066426.18867213</c:v>
                </c:pt>
                <c:pt idx="11">
                  <c:v>1957704.3429511699</c:v>
                </c:pt>
                <c:pt idx="12">
                  <c:v>1976926.61587389</c:v>
                </c:pt>
                <c:pt idx="13">
                  <c:v>1978153.9003639701</c:v>
                </c:pt>
                <c:pt idx="14">
                  <c:v>1953809.03216083</c:v>
                </c:pt>
                <c:pt idx="15">
                  <c:v>1943672.8072999499</c:v>
                </c:pt>
                <c:pt idx="16">
                  <c:v>1870285.56903366</c:v>
                </c:pt>
                <c:pt idx="17">
                  <c:v>1850870.2102431001</c:v>
                </c:pt>
                <c:pt idx="18">
                  <c:v>1836232.07452458</c:v>
                </c:pt>
                <c:pt idx="19">
                  <c:v>1814286.89422607</c:v>
                </c:pt>
                <c:pt idx="20">
                  <c:v>1780560.0052940401</c:v>
                </c:pt>
                <c:pt idx="21">
                  <c:v>1732747.7432502899</c:v>
                </c:pt>
                <c:pt idx="22">
                  <c:v>1659564.09357631</c:v>
                </c:pt>
                <c:pt idx="23">
                  <c:v>1534047.2189163601</c:v>
                </c:pt>
                <c:pt idx="24">
                  <c:v>1337552.9108968701</c:v>
                </c:pt>
                <c:pt idx="25">
                  <c:v>1183271.55195615</c:v>
                </c:pt>
                <c:pt idx="26">
                  <c:v>1167177.79736098</c:v>
                </c:pt>
                <c:pt idx="27">
                  <c:v>1165136.0000050999</c:v>
                </c:pt>
                <c:pt idx="28">
                  <c:v>925121.21544076398</c:v>
                </c:pt>
                <c:pt idx="29">
                  <c:v>843539.58776883199</c:v>
                </c:pt>
                <c:pt idx="30">
                  <c:v>779602.42632726405</c:v>
                </c:pt>
                <c:pt idx="31">
                  <c:v>722089.32370596705</c:v>
                </c:pt>
                <c:pt idx="32">
                  <c:v>673619.50166512094</c:v>
                </c:pt>
                <c:pt idx="33">
                  <c:v>623020.04090676794</c:v>
                </c:pt>
                <c:pt idx="34">
                  <c:v>527441.51978549897</c:v>
                </c:pt>
                <c:pt idx="35">
                  <c:v>380756.59835036698</c:v>
                </c:pt>
                <c:pt idx="36">
                  <c:v>352039.63893219898</c:v>
                </c:pt>
                <c:pt idx="37">
                  <c:v>336308.26245462702</c:v>
                </c:pt>
                <c:pt idx="38">
                  <c:v>343566.56306314497</c:v>
                </c:pt>
                <c:pt idx="39">
                  <c:v>344120.62112053001</c:v>
                </c:pt>
                <c:pt idx="40">
                  <c:v>344167.23912084202</c:v>
                </c:pt>
                <c:pt idx="41">
                  <c:v>426588.830743436</c:v>
                </c:pt>
                <c:pt idx="42">
                  <c:v>472566.12665321701</c:v>
                </c:pt>
                <c:pt idx="43">
                  <c:v>327708.66062650201</c:v>
                </c:pt>
                <c:pt idx="44">
                  <c:v>269277.18560877</c:v>
                </c:pt>
                <c:pt idx="45">
                  <c:v>269047.42074874399</c:v>
                </c:pt>
              </c:numCache>
            </c:numRef>
          </c:yVal>
          <c:smooth val="0"/>
          <c:extLst>
            <c:ext xmlns:c16="http://schemas.microsoft.com/office/drawing/2014/chart" uri="{C3380CC4-5D6E-409C-BE32-E72D297353CC}">
              <c16:uniqueId val="{00000071-3B72-424F-9EC6-AB8A22BEB92D}"/>
            </c:ext>
          </c:extLst>
        </c:ser>
        <c:ser>
          <c:idx val="114"/>
          <c:order val="114"/>
          <c:tx>
            <c:v>Flow Trajectories 1_81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Data'!$A$6349:$A$6395</c:f>
              <c:numCache>
                <c:formatCode>General</c:formatCode>
                <c:ptCount val="47"/>
                <c:pt idx="0">
                  <c:v>-5.8932987304520302E-5</c:v>
                </c:pt>
                <c:pt idx="1">
                  <c:v>5.2884717281151596E-3</c:v>
                </c:pt>
                <c:pt idx="2">
                  <c:v>1.0473845897257399E-2</c:v>
                </c:pt>
                <c:pt idx="3">
                  <c:v>1.55618157666378E-2</c:v>
                </c:pt>
                <c:pt idx="4">
                  <c:v>2.1136125751591E-2</c:v>
                </c:pt>
                <c:pt idx="5">
                  <c:v>2.6207438552749401E-2</c:v>
                </c:pt>
                <c:pt idx="6">
                  <c:v>3.1790374541515801E-2</c:v>
                </c:pt>
                <c:pt idx="7">
                  <c:v>3.73808405343228E-2</c:v>
                </c:pt>
                <c:pt idx="8">
                  <c:v>4.2463210826458701E-2</c:v>
                </c:pt>
                <c:pt idx="9">
                  <c:v>4.7544041645972E-2</c:v>
                </c:pt>
                <c:pt idx="10">
                  <c:v>5.3132647751665402E-2</c:v>
                </c:pt>
                <c:pt idx="11">
                  <c:v>5.8231719567174801E-2</c:v>
                </c:pt>
                <c:pt idx="12">
                  <c:v>6.38069645234636E-2</c:v>
                </c:pt>
                <c:pt idx="13">
                  <c:v>6.8888428753964503E-2</c:v>
                </c:pt>
                <c:pt idx="14">
                  <c:v>7.4072991416379699E-2</c:v>
                </c:pt>
                <c:pt idx="15">
                  <c:v>7.81358881644863E-2</c:v>
                </c:pt>
                <c:pt idx="16">
                  <c:v>8.1378458259174696E-2</c:v>
                </c:pt>
                <c:pt idx="17">
                  <c:v>8.3403273281795004E-2</c:v>
                </c:pt>
                <c:pt idx="18">
                  <c:v>8.6038433911493198E-2</c:v>
                </c:pt>
                <c:pt idx="19">
                  <c:v>8.715421644205E-2</c:v>
                </c:pt>
                <c:pt idx="20">
                  <c:v>8.7458937058411998E-2</c:v>
                </c:pt>
                <c:pt idx="21">
                  <c:v>8.7519895933807004E-2</c:v>
                </c:pt>
                <c:pt idx="22">
                  <c:v>9.0059628353139506E-2</c:v>
                </c:pt>
                <c:pt idx="23">
                  <c:v>9.2597283267209604E-2</c:v>
                </c:pt>
                <c:pt idx="24">
                  <c:v>9.4630655269630604E-2</c:v>
                </c:pt>
                <c:pt idx="25">
                  <c:v>9.6669459530940194E-2</c:v>
                </c:pt>
                <c:pt idx="26">
                  <c:v>9.82047208309869E-2</c:v>
                </c:pt>
                <c:pt idx="27">
                  <c:v>9.9747014755334901E-2</c:v>
                </c:pt>
                <c:pt idx="28">
                  <c:v>0.101296445202496</c:v>
                </c:pt>
                <c:pt idx="29">
                  <c:v>0.102332034445593</c:v>
                </c:pt>
                <c:pt idx="30">
                  <c:v>0.103460887105202</c:v>
                </c:pt>
                <c:pt idx="31">
                  <c:v>0.104171879220447</c:v>
                </c:pt>
                <c:pt idx="32">
                  <c:v>0.10426706690241</c:v>
                </c:pt>
                <c:pt idx="33">
                  <c:v>0.104298818097268</c:v>
                </c:pt>
                <c:pt idx="34">
                  <c:v>0.1058498667114</c:v>
                </c:pt>
                <c:pt idx="35">
                  <c:v>0.106857703448793</c:v>
                </c:pt>
                <c:pt idx="36">
                  <c:v>0.10786148750067399</c:v>
                </c:pt>
                <c:pt idx="37">
                  <c:v>0.10836376126708799</c:v>
                </c:pt>
                <c:pt idx="38">
                  <c:v>0.109893294297331</c:v>
                </c:pt>
                <c:pt idx="39">
                  <c:v>0.113981507614966</c:v>
                </c:pt>
                <c:pt idx="40">
                  <c:v>0.11908247120379099</c:v>
                </c:pt>
                <c:pt idx="41">
                  <c:v>0.121613217033639</c:v>
                </c:pt>
                <c:pt idx="42">
                  <c:v>0.121638614025534</c:v>
                </c:pt>
                <c:pt idx="43">
                  <c:v>0.12164496426450599</c:v>
                </c:pt>
                <c:pt idx="44">
                  <c:v>0.12674089315312501</c:v>
                </c:pt>
                <c:pt idx="45">
                  <c:v>0.13033944469300501</c:v>
                </c:pt>
                <c:pt idx="46">
                  <c:v>0.13046426609477799</c:v>
                </c:pt>
              </c:numCache>
            </c:numRef>
          </c:xVal>
          <c:yVal>
            <c:numRef>
              <c:f>'Plot Data'!$B$6349:$B$6395</c:f>
              <c:numCache>
                <c:formatCode>General</c:formatCode>
                <c:ptCount val="47"/>
                <c:pt idx="0">
                  <c:v>2493752.3537365398</c:v>
                </c:pt>
                <c:pt idx="1">
                  <c:v>2451363.9724518801</c:v>
                </c:pt>
                <c:pt idx="2">
                  <c:v>2100055.2464490598</c:v>
                </c:pt>
                <c:pt idx="3">
                  <c:v>2042944.40421348</c:v>
                </c:pt>
                <c:pt idx="4">
                  <c:v>2083345.2606801901</c:v>
                </c:pt>
                <c:pt idx="5">
                  <c:v>2096239.60594724</c:v>
                </c:pt>
                <c:pt idx="6">
                  <c:v>2096849.54724673</c:v>
                </c:pt>
                <c:pt idx="7">
                  <c:v>2089629.19070784</c:v>
                </c:pt>
                <c:pt idx="8">
                  <c:v>2081131.4351426701</c:v>
                </c:pt>
                <c:pt idx="9">
                  <c:v>2073845.8772896</c:v>
                </c:pt>
                <c:pt idx="10">
                  <c:v>2065422.4190753901</c:v>
                </c:pt>
                <c:pt idx="11">
                  <c:v>1984720.3058595001</c:v>
                </c:pt>
                <c:pt idx="12">
                  <c:v>2024242.1976326201</c:v>
                </c:pt>
                <c:pt idx="13">
                  <c:v>1997663.7633936401</c:v>
                </c:pt>
                <c:pt idx="14">
                  <c:v>1970109.7107639799</c:v>
                </c:pt>
                <c:pt idx="15">
                  <c:v>1948075.16327289</c:v>
                </c:pt>
                <c:pt idx="16">
                  <c:v>1959445.00455358</c:v>
                </c:pt>
                <c:pt idx="17">
                  <c:v>1963284.4887844699</c:v>
                </c:pt>
                <c:pt idx="18">
                  <c:v>1956155.1616585001</c:v>
                </c:pt>
                <c:pt idx="19">
                  <c:v>1949404.03148806</c:v>
                </c:pt>
                <c:pt idx="20">
                  <c:v>1947969.5098718801</c:v>
                </c:pt>
                <c:pt idx="21">
                  <c:v>1947702.76514715</c:v>
                </c:pt>
                <c:pt idx="22">
                  <c:v>1925567.8318155899</c:v>
                </c:pt>
                <c:pt idx="23">
                  <c:v>1890651.6771136101</c:v>
                </c:pt>
                <c:pt idx="24">
                  <c:v>1846150.1351667</c:v>
                </c:pt>
                <c:pt idx="25">
                  <c:v>1783924.8848329301</c:v>
                </c:pt>
                <c:pt idx="26">
                  <c:v>1717968.77622662</c:v>
                </c:pt>
                <c:pt idx="27">
                  <c:v>1625148.1708211501</c:v>
                </c:pt>
                <c:pt idx="28">
                  <c:v>1478942.34128814</c:v>
                </c:pt>
                <c:pt idx="29">
                  <c:v>1340797.3467433499</c:v>
                </c:pt>
                <c:pt idx="30">
                  <c:v>1166843.58975812</c:v>
                </c:pt>
                <c:pt idx="31">
                  <c:v>1045649.04050801</c:v>
                </c:pt>
                <c:pt idx="32">
                  <c:v>1030933.52073916</c:v>
                </c:pt>
                <c:pt idx="33">
                  <c:v>883365.553174395</c:v>
                </c:pt>
                <c:pt idx="34">
                  <c:v>554361.58604929899</c:v>
                </c:pt>
                <c:pt idx="35">
                  <c:v>472700.98105508299</c:v>
                </c:pt>
                <c:pt idx="36">
                  <c:v>470374.92448497802</c:v>
                </c:pt>
                <c:pt idx="37">
                  <c:v>476534.48740112601</c:v>
                </c:pt>
                <c:pt idx="38">
                  <c:v>464209.69407590601</c:v>
                </c:pt>
                <c:pt idx="39">
                  <c:v>365767.65080988099</c:v>
                </c:pt>
                <c:pt idx="40">
                  <c:v>331424.32448784</c:v>
                </c:pt>
                <c:pt idx="41">
                  <c:v>339478.74128485302</c:v>
                </c:pt>
                <c:pt idx="42">
                  <c:v>339517.21740401897</c:v>
                </c:pt>
                <c:pt idx="43">
                  <c:v>430456.82181703002</c:v>
                </c:pt>
                <c:pt idx="44">
                  <c:v>365700.13077928999</c:v>
                </c:pt>
                <c:pt idx="45">
                  <c:v>269305.33174651401</c:v>
                </c:pt>
                <c:pt idx="46">
                  <c:v>269074.72299455199</c:v>
                </c:pt>
              </c:numCache>
            </c:numRef>
          </c:yVal>
          <c:smooth val="0"/>
          <c:extLst>
            <c:ext xmlns:c16="http://schemas.microsoft.com/office/drawing/2014/chart" uri="{C3380CC4-5D6E-409C-BE32-E72D297353CC}">
              <c16:uniqueId val="{00000072-3B72-424F-9EC6-AB8A22BEB92D}"/>
            </c:ext>
          </c:extLst>
        </c:ser>
        <c:ser>
          <c:idx val="115"/>
          <c:order val="115"/>
          <c:tx>
            <c:v>Flow Trajectories 1_82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Data'!$A$6398:$A$6449</c:f>
              <c:numCache>
                <c:formatCode>General</c:formatCode>
                <c:ptCount val="52"/>
                <c:pt idx="0">
                  <c:v>-5.8934384582091001E-5</c:v>
                </c:pt>
                <c:pt idx="1">
                  <c:v>5.27866607266221E-3</c:v>
                </c:pt>
                <c:pt idx="2">
                  <c:v>6.8391861296081304E-3</c:v>
                </c:pt>
                <c:pt idx="3">
                  <c:v>1.00641418760178E-2</c:v>
                </c:pt>
                <c:pt idx="4">
                  <c:v>1.5149866552504899E-2</c:v>
                </c:pt>
                <c:pt idx="5">
                  <c:v>2.0726205892767899E-2</c:v>
                </c:pt>
                <c:pt idx="6">
                  <c:v>2.5799698253550499E-2</c:v>
                </c:pt>
                <c:pt idx="7">
                  <c:v>3.1383514951925401E-2</c:v>
                </c:pt>
                <c:pt idx="8">
                  <c:v>3.6466350225678602E-2</c:v>
                </c:pt>
                <c:pt idx="9">
                  <c:v>4.1547337261740501E-2</c:v>
                </c:pt>
                <c:pt idx="10">
                  <c:v>4.6627712446168798E-2</c:v>
                </c:pt>
                <c:pt idx="11">
                  <c:v>5.2216544104535197E-2</c:v>
                </c:pt>
                <c:pt idx="12">
                  <c:v>5.7821527896690803E-2</c:v>
                </c:pt>
                <c:pt idx="13">
                  <c:v>6.3390811290295501E-2</c:v>
                </c:pt>
                <c:pt idx="14">
                  <c:v>6.8981012789035706E-2</c:v>
                </c:pt>
                <c:pt idx="15">
                  <c:v>7.4569495563300794E-2</c:v>
                </c:pt>
                <c:pt idx="16">
                  <c:v>7.8630954187772203E-2</c:v>
                </c:pt>
                <c:pt idx="17">
                  <c:v>7.9745375555366704E-2</c:v>
                </c:pt>
                <c:pt idx="18">
                  <c:v>8.3946792913165605E-2</c:v>
                </c:pt>
                <c:pt idx="19">
                  <c:v>8.7483328901899304E-2</c:v>
                </c:pt>
                <c:pt idx="20">
                  <c:v>9.1025859842948406E-2</c:v>
                </c:pt>
                <c:pt idx="21">
                  <c:v>9.4068002054722696E-2</c:v>
                </c:pt>
                <c:pt idx="22">
                  <c:v>9.7111912017022198E-2</c:v>
                </c:pt>
                <c:pt idx="23">
                  <c:v>9.9649699173832096E-2</c:v>
                </c:pt>
                <c:pt idx="24">
                  <c:v>0.101680518017667</c:v>
                </c:pt>
                <c:pt idx="25">
                  <c:v>0.10371298371094</c:v>
                </c:pt>
                <c:pt idx="26">
                  <c:v>0.105748444722637</c:v>
                </c:pt>
                <c:pt idx="27">
                  <c:v>0.107279178940132</c:v>
                </c:pt>
                <c:pt idx="28">
                  <c:v>0.108814962705072</c:v>
                </c:pt>
                <c:pt idx="29">
                  <c:v>0.109848866669066</c:v>
                </c:pt>
                <c:pt idx="30">
                  <c:v>0.111408109829522</c:v>
                </c:pt>
                <c:pt idx="31">
                  <c:v>0.11223277721345599</c:v>
                </c:pt>
                <c:pt idx="32">
                  <c:v>0.113150962654275</c:v>
                </c:pt>
                <c:pt idx="33">
                  <c:v>0.11381385654284</c:v>
                </c:pt>
                <c:pt idx="34">
                  <c:v>0.114537548647783</c:v>
                </c:pt>
                <c:pt idx="35">
                  <c:v>0.11522583598506</c:v>
                </c:pt>
                <c:pt idx="36">
                  <c:v>0.115460960789046</c:v>
                </c:pt>
                <c:pt idx="37">
                  <c:v>0.115492711983904</c:v>
                </c:pt>
                <c:pt idx="38">
                  <c:v>0.116001725521979</c:v>
                </c:pt>
                <c:pt idx="39">
                  <c:v>0.11651599777824501</c:v>
                </c:pt>
                <c:pt idx="40">
                  <c:v>0.11713656961563899</c:v>
                </c:pt>
                <c:pt idx="41">
                  <c:v>0.12270765179686501</c:v>
                </c:pt>
                <c:pt idx="42">
                  <c:v>0.125763269370264</c:v>
                </c:pt>
                <c:pt idx="43">
                  <c:v>0.129317657929928</c:v>
                </c:pt>
                <c:pt idx="44">
                  <c:v>0.131090167373352</c:v>
                </c:pt>
                <c:pt idx="45">
                  <c:v>0.131267871202491</c:v>
                </c:pt>
                <c:pt idx="46">
                  <c:v>0.131274221441462</c:v>
                </c:pt>
                <c:pt idx="47">
                  <c:v>0.13691327643689</c:v>
                </c:pt>
                <c:pt idx="48">
                  <c:v>0.139498685670886</c:v>
                </c:pt>
                <c:pt idx="49">
                  <c:v>0.13994014674970601</c:v>
                </c:pt>
                <c:pt idx="50">
                  <c:v>0.14000133827348099</c:v>
                </c:pt>
                <c:pt idx="51">
                  <c:v>0.14000213198922301</c:v>
                </c:pt>
              </c:numCache>
            </c:numRef>
          </c:xVal>
          <c:yVal>
            <c:numRef>
              <c:f>'Plot Data'!$B$6398:$B$6449</c:f>
              <c:numCache>
                <c:formatCode>General</c:formatCode>
                <c:ptCount val="52"/>
                <c:pt idx="0">
                  <c:v>2496499.32194784</c:v>
                </c:pt>
                <c:pt idx="1">
                  <c:v>2472903.7443869701</c:v>
                </c:pt>
                <c:pt idx="2">
                  <c:v>2401338.8357203901</c:v>
                </c:pt>
                <c:pt idx="3">
                  <c:v>2089283.9778032899</c:v>
                </c:pt>
                <c:pt idx="4">
                  <c:v>2036269.2778162099</c:v>
                </c:pt>
                <c:pt idx="5">
                  <c:v>2082097.83254093</c:v>
                </c:pt>
                <c:pt idx="6">
                  <c:v>2095924.08804253</c:v>
                </c:pt>
                <c:pt idx="7">
                  <c:v>2098612.6867137901</c:v>
                </c:pt>
                <c:pt idx="8">
                  <c:v>2091128.6394825999</c:v>
                </c:pt>
                <c:pt idx="9">
                  <c:v>2082497.2517254599</c:v>
                </c:pt>
                <c:pt idx="10">
                  <c:v>2074583.03818284</c:v>
                </c:pt>
                <c:pt idx="11">
                  <c:v>2067376.8396077401</c:v>
                </c:pt>
                <c:pt idx="12">
                  <c:v>1997372.03873325</c:v>
                </c:pt>
                <c:pt idx="13">
                  <c:v>2058721.3374129599</c:v>
                </c:pt>
                <c:pt idx="14">
                  <c:v>2029706.44028875</c:v>
                </c:pt>
                <c:pt idx="15">
                  <c:v>2007883.83605258</c:v>
                </c:pt>
                <c:pt idx="16">
                  <c:v>1997197.7896597299</c:v>
                </c:pt>
                <c:pt idx="17">
                  <c:v>2003425.0301311801</c:v>
                </c:pt>
                <c:pt idx="18">
                  <c:v>2029549.8508417299</c:v>
                </c:pt>
                <c:pt idx="19">
                  <c:v>2038722.2289501301</c:v>
                </c:pt>
                <c:pt idx="20">
                  <c:v>2030722.68359557</c:v>
                </c:pt>
                <c:pt idx="21">
                  <c:v>2010540.7292030801</c:v>
                </c:pt>
                <c:pt idx="22">
                  <c:v>1980274.60042733</c:v>
                </c:pt>
                <c:pt idx="23">
                  <c:v>1947872.3989931999</c:v>
                </c:pt>
                <c:pt idx="24">
                  <c:v>1914922.48270813</c:v>
                </c:pt>
                <c:pt idx="25">
                  <c:v>1875744.8392916601</c:v>
                </c:pt>
                <c:pt idx="26">
                  <c:v>1826871.28587948</c:v>
                </c:pt>
                <c:pt idx="27">
                  <c:v>1780149.21644446</c:v>
                </c:pt>
                <c:pt idx="28">
                  <c:v>1723979.95671355</c:v>
                </c:pt>
                <c:pt idx="29">
                  <c:v>1666275.7049444499</c:v>
                </c:pt>
                <c:pt idx="30">
                  <c:v>1553719.5351484299</c:v>
                </c:pt>
                <c:pt idx="31">
                  <c:v>1455706.1271430999</c:v>
                </c:pt>
                <c:pt idx="32">
                  <c:v>1299032.58546356</c:v>
                </c:pt>
                <c:pt idx="33">
                  <c:v>1160667.7908415999</c:v>
                </c:pt>
                <c:pt idx="34">
                  <c:v>1018666.6824503</c:v>
                </c:pt>
                <c:pt idx="35">
                  <c:v>895475.11779528903</c:v>
                </c:pt>
                <c:pt idx="36">
                  <c:v>849172.16350119805</c:v>
                </c:pt>
                <c:pt idx="37">
                  <c:v>660473.05920440203</c:v>
                </c:pt>
                <c:pt idx="38">
                  <c:v>601575.30206409201</c:v>
                </c:pt>
                <c:pt idx="39">
                  <c:v>537147.469703187</c:v>
                </c:pt>
                <c:pt idx="40">
                  <c:v>461231.62865461397</c:v>
                </c:pt>
                <c:pt idx="41">
                  <c:v>351306.204376448</c:v>
                </c:pt>
                <c:pt idx="42">
                  <c:v>313363.76204524102</c:v>
                </c:pt>
                <c:pt idx="43">
                  <c:v>339919.14348301</c:v>
                </c:pt>
                <c:pt idx="44">
                  <c:v>343390.35509793297</c:v>
                </c:pt>
                <c:pt idx="45">
                  <c:v>343376.09618768701</c:v>
                </c:pt>
                <c:pt idx="46">
                  <c:v>456027.00140059099</c:v>
                </c:pt>
                <c:pt idx="47">
                  <c:v>370696.00143892498</c:v>
                </c:pt>
                <c:pt idx="48">
                  <c:v>292306.48285030399</c:v>
                </c:pt>
                <c:pt idx="49">
                  <c:v>287484.57181055</c:v>
                </c:pt>
                <c:pt idx="50">
                  <c:v>286815.77289679501</c:v>
                </c:pt>
                <c:pt idx="51">
                  <c:v>286807.09749118</c:v>
                </c:pt>
              </c:numCache>
            </c:numRef>
          </c:yVal>
          <c:smooth val="0"/>
          <c:extLst>
            <c:ext xmlns:c16="http://schemas.microsoft.com/office/drawing/2014/chart" uri="{C3380CC4-5D6E-409C-BE32-E72D297353CC}">
              <c16:uniqueId val="{00000073-3B72-424F-9EC6-AB8A22BEB92D}"/>
            </c:ext>
          </c:extLst>
        </c:ser>
        <c:ser>
          <c:idx val="116"/>
          <c:order val="116"/>
          <c:tx>
            <c:v>Flow Trajectories 1_83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Data'!$A$6452:$A$6525</c:f>
              <c:numCache>
                <c:formatCode>General</c:formatCode>
                <c:ptCount val="74"/>
                <c:pt idx="0">
                  <c:v>-5.8712206629458799E-5</c:v>
                </c:pt>
                <c:pt idx="1">
                  <c:v>5.2631809582764201E-3</c:v>
                </c:pt>
                <c:pt idx="2">
                  <c:v>6.2889745152998897E-3</c:v>
                </c:pt>
                <c:pt idx="3">
                  <c:v>8.9143205717069404E-3</c:v>
                </c:pt>
                <c:pt idx="4">
                  <c:v>1.4007301272078099E-2</c:v>
                </c:pt>
                <c:pt idx="5">
                  <c:v>1.95931975297471E-2</c:v>
                </c:pt>
                <c:pt idx="6">
                  <c:v>2.4675454623254999E-2</c:v>
                </c:pt>
                <c:pt idx="7">
                  <c:v>3.0265641786557801E-2</c:v>
                </c:pt>
                <c:pt idx="8">
                  <c:v>3.5350293047793899E-2</c:v>
                </c:pt>
                <c:pt idx="9">
                  <c:v>4.0941089109465E-2</c:v>
                </c:pt>
                <c:pt idx="10">
                  <c:v>4.6024094189127999E-2</c:v>
                </c:pt>
                <c:pt idx="11">
                  <c:v>5.1104573435340299E-2</c:v>
                </c:pt>
                <c:pt idx="12">
                  <c:v>5.67035452671798E-2</c:v>
                </c:pt>
                <c:pt idx="13">
                  <c:v>5.9241423363356999E-2</c:v>
                </c:pt>
                <c:pt idx="14">
                  <c:v>6.4490610548291097E-2</c:v>
                </c:pt>
                <c:pt idx="15">
                  <c:v>6.9567704229014607E-2</c:v>
                </c:pt>
                <c:pt idx="16">
                  <c:v>7.3105626785629402E-2</c:v>
                </c:pt>
                <c:pt idx="17">
                  <c:v>7.8676314809121295E-2</c:v>
                </c:pt>
                <c:pt idx="18">
                  <c:v>8.3740265800990796E-2</c:v>
                </c:pt>
                <c:pt idx="19">
                  <c:v>8.7277959794160406E-2</c:v>
                </c:pt>
                <c:pt idx="20">
                  <c:v>8.99092853021915E-2</c:v>
                </c:pt>
                <c:pt idx="21">
                  <c:v>9.0315457592649695E-2</c:v>
                </c:pt>
                <c:pt idx="22">
                  <c:v>9.18967047573927E-2</c:v>
                </c:pt>
                <c:pt idx="23">
                  <c:v>9.5348762973890694E-2</c:v>
                </c:pt>
                <c:pt idx="24">
                  <c:v>9.8395819848668006E-2</c:v>
                </c:pt>
                <c:pt idx="25">
                  <c:v>0.101445222110429</c:v>
                </c:pt>
                <c:pt idx="26">
                  <c:v>0.104087324555809</c:v>
                </c:pt>
                <c:pt idx="27">
                  <c:v>0.106098198109045</c:v>
                </c:pt>
                <c:pt idx="28">
                  <c:v>0.108060102904651</c:v>
                </c:pt>
                <c:pt idx="29">
                  <c:v>0.109943943179569</c:v>
                </c:pt>
                <c:pt idx="30">
                  <c:v>0.11167685289950301</c:v>
                </c:pt>
                <c:pt idx="31">
                  <c:v>0.113199920509723</c:v>
                </c:pt>
                <c:pt idx="32">
                  <c:v>0.114693239831093</c:v>
                </c:pt>
                <c:pt idx="33">
                  <c:v>0.115638986212845</c:v>
                </c:pt>
                <c:pt idx="34">
                  <c:v>0.11615603130150901</c:v>
                </c:pt>
                <c:pt idx="35">
                  <c:v>0.1163283165874</c:v>
                </c:pt>
                <c:pt idx="36">
                  <c:v>0.116392584943426</c:v>
                </c:pt>
                <c:pt idx="37">
                  <c:v>0.11640513435290201</c:v>
                </c:pt>
                <c:pt idx="38">
                  <c:v>0.11652957926239101</c:v>
                </c:pt>
                <c:pt idx="39">
                  <c:v>0.116653392631045</c:v>
                </c:pt>
                <c:pt idx="40">
                  <c:v>0.116776525521332</c:v>
                </c:pt>
                <c:pt idx="41">
                  <c:v>0.116898946011796</c:v>
                </c:pt>
                <c:pt idx="42">
                  <c:v>0.117020625929488</c:v>
                </c:pt>
                <c:pt idx="43">
                  <c:v>0.11714158749476</c:v>
                </c:pt>
                <c:pt idx="44">
                  <c:v>0.11726183675048001</c:v>
                </c:pt>
                <c:pt idx="45">
                  <c:v>0.11738135222665499</c:v>
                </c:pt>
                <c:pt idx="46">
                  <c:v>0.11750011569450799</c:v>
                </c:pt>
                <c:pt idx="47">
                  <c:v>0.117618112060678</c:v>
                </c:pt>
                <c:pt idx="48">
                  <c:v>0.117735329235529</c:v>
                </c:pt>
                <c:pt idx="49">
                  <c:v>0.117851757980829</c:v>
                </c:pt>
                <c:pt idx="50">
                  <c:v>0.117967391741839</c:v>
                </c:pt>
                <c:pt idx="51">
                  <c:v>0.118082227476734</c:v>
                </c:pt>
                <c:pt idx="52">
                  <c:v>0.11819627060589</c:v>
                </c:pt>
                <c:pt idx="53">
                  <c:v>0.118212437083206</c:v>
                </c:pt>
                <c:pt idx="54">
                  <c:v>0.118957522949436</c:v>
                </c:pt>
                <c:pt idx="55">
                  <c:v>0.11960847510105301</c:v>
                </c:pt>
                <c:pt idx="56">
                  <c:v>0.11974209603865001</c:v>
                </c:pt>
                <c:pt idx="57">
                  <c:v>0.11977384723350799</c:v>
                </c:pt>
                <c:pt idx="58">
                  <c:v>0.120287720588331</c:v>
                </c:pt>
                <c:pt idx="59">
                  <c:v>0.12121395745889101</c:v>
                </c:pt>
                <c:pt idx="60">
                  <c:v>0.121295322749114</c:v>
                </c:pt>
                <c:pt idx="61">
                  <c:v>0.124322063107192</c:v>
                </c:pt>
                <c:pt idx="62">
                  <c:v>0.12696669264748001</c:v>
                </c:pt>
                <c:pt idx="63">
                  <c:v>0.12911501909373299</c:v>
                </c:pt>
                <c:pt idx="64">
                  <c:v>0.13368581496547299</c:v>
                </c:pt>
                <c:pt idx="65">
                  <c:v>0.13545680398176099</c:v>
                </c:pt>
                <c:pt idx="66">
                  <c:v>0.135558302984679</c:v>
                </c:pt>
                <c:pt idx="67">
                  <c:v>0.135564652810894</c:v>
                </c:pt>
                <c:pt idx="68">
                  <c:v>0.135571003049865</c:v>
                </c:pt>
                <c:pt idx="69">
                  <c:v>0.14121106629328301</c:v>
                </c:pt>
                <c:pt idx="70">
                  <c:v>0.143793523497142</c:v>
                </c:pt>
                <c:pt idx="71">
                  <c:v>0.144237655626058</c:v>
                </c:pt>
                <c:pt idx="72">
                  <c:v>0.144299273762344</c:v>
                </c:pt>
                <c:pt idx="73">
                  <c:v>0.14430006747559401</c:v>
                </c:pt>
              </c:numCache>
            </c:numRef>
          </c:xVal>
          <c:yVal>
            <c:numRef>
              <c:f>'Plot Data'!$B$6452:$B$6525</c:f>
              <c:numCache>
                <c:formatCode>General</c:formatCode>
                <c:ptCount val="74"/>
                <c:pt idx="0">
                  <c:v>2499467.2512345999</c:v>
                </c:pt>
                <c:pt idx="1">
                  <c:v>2502661.9714967902</c:v>
                </c:pt>
                <c:pt idx="2">
                  <c:v>2474980.7747274302</c:v>
                </c:pt>
                <c:pt idx="3">
                  <c:v>2142290.7918491801</c:v>
                </c:pt>
                <c:pt idx="4">
                  <c:v>2020981.7404281299</c:v>
                </c:pt>
                <c:pt idx="5">
                  <c:v>2077783.4279731901</c:v>
                </c:pt>
                <c:pt idx="6">
                  <c:v>2093334.8208518</c:v>
                </c:pt>
                <c:pt idx="7">
                  <c:v>2100499.88457218</c:v>
                </c:pt>
                <c:pt idx="8">
                  <c:v>2092686.70282438</c:v>
                </c:pt>
                <c:pt idx="9">
                  <c:v>2083865.34182144</c:v>
                </c:pt>
                <c:pt idx="10">
                  <c:v>2075120.4294171501</c:v>
                </c:pt>
                <c:pt idx="11">
                  <c:v>2069095.9620553099</c:v>
                </c:pt>
                <c:pt idx="12">
                  <c:v>2013625.14212997</c:v>
                </c:pt>
                <c:pt idx="13">
                  <c:v>1990656.9863829699</c:v>
                </c:pt>
                <c:pt idx="14">
                  <c:v>2109508.25997036</c:v>
                </c:pt>
                <c:pt idx="15">
                  <c:v>2044160.2684405199</c:v>
                </c:pt>
                <c:pt idx="16">
                  <c:v>2063872.43832062</c:v>
                </c:pt>
                <c:pt idx="17">
                  <c:v>2028225.9784907501</c:v>
                </c:pt>
                <c:pt idx="18">
                  <c:v>2058131.81668545</c:v>
                </c:pt>
                <c:pt idx="19">
                  <c:v>2072264.7444384601</c:v>
                </c:pt>
                <c:pt idx="20">
                  <c:v>2071291.9963966</c:v>
                </c:pt>
                <c:pt idx="21">
                  <c:v>2070620.9277254399</c:v>
                </c:pt>
                <c:pt idx="22">
                  <c:v>2064538.7354500201</c:v>
                </c:pt>
                <c:pt idx="23">
                  <c:v>2042838.4889940401</c:v>
                </c:pt>
                <c:pt idx="24">
                  <c:v>2016431.41711074</c:v>
                </c:pt>
                <c:pt idx="25">
                  <c:v>1984545.5893391301</c:v>
                </c:pt>
                <c:pt idx="26">
                  <c:v>1947115.84870959</c:v>
                </c:pt>
                <c:pt idx="27">
                  <c:v>1912088.3871458799</c:v>
                </c:pt>
                <c:pt idx="28">
                  <c:v>1873456.32341425</c:v>
                </c:pt>
                <c:pt idx="29">
                  <c:v>1829790.4968262501</c:v>
                </c:pt>
                <c:pt idx="30">
                  <c:v>1778936.1022133101</c:v>
                </c:pt>
                <c:pt idx="31">
                  <c:v>1717544.9622734</c:v>
                </c:pt>
                <c:pt idx="32">
                  <c:v>1627191.0082554801</c:v>
                </c:pt>
                <c:pt idx="33">
                  <c:v>1528554.6046923799</c:v>
                </c:pt>
                <c:pt idx="34">
                  <c:v>1462344.7694757101</c:v>
                </c:pt>
                <c:pt idx="35">
                  <c:v>1437421.9137470401</c:v>
                </c:pt>
                <c:pt idx="36">
                  <c:v>1427711.14671872</c:v>
                </c:pt>
                <c:pt idx="37">
                  <c:v>1425867.4229448501</c:v>
                </c:pt>
                <c:pt idx="38">
                  <c:v>1404807.1325058099</c:v>
                </c:pt>
                <c:pt idx="39">
                  <c:v>1383276.4870812399</c:v>
                </c:pt>
                <c:pt idx="40">
                  <c:v>1362088.4779637</c:v>
                </c:pt>
                <c:pt idx="41">
                  <c:v>1341239.6574882499</c:v>
                </c:pt>
                <c:pt idx="42">
                  <c:v>1321380.3137042599</c:v>
                </c:pt>
                <c:pt idx="43">
                  <c:v>1305023.39638411</c:v>
                </c:pt>
                <c:pt idx="44">
                  <c:v>1288521.85096522</c:v>
                </c:pt>
                <c:pt idx="45">
                  <c:v>1271882.8199662301</c:v>
                </c:pt>
                <c:pt idx="46">
                  <c:v>1255113.2656900201</c:v>
                </c:pt>
                <c:pt idx="47">
                  <c:v>1238219.9410826899</c:v>
                </c:pt>
                <c:pt idx="48">
                  <c:v>1221209.36590433</c:v>
                </c:pt>
                <c:pt idx="49">
                  <c:v>1204087.8079703101</c:v>
                </c:pt>
                <c:pt idx="50">
                  <c:v>1186861.26913305</c:v>
                </c:pt>
                <c:pt idx="51">
                  <c:v>1169535.8000984499</c:v>
                </c:pt>
                <c:pt idx="52">
                  <c:v>1152113.94145072</c:v>
                </c:pt>
                <c:pt idx="53">
                  <c:v>1148054.1551858301</c:v>
                </c:pt>
                <c:pt idx="54">
                  <c:v>998728.57623376697</c:v>
                </c:pt>
                <c:pt idx="55">
                  <c:v>863752.74182809901</c:v>
                </c:pt>
                <c:pt idx="56">
                  <c:v>831960.19162948197</c:v>
                </c:pt>
                <c:pt idx="57">
                  <c:v>676953.528769208</c:v>
                </c:pt>
                <c:pt idx="58">
                  <c:v>604687.19190577697</c:v>
                </c:pt>
                <c:pt idx="59">
                  <c:v>462491.51349700202</c:v>
                </c:pt>
                <c:pt idx="60">
                  <c:v>449423.11277507502</c:v>
                </c:pt>
                <c:pt idx="61">
                  <c:v>385325.20269451401</c:v>
                </c:pt>
                <c:pt idx="62">
                  <c:v>363328.34290077002</c:v>
                </c:pt>
                <c:pt idx="63">
                  <c:v>317796.03616943001</c:v>
                </c:pt>
                <c:pt idx="64">
                  <c:v>339524.66020675102</c:v>
                </c:pt>
                <c:pt idx="65">
                  <c:v>344040.58544205897</c:v>
                </c:pt>
                <c:pt idx="66">
                  <c:v>344153.550448497</c:v>
                </c:pt>
                <c:pt idx="67">
                  <c:v>344160.68614857399</c:v>
                </c:pt>
                <c:pt idx="68">
                  <c:v>453007.21326708701</c:v>
                </c:pt>
                <c:pt idx="69">
                  <c:v>373727.11396411102</c:v>
                </c:pt>
                <c:pt idx="70">
                  <c:v>297173.51609459397</c:v>
                </c:pt>
                <c:pt idx="71">
                  <c:v>293288.40361221001</c:v>
                </c:pt>
                <c:pt idx="72">
                  <c:v>292747.96986639698</c:v>
                </c:pt>
                <c:pt idx="73">
                  <c:v>292741.00638369302</c:v>
                </c:pt>
              </c:numCache>
            </c:numRef>
          </c:yVal>
          <c:smooth val="0"/>
          <c:extLst>
            <c:ext xmlns:c16="http://schemas.microsoft.com/office/drawing/2014/chart" uri="{C3380CC4-5D6E-409C-BE32-E72D297353CC}">
              <c16:uniqueId val="{00000074-3B72-424F-9EC6-AB8A22BEB92D}"/>
            </c:ext>
          </c:extLst>
        </c:ser>
        <c:ser>
          <c:idx val="117"/>
          <c:order val="117"/>
          <c:tx>
            <c:v>Flow Trajectories 1_84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Data'!$A$6528:$A$6763</c:f>
              <c:numCache>
                <c:formatCode>General</c:formatCode>
                <c:ptCount val="236"/>
                <c:pt idx="0">
                  <c:v>-5.87125806406419E-5</c:v>
                </c:pt>
                <c:pt idx="1">
                  <c:v>5.3282969245682897E-3</c:v>
                </c:pt>
                <c:pt idx="2">
                  <c:v>6.31578219682573E-3</c:v>
                </c:pt>
                <c:pt idx="3">
                  <c:v>8.3458638709171494E-3</c:v>
                </c:pt>
                <c:pt idx="4">
                  <c:v>9.2109630370751806E-3</c:v>
                </c:pt>
                <c:pt idx="5">
                  <c:v>1.34843474366534E-2</c:v>
                </c:pt>
                <c:pt idx="6">
                  <c:v>1.67094698247112E-2</c:v>
                </c:pt>
                <c:pt idx="7">
                  <c:v>1.8192885314542499E-2</c:v>
                </c:pt>
                <c:pt idx="8">
                  <c:v>2.0636681769177601E-2</c:v>
                </c:pt>
                <c:pt idx="9">
                  <c:v>2.28537854830668E-2</c:v>
                </c:pt>
                <c:pt idx="10">
                  <c:v>2.48574917249124E-2</c:v>
                </c:pt>
                <c:pt idx="11">
                  <c:v>2.66709252946273E-2</c:v>
                </c:pt>
                <c:pt idx="12">
                  <c:v>2.8304145868815099E-2</c:v>
                </c:pt>
                <c:pt idx="13">
                  <c:v>2.9795519760898601E-2</c:v>
                </c:pt>
                <c:pt idx="14">
                  <c:v>3.1203574335245898E-2</c:v>
                </c:pt>
                <c:pt idx="15">
                  <c:v>3.27263323637247E-2</c:v>
                </c:pt>
                <c:pt idx="16">
                  <c:v>3.4278725865185197E-2</c:v>
                </c:pt>
                <c:pt idx="17">
                  <c:v>3.5887034360230698E-2</c:v>
                </c:pt>
                <c:pt idx="18">
                  <c:v>3.75385718778816E-2</c:v>
                </c:pt>
                <c:pt idx="19">
                  <c:v>3.921612938065E-2</c:v>
                </c:pt>
                <c:pt idx="20">
                  <c:v>4.0932160205604501E-2</c:v>
                </c:pt>
                <c:pt idx="21">
                  <c:v>4.2707347693717201E-2</c:v>
                </c:pt>
                <c:pt idx="22">
                  <c:v>4.4532262542494899E-2</c:v>
                </c:pt>
                <c:pt idx="23">
                  <c:v>4.6385441173718601E-2</c:v>
                </c:pt>
                <c:pt idx="24">
                  <c:v>4.8266575946660902E-2</c:v>
                </c:pt>
                <c:pt idx="25">
                  <c:v>5.0176994178478103E-2</c:v>
                </c:pt>
                <c:pt idx="26">
                  <c:v>5.2120687772816698E-2</c:v>
                </c:pt>
                <c:pt idx="27">
                  <c:v>5.4119945963519697E-2</c:v>
                </c:pt>
                <c:pt idx="28">
                  <c:v>5.5971171042215197E-2</c:v>
                </c:pt>
                <c:pt idx="29">
                  <c:v>5.7745593801035201E-2</c:v>
                </c:pt>
                <c:pt idx="30">
                  <c:v>5.8850652445866E-2</c:v>
                </c:pt>
                <c:pt idx="31">
                  <c:v>5.9545719459976797E-2</c:v>
                </c:pt>
                <c:pt idx="32">
                  <c:v>5.9921835750015098E-2</c:v>
                </c:pt>
                <c:pt idx="33">
                  <c:v>6.0118567607069698E-2</c:v>
                </c:pt>
                <c:pt idx="34">
                  <c:v>6.0254025341900198E-2</c:v>
                </c:pt>
                <c:pt idx="35">
                  <c:v>6.0330157349426802E-2</c:v>
                </c:pt>
                <c:pt idx="36">
                  <c:v>6.0456632608883197E-2</c:v>
                </c:pt>
                <c:pt idx="37">
                  <c:v>6.0583100292686799E-2</c:v>
                </c:pt>
                <c:pt idx="38">
                  <c:v>6.0608393092834202E-2</c:v>
                </c:pt>
                <c:pt idx="39">
                  <c:v>6.4088376949411205E-2</c:v>
                </c:pt>
                <c:pt idx="40">
                  <c:v>6.6023909916223103E-2</c:v>
                </c:pt>
                <c:pt idx="41">
                  <c:v>6.6370496196869702E-2</c:v>
                </c:pt>
                <c:pt idx="42">
                  <c:v>6.8909013285627194E-2</c:v>
                </c:pt>
                <c:pt idx="43">
                  <c:v>7.0548695201413894E-2</c:v>
                </c:pt>
                <c:pt idx="44">
                  <c:v>7.2070433206615006E-2</c:v>
                </c:pt>
                <c:pt idx="45">
                  <c:v>7.3910800005415001E-2</c:v>
                </c:pt>
                <c:pt idx="46">
                  <c:v>7.7533033152907702E-2</c:v>
                </c:pt>
                <c:pt idx="47">
                  <c:v>7.8441958884748905E-2</c:v>
                </c:pt>
                <c:pt idx="48">
                  <c:v>8.1513005737486904E-2</c:v>
                </c:pt>
                <c:pt idx="49">
                  <c:v>8.4457940119325003E-2</c:v>
                </c:pt>
                <c:pt idx="50">
                  <c:v>8.4754519152751007E-2</c:v>
                </c:pt>
                <c:pt idx="51">
                  <c:v>8.4797380597829403E-2</c:v>
                </c:pt>
                <c:pt idx="52">
                  <c:v>8.7067129305196195E-2</c:v>
                </c:pt>
                <c:pt idx="53">
                  <c:v>8.8415392987649499E-2</c:v>
                </c:pt>
                <c:pt idx="54">
                  <c:v>8.9258729558312003E-2</c:v>
                </c:pt>
                <c:pt idx="55">
                  <c:v>8.9793840381594506E-2</c:v>
                </c:pt>
                <c:pt idx="56">
                  <c:v>9.0137354940084097E-2</c:v>
                </c:pt>
                <c:pt idx="57">
                  <c:v>9.0358848159351496E-2</c:v>
                </c:pt>
                <c:pt idx="58">
                  <c:v>9.0501984996485305E-2</c:v>
                </c:pt>
                <c:pt idx="59">
                  <c:v>9.0630652835377301E-2</c:v>
                </c:pt>
                <c:pt idx="60">
                  <c:v>9.0757660270760696E-2</c:v>
                </c:pt>
                <c:pt idx="61">
                  <c:v>9.0884494050612705E-2</c:v>
                </c:pt>
                <c:pt idx="62">
                  <c:v>9.1024013890559502E-2</c:v>
                </c:pt>
                <c:pt idx="63">
                  <c:v>9.1163539077784003E-2</c:v>
                </c:pt>
                <c:pt idx="64">
                  <c:v>9.1303066076478298E-2</c:v>
                </c:pt>
                <c:pt idx="65">
                  <c:v>9.1429903931946596E-2</c:v>
                </c:pt>
                <c:pt idx="66">
                  <c:v>9.1569422631907302E-2</c:v>
                </c:pt>
                <c:pt idx="67">
                  <c:v>9.1696252872659298E-2</c:v>
                </c:pt>
                <c:pt idx="68">
                  <c:v>9.1835760080005005E-2</c:v>
                </c:pt>
                <c:pt idx="69">
                  <c:v>9.1975272752529202E-2</c:v>
                </c:pt>
                <c:pt idx="70">
                  <c:v>9.2114953309253303E-2</c:v>
                </c:pt>
                <c:pt idx="71">
                  <c:v>9.2254650046064396E-2</c:v>
                </c:pt>
                <c:pt idx="72">
                  <c:v>9.2394348001633098E-2</c:v>
                </c:pt>
                <c:pt idx="73">
                  <c:v>9.2534047194599206E-2</c:v>
                </c:pt>
                <c:pt idx="74">
                  <c:v>9.2673747642573606E-2</c:v>
                </c:pt>
                <c:pt idx="75">
                  <c:v>9.2813449362081996E-2</c:v>
                </c:pt>
                <c:pt idx="76">
                  <c:v>9.2953152368510705E-2</c:v>
                </c:pt>
                <c:pt idx="77">
                  <c:v>9.3114149936023502E-2</c:v>
                </c:pt>
                <c:pt idx="78">
                  <c:v>9.3317976952757897E-2</c:v>
                </c:pt>
                <c:pt idx="79">
                  <c:v>9.3584284917269903E-2</c:v>
                </c:pt>
                <c:pt idx="80">
                  <c:v>9.3927857814905105E-2</c:v>
                </c:pt>
                <c:pt idx="81">
                  <c:v>9.4390764408750397E-2</c:v>
                </c:pt>
                <c:pt idx="82">
                  <c:v>9.4993319283126806E-2</c:v>
                </c:pt>
                <c:pt idx="83">
                  <c:v>9.5744143838492196E-2</c:v>
                </c:pt>
                <c:pt idx="84">
                  <c:v>9.6590600858386097E-2</c:v>
                </c:pt>
                <c:pt idx="85">
                  <c:v>9.7550760934872693E-2</c:v>
                </c:pt>
                <c:pt idx="86">
                  <c:v>9.8594833037577698E-2</c:v>
                </c:pt>
                <c:pt idx="87">
                  <c:v>9.9582357276013098E-2</c:v>
                </c:pt>
                <c:pt idx="88">
                  <c:v>0.100555137122607</c:v>
                </c:pt>
                <c:pt idx="89">
                  <c:v>0.10149548662098</c:v>
                </c:pt>
                <c:pt idx="90">
                  <c:v>0.10239588631627899</c:v>
                </c:pt>
                <c:pt idx="91">
                  <c:v>0.103238073862761</c:v>
                </c:pt>
                <c:pt idx="92">
                  <c:v>0.103996823564523</c:v>
                </c:pt>
                <c:pt idx="93">
                  <c:v>0.10467066522148299</c:v>
                </c:pt>
                <c:pt idx="94">
                  <c:v>0.105278776035648</c:v>
                </c:pt>
                <c:pt idx="95">
                  <c:v>0.10580989957421701</c:v>
                </c:pt>
                <c:pt idx="96">
                  <c:v>0.10628126230283499</c:v>
                </c:pt>
                <c:pt idx="97">
                  <c:v>0.1066753570552</c:v>
                </c:pt>
                <c:pt idx="98">
                  <c:v>0.10700402801272101</c:v>
                </c:pt>
                <c:pt idx="99">
                  <c:v>0.10725345783660301</c:v>
                </c:pt>
                <c:pt idx="100">
                  <c:v>0.10745287339687</c:v>
                </c:pt>
                <c:pt idx="101">
                  <c:v>0.107609370660546</c:v>
                </c:pt>
                <c:pt idx="102">
                  <c:v>0.107745217670523</c:v>
                </c:pt>
                <c:pt idx="103">
                  <c:v>0.107884925004537</c:v>
                </c:pt>
                <c:pt idx="104">
                  <c:v>0.10802463331699701</c:v>
                </c:pt>
                <c:pt idx="105">
                  <c:v>0.10816434257983</c:v>
                </c:pt>
                <c:pt idx="106">
                  <c:v>0.10829127768376499</c:v>
                </c:pt>
                <c:pt idx="107">
                  <c:v>0.108418196224758</c:v>
                </c:pt>
                <c:pt idx="108">
                  <c:v>0.10854511285497299</c:v>
                </c:pt>
                <c:pt idx="109">
                  <c:v>0.108672026690165</c:v>
                </c:pt>
                <c:pt idx="110">
                  <c:v>0.108798938361753</c:v>
                </c:pt>
                <c:pt idx="111">
                  <c:v>0.108938547838734</c:v>
                </c:pt>
                <c:pt idx="112">
                  <c:v>0.109065471859777</c:v>
                </c:pt>
                <c:pt idx="113">
                  <c:v>0.109192350483581</c:v>
                </c:pt>
                <c:pt idx="114">
                  <c:v>0.109281148629973</c:v>
                </c:pt>
                <c:pt idx="115">
                  <c:v>0.109407994201995</c:v>
                </c:pt>
                <c:pt idx="116">
                  <c:v>0.109534835366609</c:v>
                </c:pt>
                <c:pt idx="117">
                  <c:v>0.109661669892861</c:v>
                </c:pt>
                <c:pt idx="118">
                  <c:v>0.10978851896728201</c:v>
                </c:pt>
                <c:pt idx="119">
                  <c:v>0.10991536239541801</c:v>
                </c:pt>
                <c:pt idx="120">
                  <c:v>0.110042191197992</c:v>
                </c:pt>
                <c:pt idx="121">
                  <c:v>0.110168931788774</c:v>
                </c:pt>
                <c:pt idx="122">
                  <c:v>0.11029565535336</c:v>
                </c:pt>
                <c:pt idx="123">
                  <c:v>0.110422363832862</c:v>
                </c:pt>
                <c:pt idx="124">
                  <c:v>0.110549062522798</c:v>
                </c:pt>
                <c:pt idx="125">
                  <c:v>0.11068844130344099</c:v>
                </c:pt>
                <c:pt idx="126">
                  <c:v>0.110815167649846</c:v>
                </c:pt>
                <c:pt idx="127">
                  <c:v>0.110941873104726</c:v>
                </c:pt>
                <c:pt idx="128">
                  <c:v>0.111068440149952</c:v>
                </c:pt>
                <c:pt idx="129">
                  <c:v>0.111207641160304</c:v>
                </c:pt>
                <c:pt idx="130">
                  <c:v>0.111334186240569</c:v>
                </c:pt>
                <c:pt idx="131">
                  <c:v>0.111473393981397</c:v>
                </c:pt>
                <c:pt idx="132">
                  <c:v>0.11159997926672301</c:v>
                </c:pt>
                <c:pt idx="133">
                  <c:v>0.111726534096579</c:v>
                </c:pt>
                <c:pt idx="134">
                  <c:v>0.11185300633175201</c:v>
                </c:pt>
                <c:pt idx="135">
                  <c:v>0.111979314652755</c:v>
                </c:pt>
                <c:pt idx="136">
                  <c:v>0.112105577119683</c:v>
                </c:pt>
                <c:pt idx="137">
                  <c:v>0.11223179489795</c:v>
                </c:pt>
                <c:pt idx="138">
                  <c:v>0.112370681542724</c:v>
                </c:pt>
                <c:pt idx="139">
                  <c:v>0.11249700287178099</c:v>
                </c:pt>
                <c:pt idx="140">
                  <c:v>0.11262328252792</c:v>
                </c:pt>
                <c:pt idx="141">
                  <c:v>0.112749389058977</c:v>
                </c:pt>
                <c:pt idx="142">
                  <c:v>0.112875387722634</c:v>
                </c:pt>
                <c:pt idx="143">
                  <c:v>0.113001331846922</c:v>
                </c:pt>
                <c:pt idx="144">
                  <c:v>0.11313982091078099</c:v>
                </c:pt>
                <c:pt idx="145">
                  <c:v>0.11326585554334299</c:v>
                </c:pt>
                <c:pt idx="146">
                  <c:v>0.11330365526482</c:v>
                </c:pt>
                <c:pt idx="147">
                  <c:v>0.113443351346964</c:v>
                </c:pt>
                <c:pt idx="148">
                  <c:v>0.11358304906922299</c:v>
                </c:pt>
                <c:pt idx="149">
                  <c:v>0.113722747352116</c:v>
                </c:pt>
                <c:pt idx="150">
                  <c:v>0.113862446215225</c:v>
                </c:pt>
                <c:pt idx="151">
                  <c:v>0.114002145679077</c:v>
                </c:pt>
                <c:pt idx="152">
                  <c:v>0.114141900325233</c:v>
                </c:pt>
                <c:pt idx="153">
                  <c:v>0.114295072175773</c:v>
                </c:pt>
                <c:pt idx="154">
                  <c:v>0.11447405042695601</c:v>
                </c:pt>
                <c:pt idx="155">
                  <c:v>0.114681973206866</c:v>
                </c:pt>
                <c:pt idx="156">
                  <c:v>0.11492164942749999</c:v>
                </c:pt>
                <c:pt idx="157">
                  <c:v>0.115195175450178</c:v>
                </c:pt>
                <c:pt idx="158">
                  <c:v>0.115503428843163</c:v>
                </c:pt>
                <c:pt idx="159">
                  <c:v>0.115845343652975</c:v>
                </c:pt>
                <c:pt idx="160">
                  <c:v>0.116212897567816</c:v>
                </c:pt>
                <c:pt idx="161">
                  <c:v>0.116555134607113</c:v>
                </c:pt>
                <c:pt idx="162">
                  <c:v>0.116889471483728</c:v>
                </c:pt>
                <c:pt idx="163">
                  <c:v>0.11720092040613</c:v>
                </c:pt>
                <c:pt idx="164">
                  <c:v>0.11747754612179299</c:v>
                </c:pt>
                <c:pt idx="165">
                  <c:v>0.117712452314258</c:v>
                </c:pt>
                <c:pt idx="166">
                  <c:v>0.117887128673721</c:v>
                </c:pt>
                <c:pt idx="167">
                  <c:v>0.118029056216963</c:v>
                </c:pt>
                <c:pt idx="168">
                  <c:v>0.11815875630424599</c:v>
                </c:pt>
                <c:pt idx="169">
                  <c:v>0.11829848767027</c:v>
                </c:pt>
                <c:pt idx="170">
                  <c:v>0.118438219926771</c:v>
                </c:pt>
                <c:pt idx="171">
                  <c:v>0.118577924548535</c:v>
                </c:pt>
                <c:pt idx="172">
                  <c:v>0.11870492442158</c:v>
                </c:pt>
                <c:pt idx="173">
                  <c:v>0.11883191005936</c:v>
                </c:pt>
                <c:pt idx="174">
                  <c:v>0.11895888300518</c:v>
                </c:pt>
                <c:pt idx="175">
                  <c:v>0.11908583949868</c:v>
                </c:pt>
                <c:pt idx="176">
                  <c:v>0.11921277737244</c:v>
                </c:pt>
                <c:pt idx="177">
                  <c:v>0.119339689168678</c:v>
                </c:pt>
                <c:pt idx="178">
                  <c:v>0.11946657170450301</c:v>
                </c:pt>
                <c:pt idx="179">
                  <c:v>0.119593429441731</c:v>
                </c:pt>
                <c:pt idx="180">
                  <c:v>0.119720263515187</c:v>
                </c:pt>
                <c:pt idx="181">
                  <c:v>0.119847074873061</c:v>
                </c:pt>
                <c:pt idx="182">
                  <c:v>0.119973862886496</c:v>
                </c:pt>
                <c:pt idx="183">
                  <c:v>0.12010062696854901</c:v>
                </c:pt>
                <c:pt idx="184">
                  <c:v>0.12022736657456801</c:v>
                </c:pt>
                <c:pt idx="185">
                  <c:v>0.12035408120249599</c:v>
                </c:pt>
                <c:pt idx="186">
                  <c:v>0.120480780762781</c:v>
                </c:pt>
                <c:pt idx="187">
                  <c:v>0.120607454928226</c:v>
                </c:pt>
                <c:pt idx="188">
                  <c:v>0.120734039690727</c:v>
                </c:pt>
                <c:pt idx="189">
                  <c:v>0.120860490537761</c:v>
                </c:pt>
                <c:pt idx="190">
                  <c:v>0.120986788503417</c:v>
                </c:pt>
                <c:pt idx="191">
                  <c:v>0.121112919078346</c:v>
                </c:pt>
                <c:pt idx="192">
                  <c:v>0.121238885048842</c:v>
                </c:pt>
                <c:pt idx="193">
                  <c:v>0.121364666421405</c:v>
                </c:pt>
                <c:pt idx="194">
                  <c:v>0.12149026541864499</c:v>
                </c:pt>
                <c:pt idx="195">
                  <c:v>0.121615707431471</c:v>
                </c:pt>
                <c:pt idx="196">
                  <c:v>0.121740997303771</c:v>
                </c:pt>
                <c:pt idx="197">
                  <c:v>0.1218661410574</c:v>
                </c:pt>
                <c:pt idx="198">
                  <c:v>0.12199114586260799</c:v>
                </c:pt>
                <c:pt idx="199">
                  <c:v>0.12211601984145599</c:v>
                </c:pt>
                <c:pt idx="200">
                  <c:v>0.122240771882817</c:v>
                </c:pt>
                <c:pt idx="201">
                  <c:v>0.122365411469401</c:v>
                </c:pt>
                <c:pt idx="202">
                  <c:v>0.12248982106485699</c:v>
                </c:pt>
                <c:pt idx="203">
                  <c:v>0.12261360755256601</c:v>
                </c:pt>
                <c:pt idx="204">
                  <c:v>0.12273669539980001</c:v>
                </c:pt>
                <c:pt idx="205">
                  <c:v>0.122859027288501</c:v>
                </c:pt>
                <c:pt idx="206">
                  <c:v>0.122980553220554</c:v>
                </c:pt>
                <c:pt idx="207">
                  <c:v>0.123101235509084</c:v>
                </c:pt>
                <c:pt idx="208">
                  <c:v>0.123221038398003</c:v>
                </c:pt>
                <c:pt idx="209">
                  <c:v>0.12333993064325</c:v>
                </c:pt>
                <c:pt idx="210">
                  <c:v>0.12345788579476</c:v>
                </c:pt>
                <c:pt idx="211">
                  <c:v>0.12357488195852299</c:v>
                </c:pt>
                <c:pt idx="212">
                  <c:v>0.123690901526312</c:v>
                </c:pt>
                <c:pt idx="213">
                  <c:v>0.123805927723929</c:v>
                </c:pt>
                <c:pt idx="214">
                  <c:v>0.12391994056625</c:v>
                </c:pt>
                <c:pt idx="215">
                  <c:v>0.124032940693065</c:v>
                </c:pt>
                <c:pt idx="216">
                  <c:v>0.12414493256680501</c:v>
                </c:pt>
                <c:pt idx="217">
                  <c:v>0.124160234363937</c:v>
                </c:pt>
                <c:pt idx="218">
                  <c:v>0.12471367082606399</c:v>
                </c:pt>
                <c:pt idx="219">
                  <c:v>0.12506490611229601</c:v>
                </c:pt>
                <c:pt idx="220">
                  <c:v>0.12557691273472901</c:v>
                </c:pt>
                <c:pt idx="221">
                  <c:v>0.12576814890764801</c:v>
                </c:pt>
                <c:pt idx="222">
                  <c:v>0.125799900102506</c:v>
                </c:pt>
                <c:pt idx="223">
                  <c:v>0.12682624677489801</c:v>
                </c:pt>
                <c:pt idx="224">
                  <c:v>0.12833684569217799</c:v>
                </c:pt>
                <c:pt idx="225">
                  <c:v>0.131047569417438</c:v>
                </c:pt>
                <c:pt idx="226">
                  <c:v>0.13413570075015399</c:v>
                </c:pt>
                <c:pt idx="227">
                  <c:v>0.13922078125867601</c:v>
                </c:pt>
                <c:pt idx="228">
                  <c:v>0.141245767417676</c:v>
                </c:pt>
                <c:pt idx="229">
                  <c:v>0.14142347245447101</c:v>
                </c:pt>
                <c:pt idx="230">
                  <c:v>0.14144252165578</c:v>
                </c:pt>
                <c:pt idx="231">
                  <c:v>0.141448871894752</c:v>
                </c:pt>
                <c:pt idx="232">
                  <c:v>0.14448257884127699</c:v>
                </c:pt>
                <c:pt idx="233">
                  <c:v>0.14987817117607599</c:v>
                </c:pt>
                <c:pt idx="234">
                  <c:v>0.15012819832711499</c:v>
                </c:pt>
                <c:pt idx="235">
                  <c:v>0.15016387312058399</c:v>
                </c:pt>
              </c:numCache>
            </c:numRef>
          </c:xVal>
          <c:yVal>
            <c:numRef>
              <c:f>'Plot Data'!$B$6528:$B$6763</c:f>
              <c:numCache>
                <c:formatCode>General</c:formatCode>
                <c:ptCount val="236"/>
                <c:pt idx="0">
                  <c:v>2502101.1769860699</c:v>
                </c:pt>
                <c:pt idx="1">
                  <c:v>2528940.5689774598</c:v>
                </c:pt>
                <c:pt idx="2">
                  <c:v>2539550.5545316101</c:v>
                </c:pt>
                <c:pt idx="3">
                  <c:v>2261336.1725407001</c:v>
                </c:pt>
                <c:pt idx="4">
                  <c:v>2067722.4111961599</c:v>
                </c:pt>
                <c:pt idx="5">
                  <c:v>2008812.06124045</c:v>
                </c:pt>
                <c:pt idx="6">
                  <c:v>2050482.57173302</c:v>
                </c:pt>
                <c:pt idx="7">
                  <c:v>2068195.43456422</c:v>
                </c:pt>
                <c:pt idx="8">
                  <c:v>2085161.5811268301</c:v>
                </c:pt>
                <c:pt idx="9">
                  <c:v>2090635.39021311</c:v>
                </c:pt>
                <c:pt idx="10">
                  <c:v>2092469.2666263101</c:v>
                </c:pt>
                <c:pt idx="11">
                  <c:v>2096798.15114237</c:v>
                </c:pt>
                <c:pt idx="12">
                  <c:v>2100534.13482656</c:v>
                </c:pt>
                <c:pt idx="13">
                  <c:v>2101909.5441828701</c:v>
                </c:pt>
                <c:pt idx="14">
                  <c:v>2101988.0910284598</c:v>
                </c:pt>
                <c:pt idx="15">
                  <c:v>2099650.2810063399</c:v>
                </c:pt>
                <c:pt idx="16">
                  <c:v>2095887.3502199301</c:v>
                </c:pt>
                <c:pt idx="17">
                  <c:v>2092048.2899142799</c:v>
                </c:pt>
                <c:pt idx="18">
                  <c:v>2089306.4173355999</c:v>
                </c:pt>
                <c:pt idx="19">
                  <c:v>2087550.7213590599</c:v>
                </c:pt>
                <c:pt idx="20">
                  <c:v>2084306.2879731001</c:v>
                </c:pt>
                <c:pt idx="21">
                  <c:v>2079665.06904699</c:v>
                </c:pt>
                <c:pt idx="22">
                  <c:v>2076455.95993927</c:v>
                </c:pt>
                <c:pt idx="23">
                  <c:v>2074337.04367591</c:v>
                </c:pt>
                <c:pt idx="24">
                  <c:v>2072199.07037706</c:v>
                </c:pt>
                <c:pt idx="25">
                  <c:v>2070051.80758294</c:v>
                </c:pt>
                <c:pt idx="26">
                  <c:v>2065013.6869011801</c:v>
                </c:pt>
                <c:pt idx="27">
                  <c:v>2049789.99064541</c:v>
                </c:pt>
                <c:pt idx="28">
                  <c:v>2025635.7125747299</c:v>
                </c:pt>
                <c:pt idx="29">
                  <c:v>1995782.9647178501</c:v>
                </c:pt>
                <c:pt idx="30">
                  <c:v>1995325.74842073</c:v>
                </c:pt>
                <c:pt idx="31">
                  <c:v>2001845.6793096501</c:v>
                </c:pt>
                <c:pt idx="32">
                  <c:v>2014822.7963523399</c:v>
                </c:pt>
                <c:pt idx="33">
                  <c:v>2021770.0383079599</c:v>
                </c:pt>
                <c:pt idx="34">
                  <c:v>2026613.4160984999</c:v>
                </c:pt>
                <c:pt idx="35">
                  <c:v>2029356.59968834</c:v>
                </c:pt>
                <c:pt idx="36">
                  <c:v>2033962.1364213901</c:v>
                </c:pt>
                <c:pt idx="37">
                  <c:v>2038595.4928814601</c:v>
                </c:pt>
                <c:pt idx="38">
                  <c:v>2039525.36223388</c:v>
                </c:pt>
                <c:pt idx="39">
                  <c:v>2136996.7084919801</c:v>
                </c:pt>
                <c:pt idx="40">
                  <c:v>2127468.4141842001</c:v>
                </c:pt>
                <c:pt idx="41">
                  <c:v>2122758.9454353</c:v>
                </c:pt>
                <c:pt idx="42">
                  <c:v>2065616.7653081899</c:v>
                </c:pt>
                <c:pt idx="43">
                  <c:v>2085324.43379062</c:v>
                </c:pt>
                <c:pt idx="44">
                  <c:v>2105366.9290436399</c:v>
                </c:pt>
                <c:pt idx="45">
                  <c:v>2081909.06817369</c:v>
                </c:pt>
                <c:pt idx="46">
                  <c:v>2055260.0193433899</c:v>
                </c:pt>
                <c:pt idx="47">
                  <c:v>2053986.8132499501</c:v>
                </c:pt>
                <c:pt idx="48">
                  <c:v>2063647.1421497699</c:v>
                </c:pt>
                <c:pt idx="49">
                  <c:v>2088143.4018693101</c:v>
                </c:pt>
                <c:pt idx="50">
                  <c:v>2091098.92235447</c:v>
                </c:pt>
                <c:pt idx="51">
                  <c:v>2091533.7222513999</c:v>
                </c:pt>
                <c:pt idx="52">
                  <c:v>2105413.8810519599</c:v>
                </c:pt>
                <c:pt idx="53">
                  <c:v>2109332.6020949101</c:v>
                </c:pt>
                <c:pt idx="54">
                  <c:v>2109596.8229221301</c:v>
                </c:pt>
                <c:pt idx="55">
                  <c:v>2109742.17669207</c:v>
                </c:pt>
                <c:pt idx="56">
                  <c:v>2109265.3179408</c:v>
                </c:pt>
                <c:pt idx="57">
                  <c:v>2108588.1477715401</c:v>
                </c:pt>
                <c:pt idx="58">
                  <c:v>2108177.4129609698</c:v>
                </c:pt>
                <c:pt idx="59">
                  <c:v>2107826.2713901801</c:v>
                </c:pt>
                <c:pt idx="60">
                  <c:v>2107496.48848829</c:v>
                </c:pt>
                <c:pt idx="61">
                  <c:v>2107182.4958503</c:v>
                </c:pt>
                <c:pt idx="62">
                  <c:v>2106858.2973180199</c:v>
                </c:pt>
                <c:pt idx="63">
                  <c:v>2106556.12167993</c:v>
                </c:pt>
                <c:pt idx="64">
                  <c:v>2106275.7692193701</c:v>
                </c:pt>
                <c:pt idx="65">
                  <c:v>2106039.7387281298</c:v>
                </c:pt>
                <c:pt idx="66">
                  <c:v>2105800.76773284</c:v>
                </c:pt>
                <c:pt idx="67">
                  <c:v>2105515.47159319</c:v>
                </c:pt>
                <c:pt idx="68">
                  <c:v>2105079.1014528698</c:v>
                </c:pt>
                <c:pt idx="69">
                  <c:v>2104636.7090495802</c:v>
                </c:pt>
                <c:pt idx="70">
                  <c:v>2104142.9687414202</c:v>
                </c:pt>
                <c:pt idx="71">
                  <c:v>2103407.4014214901</c:v>
                </c:pt>
                <c:pt idx="72">
                  <c:v>2102681.2673954801</c:v>
                </c:pt>
                <c:pt idx="73">
                  <c:v>2101964.4257063</c:v>
                </c:pt>
                <c:pt idx="74">
                  <c:v>2101256.7321686498</c:v>
                </c:pt>
                <c:pt idx="75">
                  <c:v>2100558.0397853898</c:v>
                </c:pt>
                <c:pt idx="76">
                  <c:v>2099868.1991615202</c:v>
                </c:pt>
                <c:pt idx="77">
                  <c:v>2099083.9968312299</c:v>
                </c:pt>
                <c:pt idx="78">
                  <c:v>2098107.3966639899</c:v>
                </c:pt>
                <c:pt idx="79">
                  <c:v>2096737.6476310999</c:v>
                </c:pt>
                <c:pt idx="80">
                  <c:v>2094519.95519065</c:v>
                </c:pt>
                <c:pt idx="81">
                  <c:v>2091278.3551976599</c:v>
                </c:pt>
                <c:pt idx="82">
                  <c:v>2086406.6243561101</c:v>
                </c:pt>
                <c:pt idx="83">
                  <c:v>2080474.46579075</c:v>
                </c:pt>
                <c:pt idx="84">
                  <c:v>2073486.7337496399</c:v>
                </c:pt>
                <c:pt idx="85">
                  <c:v>2065564.2914533501</c:v>
                </c:pt>
                <c:pt idx="86">
                  <c:v>2056519.2339520501</c:v>
                </c:pt>
                <c:pt idx="87">
                  <c:v>2048316.6409976899</c:v>
                </c:pt>
                <c:pt idx="88">
                  <c:v>2040111.97747072</c:v>
                </c:pt>
                <c:pt idx="89">
                  <c:v>2031785.2392434799</c:v>
                </c:pt>
                <c:pt idx="90">
                  <c:v>2023296.5649964199</c:v>
                </c:pt>
                <c:pt idx="91">
                  <c:v>2015377.2890006499</c:v>
                </c:pt>
                <c:pt idx="92">
                  <c:v>2008089.56308617</c:v>
                </c:pt>
                <c:pt idx="93">
                  <c:v>2001136.88157801</c:v>
                </c:pt>
                <c:pt idx="94">
                  <c:v>1994258.09306668</c:v>
                </c:pt>
                <c:pt idx="95">
                  <c:v>1988163.81978196</c:v>
                </c:pt>
                <c:pt idx="96">
                  <c:v>1982321.7639045001</c:v>
                </c:pt>
                <c:pt idx="97">
                  <c:v>1977240.3800038099</c:v>
                </c:pt>
                <c:pt idx="98">
                  <c:v>1973014.9342652</c:v>
                </c:pt>
                <c:pt idx="99">
                  <c:v>1969808.78728908</c:v>
                </c:pt>
                <c:pt idx="100">
                  <c:v>1967225.2147270599</c:v>
                </c:pt>
                <c:pt idx="101">
                  <c:v>1965138.05229293</c:v>
                </c:pt>
                <c:pt idx="102">
                  <c:v>1963325.86597797</c:v>
                </c:pt>
                <c:pt idx="103">
                  <c:v>1961460.22999684</c:v>
                </c:pt>
                <c:pt idx="104">
                  <c:v>1959591.1009718999</c:v>
                </c:pt>
                <c:pt idx="105">
                  <c:v>1957716.96264437</c:v>
                </c:pt>
                <c:pt idx="106">
                  <c:v>1956021.01765827</c:v>
                </c:pt>
                <c:pt idx="107">
                  <c:v>1954322.6659997599</c:v>
                </c:pt>
                <c:pt idx="108">
                  <c:v>1952618.4857878401</c:v>
                </c:pt>
                <c:pt idx="109">
                  <c:v>1950907.38803274</c:v>
                </c:pt>
                <c:pt idx="110">
                  <c:v>1949188.3014875201</c:v>
                </c:pt>
                <c:pt idx="111">
                  <c:v>1947212.4911819301</c:v>
                </c:pt>
                <c:pt idx="112">
                  <c:v>1945392.74381404</c:v>
                </c:pt>
                <c:pt idx="113">
                  <c:v>1943569.13739409</c:v>
                </c:pt>
                <c:pt idx="114">
                  <c:v>1942288.2023752399</c:v>
                </c:pt>
                <c:pt idx="115">
                  <c:v>1940447.6622244299</c:v>
                </c:pt>
                <c:pt idx="116">
                  <c:v>1938591.9351968099</c:v>
                </c:pt>
                <c:pt idx="117">
                  <c:v>1936721.1716638899</c:v>
                </c:pt>
                <c:pt idx="118">
                  <c:v>1934835.13470431</c:v>
                </c:pt>
                <c:pt idx="119">
                  <c:v>1932933.5269148101</c:v>
                </c:pt>
                <c:pt idx="120">
                  <c:v>1931017.1629564899</c:v>
                </c:pt>
                <c:pt idx="121">
                  <c:v>1929098.4528292301</c:v>
                </c:pt>
                <c:pt idx="122">
                  <c:v>1927162.63057534</c:v>
                </c:pt>
                <c:pt idx="123">
                  <c:v>1925209.7050801199</c:v>
                </c:pt>
                <c:pt idx="124">
                  <c:v>1923239.8463099101</c:v>
                </c:pt>
                <c:pt idx="125">
                  <c:v>1921049.8056421301</c:v>
                </c:pt>
                <c:pt idx="126">
                  <c:v>1919037.7788148299</c:v>
                </c:pt>
                <c:pt idx="127">
                  <c:v>1917009.68637634</c:v>
                </c:pt>
                <c:pt idx="128">
                  <c:v>1914987.55263576</c:v>
                </c:pt>
                <c:pt idx="129">
                  <c:v>1912742.16496698</c:v>
                </c:pt>
                <c:pt idx="130">
                  <c:v>1910676.6237697499</c:v>
                </c:pt>
                <c:pt idx="131">
                  <c:v>1908380.65817224</c:v>
                </c:pt>
                <c:pt idx="132">
                  <c:v>1906267.75160254</c:v>
                </c:pt>
                <c:pt idx="133">
                  <c:v>1904302.2736674401</c:v>
                </c:pt>
                <c:pt idx="134">
                  <c:v>1902357.97202975</c:v>
                </c:pt>
                <c:pt idx="135">
                  <c:v>1900418.8694836099</c:v>
                </c:pt>
                <c:pt idx="136">
                  <c:v>1898459.5741550101</c:v>
                </c:pt>
                <c:pt idx="137">
                  <c:v>1896479.7706304099</c:v>
                </c:pt>
                <c:pt idx="138">
                  <c:v>1894269.6561896601</c:v>
                </c:pt>
                <c:pt idx="139">
                  <c:v>1892226.07820765</c:v>
                </c:pt>
                <c:pt idx="140">
                  <c:v>1890160.0584172499</c:v>
                </c:pt>
                <c:pt idx="141">
                  <c:v>1888096.7066307201</c:v>
                </c:pt>
                <c:pt idx="142">
                  <c:v>1886023.4795420701</c:v>
                </c:pt>
                <c:pt idx="143">
                  <c:v>1883928.97162518</c:v>
                </c:pt>
                <c:pt idx="144">
                  <c:v>1881858.24222721</c:v>
                </c:pt>
                <c:pt idx="145">
                  <c:v>1879997.7885456099</c:v>
                </c:pt>
                <c:pt idx="146">
                  <c:v>1879434.5194186899</c:v>
                </c:pt>
                <c:pt idx="147">
                  <c:v>1877146.89839237</c:v>
                </c:pt>
                <c:pt idx="148">
                  <c:v>1874809.8535340501</c:v>
                </c:pt>
                <c:pt idx="149">
                  <c:v>1872422.04091203</c:v>
                </c:pt>
                <c:pt idx="150">
                  <c:v>1869982.1192924301</c:v>
                </c:pt>
                <c:pt idx="151">
                  <c:v>1867488.7481730301</c:v>
                </c:pt>
                <c:pt idx="152">
                  <c:v>1864939.5837208801</c:v>
                </c:pt>
                <c:pt idx="153">
                  <c:v>1862081.1391972699</c:v>
                </c:pt>
                <c:pt idx="154">
                  <c:v>1858668.40832343</c:v>
                </c:pt>
                <c:pt idx="155">
                  <c:v>1855149.11088292</c:v>
                </c:pt>
                <c:pt idx="156">
                  <c:v>1850946.4139974399</c:v>
                </c:pt>
                <c:pt idx="157">
                  <c:v>1845953.2501763499</c:v>
                </c:pt>
                <c:pt idx="158">
                  <c:v>1840066.23158129</c:v>
                </c:pt>
                <c:pt idx="159">
                  <c:v>1832244.2437471701</c:v>
                </c:pt>
                <c:pt idx="160">
                  <c:v>1822974.10890564</c:v>
                </c:pt>
                <c:pt idx="161">
                  <c:v>1814069.26748607</c:v>
                </c:pt>
                <c:pt idx="162">
                  <c:v>1804803.9455540001</c:v>
                </c:pt>
                <c:pt idx="163">
                  <c:v>1795655.18013197</c:v>
                </c:pt>
                <c:pt idx="164">
                  <c:v>1787101.2210814501</c:v>
                </c:pt>
                <c:pt idx="165">
                  <c:v>1779997.50884018</c:v>
                </c:pt>
                <c:pt idx="166">
                  <c:v>1774691.00956425</c:v>
                </c:pt>
                <c:pt idx="167">
                  <c:v>1770291.70478594</c:v>
                </c:pt>
                <c:pt idx="168">
                  <c:v>1766202.26372639</c:v>
                </c:pt>
                <c:pt idx="169">
                  <c:v>1761722.2892843799</c:v>
                </c:pt>
                <c:pt idx="170">
                  <c:v>1757164.95556981</c:v>
                </c:pt>
                <c:pt idx="171">
                  <c:v>1751950.8392957801</c:v>
                </c:pt>
                <c:pt idx="172">
                  <c:v>1745924.2419115</c:v>
                </c:pt>
                <c:pt idx="173">
                  <c:v>1739804.5587444999</c:v>
                </c:pt>
                <c:pt idx="174">
                  <c:v>1733592.39893821</c:v>
                </c:pt>
                <c:pt idx="175">
                  <c:v>1727289.2999205701</c:v>
                </c:pt>
                <c:pt idx="176">
                  <c:v>1720896.7353334301</c:v>
                </c:pt>
                <c:pt idx="177">
                  <c:v>1714689.3268645401</c:v>
                </c:pt>
                <c:pt idx="178">
                  <c:v>1708814.29021038</c:v>
                </c:pt>
                <c:pt idx="179">
                  <c:v>1702924.76978555</c:v>
                </c:pt>
                <c:pt idx="180">
                  <c:v>1697020.99064398</c:v>
                </c:pt>
                <c:pt idx="181">
                  <c:v>1691103.69973438</c:v>
                </c:pt>
                <c:pt idx="182">
                  <c:v>1685173.7774775401</c:v>
                </c:pt>
                <c:pt idx="183">
                  <c:v>1679232.0853041301</c:v>
                </c:pt>
                <c:pt idx="184">
                  <c:v>1673279.46455581</c:v>
                </c:pt>
                <c:pt idx="185">
                  <c:v>1667316.73539534</c:v>
                </c:pt>
                <c:pt idx="186">
                  <c:v>1661343.51271307</c:v>
                </c:pt>
                <c:pt idx="187">
                  <c:v>1654767.5751614</c:v>
                </c:pt>
                <c:pt idx="188">
                  <c:v>1639883.8839481799</c:v>
                </c:pt>
                <c:pt idx="189">
                  <c:v>1625124.12231456</c:v>
                </c:pt>
                <c:pt idx="190">
                  <c:v>1610486.8342319301</c:v>
                </c:pt>
                <c:pt idx="191">
                  <c:v>1595971.16758048</c:v>
                </c:pt>
                <c:pt idx="192">
                  <c:v>1581572.50696562</c:v>
                </c:pt>
                <c:pt idx="193">
                  <c:v>1567491.83174292</c:v>
                </c:pt>
                <c:pt idx="194">
                  <c:v>1554963.8364089699</c:v>
                </c:pt>
                <c:pt idx="195">
                  <c:v>1542822.4410326299</c:v>
                </c:pt>
                <c:pt idx="196">
                  <c:v>1531056.26605039</c:v>
                </c:pt>
                <c:pt idx="197">
                  <c:v>1519654.05677225</c:v>
                </c:pt>
                <c:pt idx="198">
                  <c:v>1508604.84929511</c:v>
                </c:pt>
                <c:pt idx="199">
                  <c:v>1497897.9889406599</c:v>
                </c:pt>
                <c:pt idx="200">
                  <c:v>1487523.1417080499</c:v>
                </c:pt>
                <c:pt idx="201">
                  <c:v>1477470.29987163</c:v>
                </c:pt>
                <c:pt idx="202">
                  <c:v>1460104.98837365</c:v>
                </c:pt>
                <c:pt idx="203">
                  <c:v>1439213.8531086899</c:v>
                </c:pt>
                <c:pt idx="204">
                  <c:v>1417965.19342805</c:v>
                </c:pt>
                <c:pt idx="205">
                  <c:v>1396383.04846576</c:v>
                </c:pt>
                <c:pt idx="206">
                  <c:v>1374490.5202424801</c:v>
                </c:pt>
                <c:pt idx="207">
                  <c:v>1352306.08512563</c:v>
                </c:pt>
                <c:pt idx="208">
                  <c:v>1329850.2631644499</c:v>
                </c:pt>
                <c:pt idx="209">
                  <c:v>1307142.4765717001</c:v>
                </c:pt>
                <c:pt idx="210">
                  <c:v>1284201.31784507</c:v>
                </c:pt>
                <c:pt idx="211">
                  <c:v>1261044.50781686</c:v>
                </c:pt>
                <c:pt idx="212">
                  <c:v>1237688.8695473501</c:v>
                </c:pt>
                <c:pt idx="213">
                  <c:v>1214267.17557836</c:v>
                </c:pt>
                <c:pt idx="214">
                  <c:v>1191179.7057135601</c:v>
                </c:pt>
                <c:pt idx="215">
                  <c:v>1168193.4885355299</c:v>
                </c:pt>
                <c:pt idx="216">
                  <c:v>1150195.30802628</c:v>
                </c:pt>
                <c:pt idx="217">
                  <c:v>1147204.15747435</c:v>
                </c:pt>
                <c:pt idx="218">
                  <c:v>1028140.50856266</c:v>
                </c:pt>
                <c:pt idx="219">
                  <c:v>943110.00979993003</c:v>
                </c:pt>
                <c:pt idx="220">
                  <c:v>806870.54547971801</c:v>
                </c:pt>
                <c:pt idx="221">
                  <c:v>755839.86476771801</c:v>
                </c:pt>
                <c:pt idx="222">
                  <c:v>621252.68636205501</c:v>
                </c:pt>
                <c:pt idx="223">
                  <c:v>467069.70356538898</c:v>
                </c:pt>
                <c:pt idx="224">
                  <c:v>385886.30923825898</c:v>
                </c:pt>
                <c:pt idx="225">
                  <c:v>406933.81166389101</c:v>
                </c:pt>
                <c:pt idx="226">
                  <c:v>331188.01486676699</c:v>
                </c:pt>
                <c:pt idx="227">
                  <c:v>334145.732467186</c:v>
                </c:pt>
                <c:pt idx="228">
                  <c:v>340800.78784857801</c:v>
                </c:pt>
                <c:pt idx="229">
                  <c:v>340999.79359220801</c:v>
                </c:pt>
                <c:pt idx="230">
                  <c:v>341021.12276252097</c:v>
                </c:pt>
                <c:pt idx="231">
                  <c:v>451361.03380268498</c:v>
                </c:pt>
                <c:pt idx="232">
                  <c:v>498918.49866718298</c:v>
                </c:pt>
                <c:pt idx="233">
                  <c:v>296803.65785784402</c:v>
                </c:pt>
                <c:pt idx="234">
                  <c:v>294956.823261821</c:v>
                </c:pt>
                <c:pt idx="235">
                  <c:v>294692.563641691</c:v>
                </c:pt>
              </c:numCache>
            </c:numRef>
          </c:yVal>
          <c:smooth val="0"/>
          <c:extLst>
            <c:ext xmlns:c16="http://schemas.microsoft.com/office/drawing/2014/chart" uri="{C3380CC4-5D6E-409C-BE32-E72D297353CC}">
              <c16:uniqueId val="{00000075-3B72-424F-9EC6-AB8A22BEB92D}"/>
            </c:ext>
          </c:extLst>
        </c:ser>
        <c:ser>
          <c:idx val="118"/>
          <c:order val="118"/>
          <c:tx>
            <c:v>Flow Trajectories 1_85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Data'!$A$6766:$A$6804</c:f>
              <c:numCache>
                <c:formatCode>General</c:formatCode>
                <c:ptCount val="39"/>
                <c:pt idx="0">
                  <c:v>-5.8933214202011603E-5</c:v>
                </c:pt>
                <c:pt idx="1">
                  <c:v>5.28756847450116E-3</c:v>
                </c:pt>
                <c:pt idx="2">
                  <c:v>9.4448825734939398E-3</c:v>
                </c:pt>
                <c:pt idx="3">
                  <c:v>1.4847863927515101E-2</c:v>
                </c:pt>
                <c:pt idx="4">
                  <c:v>1.7888592196159299E-2</c:v>
                </c:pt>
                <c:pt idx="5">
                  <c:v>2.3262648147699301E-2</c:v>
                </c:pt>
                <c:pt idx="6">
                  <c:v>2.88427825822988E-2</c:v>
                </c:pt>
                <c:pt idx="7">
                  <c:v>3.4428416790910903E-2</c:v>
                </c:pt>
                <c:pt idx="8">
                  <c:v>4.0017943849216399E-2</c:v>
                </c:pt>
                <c:pt idx="9">
                  <c:v>4.50996740133736E-2</c:v>
                </c:pt>
                <c:pt idx="10">
                  <c:v>5.0181094052869801E-2</c:v>
                </c:pt>
                <c:pt idx="11">
                  <c:v>5.5782063243122598E-2</c:v>
                </c:pt>
                <c:pt idx="12">
                  <c:v>5.6294064852377201E-2</c:v>
                </c:pt>
                <c:pt idx="13">
                  <c:v>6.0895802211690601E-2</c:v>
                </c:pt>
                <c:pt idx="14">
                  <c:v>6.44518086272831E-2</c:v>
                </c:pt>
                <c:pt idx="15">
                  <c:v>6.7299858579649305E-2</c:v>
                </c:pt>
                <c:pt idx="16">
                  <c:v>6.9841981643513795E-2</c:v>
                </c:pt>
                <c:pt idx="17">
                  <c:v>7.1373319320366696E-2</c:v>
                </c:pt>
                <c:pt idx="18">
                  <c:v>7.1576668832054199E-2</c:v>
                </c:pt>
                <c:pt idx="19">
                  <c:v>7.4153207839724206E-2</c:v>
                </c:pt>
                <c:pt idx="20">
                  <c:v>7.6201145360508996E-2</c:v>
                </c:pt>
                <c:pt idx="21">
                  <c:v>7.9775812908195201E-2</c:v>
                </c:pt>
                <c:pt idx="22">
                  <c:v>8.1710978147069999E-2</c:v>
                </c:pt>
                <c:pt idx="23">
                  <c:v>8.1774507124774895E-2</c:v>
                </c:pt>
                <c:pt idx="24">
                  <c:v>8.1806258319633202E-2</c:v>
                </c:pt>
                <c:pt idx="25">
                  <c:v>8.2839272164701605E-2</c:v>
                </c:pt>
                <c:pt idx="26">
                  <c:v>8.3877906226187807E-2</c:v>
                </c:pt>
                <c:pt idx="27">
                  <c:v>8.4920561757248395E-2</c:v>
                </c:pt>
                <c:pt idx="28">
                  <c:v>8.8492494840740094E-2</c:v>
                </c:pt>
                <c:pt idx="29">
                  <c:v>9.2053378173841405E-2</c:v>
                </c:pt>
                <c:pt idx="30">
                  <c:v>9.4600929373284404E-2</c:v>
                </c:pt>
                <c:pt idx="31">
                  <c:v>9.9791273652542506E-2</c:v>
                </c:pt>
                <c:pt idx="32">
                  <c:v>0.10009606596081699</c:v>
                </c:pt>
                <c:pt idx="33">
                  <c:v>0.100108766412576</c:v>
                </c:pt>
                <c:pt idx="34">
                  <c:v>0.100115116651548</c:v>
                </c:pt>
                <c:pt idx="35">
                  <c:v>0.104671133434683</c:v>
                </c:pt>
                <c:pt idx="36">
                  <c:v>0.108787172501923</c:v>
                </c:pt>
                <c:pt idx="37">
                  <c:v>0.109073134856486</c:v>
                </c:pt>
                <c:pt idx="38">
                  <c:v>0.10907392857267199</c:v>
                </c:pt>
              </c:numCache>
            </c:numRef>
          </c:xVal>
          <c:yVal>
            <c:numRef>
              <c:f>'Plot Data'!$B$6766:$B$6804</c:f>
              <c:numCache>
                <c:formatCode>General</c:formatCode>
                <c:ptCount val="39"/>
                <c:pt idx="0">
                  <c:v>2493632.7731462899</c:v>
                </c:pt>
                <c:pt idx="1">
                  <c:v>2452294.20966049</c:v>
                </c:pt>
                <c:pt idx="2">
                  <c:v>2169247.0889036302</c:v>
                </c:pt>
                <c:pt idx="3">
                  <c:v>2039912.3012989999</c:v>
                </c:pt>
                <c:pt idx="4">
                  <c:v>2063370.1682603899</c:v>
                </c:pt>
                <c:pt idx="5">
                  <c:v>2089963.88206601</c:v>
                </c:pt>
                <c:pt idx="6">
                  <c:v>2097131.0243261999</c:v>
                </c:pt>
                <c:pt idx="7">
                  <c:v>2093247.1474198599</c:v>
                </c:pt>
                <c:pt idx="8">
                  <c:v>2085516.93059991</c:v>
                </c:pt>
                <c:pt idx="9">
                  <c:v>2077343.8317239999</c:v>
                </c:pt>
                <c:pt idx="10">
                  <c:v>2069313.3303669</c:v>
                </c:pt>
                <c:pt idx="11">
                  <c:v>2014046.47666241</c:v>
                </c:pt>
                <c:pt idx="12">
                  <c:v>1998013.5980407801</c:v>
                </c:pt>
                <c:pt idx="13">
                  <c:v>1839909.4855616901</c:v>
                </c:pt>
                <c:pt idx="14">
                  <c:v>1831422.2803293699</c:v>
                </c:pt>
                <c:pt idx="15">
                  <c:v>1813179.1121189301</c:v>
                </c:pt>
                <c:pt idx="16">
                  <c:v>1793378.2539695101</c:v>
                </c:pt>
                <c:pt idx="17">
                  <c:v>1740792.81280398</c:v>
                </c:pt>
                <c:pt idx="18">
                  <c:v>1733474.1474182799</c:v>
                </c:pt>
                <c:pt idx="19">
                  <c:v>1576672.2033584099</c:v>
                </c:pt>
                <c:pt idx="20">
                  <c:v>1444699.0144400301</c:v>
                </c:pt>
                <c:pt idx="21">
                  <c:v>1230400.23291116</c:v>
                </c:pt>
                <c:pt idx="22">
                  <c:v>1106267.72036206</c:v>
                </c:pt>
                <c:pt idx="23">
                  <c:v>1101727.3985552499</c:v>
                </c:pt>
                <c:pt idx="24">
                  <c:v>1054779.10440652</c:v>
                </c:pt>
                <c:pt idx="25">
                  <c:v>950625.22363048699</c:v>
                </c:pt>
                <c:pt idx="26">
                  <c:v>805329.27549327095</c:v>
                </c:pt>
                <c:pt idx="27">
                  <c:v>648601.25204714003</c:v>
                </c:pt>
                <c:pt idx="28">
                  <c:v>390786.62082599802</c:v>
                </c:pt>
                <c:pt idx="29">
                  <c:v>388946.78090743598</c:v>
                </c:pt>
                <c:pt idx="30">
                  <c:v>372315.221311011</c:v>
                </c:pt>
                <c:pt idx="31">
                  <c:v>347443.44273916399</c:v>
                </c:pt>
                <c:pt idx="32">
                  <c:v>347672.23073283298</c:v>
                </c:pt>
                <c:pt idx="33">
                  <c:v>347682.27373874799</c:v>
                </c:pt>
                <c:pt idx="34">
                  <c:v>411689.49443789403</c:v>
                </c:pt>
                <c:pt idx="35">
                  <c:v>405676.69882554997</c:v>
                </c:pt>
                <c:pt idx="36">
                  <c:v>294004.32246007101</c:v>
                </c:pt>
                <c:pt idx="37">
                  <c:v>290552.728829053</c:v>
                </c:pt>
                <c:pt idx="38">
                  <c:v>290543.15501058701</c:v>
                </c:pt>
              </c:numCache>
            </c:numRef>
          </c:yVal>
          <c:smooth val="0"/>
          <c:extLst>
            <c:ext xmlns:c16="http://schemas.microsoft.com/office/drawing/2014/chart" uri="{C3380CC4-5D6E-409C-BE32-E72D297353CC}">
              <c16:uniqueId val="{00000076-3B72-424F-9EC6-AB8A22BEB92D}"/>
            </c:ext>
          </c:extLst>
        </c:ser>
        <c:ser>
          <c:idx val="119"/>
          <c:order val="119"/>
          <c:tx>
            <c:v>Flow Trajectories 1_86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Data'!$A$6807:$A$6849</c:f>
              <c:numCache>
                <c:formatCode>General</c:formatCode>
                <c:ptCount val="43"/>
                <c:pt idx="0">
                  <c:v>-5.8934424737160999E-5</c:v>
                </c:pt>
                <c:pt idx="1">
                  <c:v>5.27760801885244E-3</c:v>
                </c:pt>
                <c:pt idx="2">
                  <c:v>9.9650781484028408E-3</c:v>
                </c:pt>
                <c:pt idx="3">
                  <c:v>1.50512651532436E-2</c:v>
                </c:pt>
                <c:pt idx="4">
                  <c:v>2.0628235260208301E-2</c:v>
                </c:pt>
                <c:pt idx="5">
                  <c:v>2.3673086794116501E-2</c:v>
                </c:pt>
                <c:pt idx="6">
                  <c:v>2.9050748056601499E-2</c:v>
                </c:pt>
                <c:pt idx="7">
                  <c:v>3.4637335814752701E-2</c:v>
                </c:pt>
                <c:pt idx="8">
                  <c:v>3.9718250760740703E-2</c:v>
                </c:pt>
                <c:pt idx="9">
                  <c:v>4.5307314168675603E-2</c:v>
                </c:pt>
                <c:pt idx="10">
                  <c:v>5.0389603086650803E-2</c:v>
                </c:pt>
                <c:pt idx="11">
                  <c:v>5.5994732126903202E-2</c:v>
                </c:pt>
                <c:pt idx="12">
                  <c:v>5.6507067808585901E-2</c:v>
                </c:pt>
                <c:pt idx="13">
                  <c:v>6.0098602106271402E-2</c:v>
                </c:pt>
                <c:pt idx="14">
                  <c:v>6.2646494012153595E-2</c:v>
                </c:pt>
                <c:pt idx="15">
                  <c:v>6.4684708658566598E-2</c:v>
                </c:pt>
                <c:pt idx="16">
                  <c:v>6.6720373351077306E-2</c:v>
                </c:pt>
                <c:pt idx="17">
                  <c:v>6.8246273168538304E-2</c:v>
                </c:pt>
                <c:pt idx="18">
                  <c:v>6.9775853797508905E-2</c:v>
                </c:pt>
                <c:pt idx="19">
                  <c:v>7.1824062742231506E-2</c:v>
                </c:pt>
                <c:pt idx="20">
                  <c:v>7.48985145006347E-2</c:v>
                </c:pt>
                <c:pt idx="21">
                  <c:v>7.5305333312205597E-2</c:v>
                </c:pt>
                <c:pt idx="22">
                  <c:v>7.5366308699717693E-2</c:v>
                </c:pt>
                <c:pt idx="23">
                  <c:v>7.6891837761273202E-2</c:v>
                </c:pt>
                <c:pt idx="24">
                  <c:v>7.7463899461921698E-2</c:v>
                </c:pt>
                <c:pt idx="25">
                  <c:v>7.7495655288478807E-2</c:v>
                </c:pt>
                <c:pt idx="26">
                  <c:v>7.75274064833371E-2</c:v>
                </c:pt>
                <c:pt idx="27">
                  <c:v>7.8554761825842603E-2</c:v>
                </c:pt>
                <c:pt idx="28">
                  <c:v>7.9367953722648904E-2</c:v>
                </c:pt>
                <c:pt idx="29">
                  <c:v>7.9878500195180599E-2</c:v>
                </c:pt>
                <c:pt idx="30">
                  <c:v>8.0384538740121803E-2</c:v>
                </c:pt>
                <c:pt idx="31">
                  <c:v>8.0895696805906706E-2</c:v>
                </c:pt>
                <c:pt idx="32">
                  <c:v>8.1921719632241902E-2</c:v>
                </c:pt>
                <c:pt idx="33">
                  <c:v>8.70192978226106E-2</c:v>
                </c:pt>
                <c:pt idx="34">
                  <c:v>8.7324176900364606E-2</c:v>
                </c:pt>
                <c:pt idx="35">
                  <c:v>9.0421928274471694E-2</c:v>
                </c:pt>
                <c:pt idx="36">
                  <c:v>9.5510532445213694E-2</c:v>
                </c:pt>
                <c:pt idx="37">
                  <c:v>9.5624841426311794E-2</c:v>
                </c:pt>
                <c:pt idx="38">
                  <c:v>9.5631191665283402E-2</c:v>
                </c:pt>
                <c:pt idx="39">
                  <c:v>9.8758706411609803E-2</c:v>
                </c:pt>
                <c:pt idx="40">
                  <c:v>0.10245701848586</c:v>
                </c:pt>
                <c:pt idx="41">
                  <c:v>0.10451075496767</c:v>
                </c:pt>
                <c:pt idx="42">
                  <c:v>0.104562008727708</c:v>
                </c:pt>
              </c:numCache>
            </c:numRef>
          </c:xVal>
          <c:yVal>
            <c:numRef>
              <c:f>'Plot Data'!$B$6807:$B$6849</c:f>
              <c:numCache>
                <c:formatCode>General</c:formatCode>
                <c:ptCount val="43"/>
                <c:pt idx="0">
                  <c:v>2495994.2704328899</c:v>
                </c:pt>
                <c:pt idx="1">
                  <c:v>2473439.4497256898</c:v>
                </c:pt>
                <c:pt idx="2">
                  <c:v>2096641.5375391999</c:v>
                </c:pt>
                <c:pt idx="3">
                  <c:v>2035844.59619837</c:v>
                </c:pt>
                <c:pt idx="4">
                  <c:v>2082091.4652603599</c:v>
                </c:pt>
                <c:pt idx="5">
                  <c:v>2091877.94459515</c:v>
                </c:pt>
                <c:pt idx="6">
                  <c:v>2097182.2139095902</c:v>
                </c:pt>
                <c:pt idx="7">
                  <c:v>2093136.1968318699</c:v>
                </c:pt>
                <c:pt idx="8">
                  <c:v>2086374.3810821199</c:v>
                </c:pt>
                <c:pt idx="9">
                  <c:v>2076975.09702558</c:v>
                </c:pt>
                <c:pt idx="10">
                  <c:v>2067499.31879127</c:v>
                </c:pt>
                <c:pt idx="11">
                  <c:v>1993292.7336822101</c:v>
                </c:pt>
                <c:pt idx="12">
                  <c:v>1975433.12380782</c:v>
                </c:pt>
                <c:pt idx="13">
                  <c:v>1788479.5158175901</c:v>
                </c:pt>
                <c:pt idx="14">
                  <c:v>1729687.13515337</c:v>
                </c:pt>
                <c:pt idx="15">
                  <c:v>1705545.13212719</c:v>
                </c:pt>
                <c:pt idx="16">
                  <c:v>1665894.1491467</c:v>
                </c:pt>
                <c:pt idx="17">
                  <c:v>1640295.5950450499</c:v>
                </c:pt>
                <c:pt idx="18">
                  <c:v>1583686.1138055499</c:v>
                </c:pt>
                <c:pt idx="19">
                  <c:v>1453343.2137341599</c:v>
                </c:pt>
                <c:pt idx="20">
                  <c:v>1171910.0104860601</c:v>
                </c:pt>
                <c:pt idx="21">
                  <c:v>1131406.83358328</c:v>
                </c:pt>
                <c:pt idx="22">
                  <c:v>1125201.87079531</c:v>
                </c:pt>
                <c:pt idx="23">
                  <c:v>1029754.33535452</c:v>
                </c:pt>
                <c:pt idx="24">
                  <c:v>1007979.67989041</c:v>
                </c:pt>
                <c:pt idx="25">
                  <c:v>1006979.7064413599</c:v>
                </c:pt>
                <c:pt idx="26">
                  <c:v>892821.79430336901</c:v>
                </c:pt>
                <c:pt idx="27">
                  <c:v>778061.12408418104</c:v>
                </c:pt>
                <c:pt idx="28">
                  <c:v>708066.88788355503</c:v>
                </c:pt>
                <c:pt idx="29">
                  <c:v>679128.82842163299</c:v>
                </c:pt>
                <c:pt idx="30">
                  <c:v>655389.28574377298</c:v>
                </c:pt>
                <c:pt idx="31">
                  <c:v>633060.08862160798</c:v>
                </c:pt>
                <c:pt idx="32">
                  <c:v>582423.56718847097</c:v>
                </c:pt>
                <c:pt idx="33">
                  <c:v>362074.91149316699</c:v>
                </c:pt>
                <c:pt idx="34">
                  <c:v>363469.48607350898</c:v>
                </c:pt>
                <c:pt idx="35">
                  <c:v>348360.14945902303</c:v>
                </c:pt>
                <c:pt idx="36">
                  <c:v>343692.79038244497</c:v>
                </c:pt>
                <c:pt idx="37">
                  <c:v>343853.09457979898</c:v>
                </c:pt>
                <c:pt idx="38">
                  <c:v>418022.56756625499</c:v>
                </c:pt>
                <c:pt idx="39">
                  <c:v>449165.31855433801</c:v>
                </c:pt>
                <c:pt idx="40">
                  <c:v>340138.54128507501</c:v>
                </c:pt>
                <c:pt idx="41">
                  <c:v>298292.89423174103</c:v>
                </c:pt>
                <c:pt idx="42">
                  <c:v>297642.88452249899</c:v>
                </c:pt>
              </c:numCache>
            </c:numRef>
          </c:yVal>
          <c:smooth val="0"/>
          <c:extLst>
            <c:ext xmlns:c16="http://schemas.microsoft.com/office/drawing/2014/chart" uri="{C3380CC4-5D6E-409C-BE32-E72D297353CC}">
              <c16:uniqueId val="{00000077-3B72-424F-9EC6-AB8A22BEB92D}"/>
            </c:ext>
          </c:extLst>
        </c:ser>
        <c:ser>
          <c:idx val="120"/>
          <c:order val="120"/>
          <c:tx>
            <c:v>Flow Trajectories 1_87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Data'!$A$6852:$A$6892</c:f>
              <c:numCache>
                <c:formatCode>General</c:formatCode>
                <c:ptCount val="41"/>
                <c:pt idx="0">
                  <c:v>-5.8712175016104402E-5</c:v>
                </c:pt>
                <c:pt idx="1">
                  <c:v>5.2639661867617E-3</c:v>
                </c:pt>
                <c:pt idx="2">
                  <c:v>6.2878804958695E-3</c:v>
                </c:pt>
                <c:pt idx="3">
                  <c:v>8.9180912121523299E-3</c:v>
                </c:pt>
                <c:pt idx="4">
                  <c:v>1.40089972111909E-2</c:v>
                </c:pt>
                <c:pt idx="5">
                  <c:v>1.9593516816854499E-2</c:v>
                </c:pt>
                <c:pt idx="6">
                  <c:v>2.4676242043204601E-2</c:v>
                </c:pt>
                <c:pt idx="7">
                  <c:v>3.0264417420715901E-2</c:v>
                </c:pt>
                <c:pt idx="8">
                  <c:v>3.5853252530260699E-2</c:v>
                </c:pt>
                <c:pt idx="9">
                  <c:v>4.1442903265658901E-2</c:v>
                </c:pt>
                <c:pt idx="10">
                  <c:v>4.7034297093848099E-2</c:v>
                </c:pt>
                <c:pt idx="11">
                  <c:v>5.26286419104239E-2</c:v>
                </c:pt>
                <c:pt idx="12">
                  <c:v>5.4157282449606201E-2</c:v>
                </c:pt>
                <c:pt idx="13">
                  <c:v>5.8774484739370303E-2</c:v>
                </c:pt>
                <c:pt idx="14">
                  <c:v>6.0818540920724203E-2</c:v>
                </c:pt>
                <c:pt idx="15">
                  <c:v>6.2346560042499E-2</c:v>
                </c:pt>
                <c:pt idx="16">
                  <c:v>6.3877475004432097E-2</c:v>
                </c:pt>
                <c:pt idx="17">
                  <c:v>6.4994258238337502E-2</c:v>
                </c:pt>
                <c:pt idx="18">
                  <c:v>6.6012710493920101E-2</c:v>
                </c:pt>
                <c:pt idx="19">
                  <c:v>6.7547692676467597E-2</c:v>
                </c:pt>
                <c:pt idx="20">
                  <c:v>6.9083569128675304E-2</c:v>
                </c:pt>
                <c:pt idx="21">
                  <c:v>7.2655707929497604E-2</c:v>
                </c:pt>
                <c:pt idx="22">
                  <c:v>7.44322144764379E-2</c:v>
                </c:pt>
                <c:pt idx="23">
                  <c:v>7.4463978967981001E-2</c:v>
                </c:pt>
                <c:pt idx="24">
                  <c:v>7.4495730162839197E-2</c:v>
                </c:pt>
                <c:pt idx="25">
                  <c:v>7.6050006028509601E-2</c:v>
                </c:pt>
                <c:pt idx="26">
                  <c:v>7.7069460762157302E-2</c:v>
                </c:pt>
                <c:pt idx="27">
                  <c:v>7.8072554368546307E-2</c:v>
                </c:pt>
                <c:pt idx="28">
                  <c:v>7.9081095158390902E-2</c:v>
                </c:pt>
                <c:pt idx="29">
                  <c:v>8.0099018956172399E-2</c:v>
                </c:pt>
                <c:pt idx="30">
                  <c:v>8.2495335958860105E-2</c:v>
                </c:pt>
                <c:pt idx="31">
                  <c:v>8.5400026620578606E-2</c:v>
                </c:pt>
                <c:pt idx="32">
                  <c:v>8.7448866892566104E-2</c:v>
                </c:pt>
                <c:pt idx="33">
                  <c:v>9.2548704498125106E-2</c:v>
                </c:pt>
                <c:pt idx="34">
                  <c:v>9.3412101080019599E-2</c:v>
                </c:pt>
                <c:pt idx="35">
                  <c:v>9.3437501882095902E-2</c:v>
                </c:pt>
                <c:pt idx="36">
                  <c:v>9.3443852121067497E-2</c:v>
                </c:pt>
                <c:pt idx="37">
                  <c:v>9.7792957754604407E-2</c:v>
                </c:pt>
                <c:pt idx="38">
                  <c:v>0.100767861901755</c:v>
                </c:pt>
                <c:pt idx="39">
                  <c:v>0.10248437029688701</c:v>
                </c:pt>
                <c:pt idx="40">
                  <c:v>0.102485957740427</c:v>
                </c:pt>
              </c:numCache>
            </c:numRef>
          </c:xVal>
          <c:yVal>
            <c:numRef>
              <c:f>'Plot Data'!$B$6852:$B$6892</c:f>
              <c:numCache>
                <c:formatCode>General</c:formatCode>
                <c:ptCount val="41"/>
                <c:pt idx="0">
                  <c:v>2498445.0117546599</c:v>
                </c:pt>
                <c:pt idx="1">
                  <c:v>2501648.5923157502</c:v>
                </c:pt>
                <c:pt idx="2">
                  <c:v>2479254.1637027902</c:v>
                </c:pt>
                <c:pt idx="3">
                  <c:v>2147816.6197371101</c:v>
                </c:pt>
                <c:pt idx="4">
                  <c:v>2020874.4645113701</c:v>
                </c:pt>
                <c:pt idx="5">
                  <c:v>2078291.35618071</c:v>
                </c:pt>
                <c:pt idx="6">
                  <c:v>2094787.11760294</c:v>
                </c:pt>
                <c:pt idx="7">
                  <c:v>2097015.9832106</c:v>
                </c:pt>
                <c:pt idx="8">
                  <c:v>2092008.59228795</c:v>
                </c:pt>
                <c:pt idx="9">
                  <c:v>2083549.90177526</c:v>
                </c:pt>
                <c:pt idx="10">
                  <c:v>2073692.5324126901</c:v>
                </c:pt>
                <c:pt idx="11">
                  <c:v>2054209.75330057</c:v>
                </c:pt>
                <c:pt idx="12">
                  <c:v>2034026.5011641399</c:v>
                </c:pt>
                <c:pt idx="13">
                  <c:v>1797032.3345679799</c:v>
                </c:pt>
                <c:pt idx="14">
                  <c:v>1641997.52113057</c:v>
                </c:pt>
                <c:pt idx="15">
                  <c:v>1579595.7941374499</c:v>
                </c:pt>
                <c:pt idx="16">
                  <c:v>1537245.2044331699</c:v>
                </c:pt>
                <c:pt idx="17">
                  <c:v>1499800.0644229001</c:v>
                </c:pt>
                <c:pt idx="18">
                  <c:v>1457311.7131294201</c:v>
                </c:pt>
                <c:pt idx="19">
                  <c:v>1394340.05108861</c:v>
                </c:pt>
                <c:pt idx="20">
                  <c:v>1317442.4222552001</c:v>
                </c:pt>
                <c:pt idx="21">
                  <c:v>1073568.94372469</c:v>
                </c:pt>
                <c:pt idx="22">
                  <c:v>963817.88086793397</c:v>
                </c:pt>
                <c:pt idx="23">
                  <c:v>962440.65139848599</c:v>
                </c:pt>
                <c:pt idx="24">
                  <c:v>1053299.2315938501</c:v>
                </c:pt>
                <c:pt idx="25">
                  <c:v>664792.17653946602</c:v>
                </c:pt>
                <c:pt idx="26">
                  <c:v>569936.16006363602</c:v>
                </c:pt>
                <c:pt idx="27">
                  <c:v>558875.56689881894</c:v>
                </c:pt>
                <c:pt idx="28">
                  <c:v>570119.79635662504</c:v>
                </c:pt>
                <c:pt idx="29">
                  <c:v>566250.45250687504</c:v>
                </c:pt>
                <c:pt idx="30">
                  <c:v>450345.18287006603</c:v>
                </c:pt>
                <c:pt idx="31">
                  <c:v>412451.38956694899</c:v>
                </c:pt>
                <c:pt idx="32">
                  <c:v>386307.92654353502</c:v>
                </c:pt>
                <c:pt idx="33">
                  <c:v>341812.430665616</c:v>
                </c:pt>
                <c:pt idx="34">
                  <c:v>343024.76908779301</c:v>
                </c:pt>
                <c:pt idx="35">
                  <c:v>343055.63623693801</c:v>
                </c:pt>
                <c:pt idx="36">
                  <c:v>411087.21424264798</c:v>
                </c:pt>
                <c:pt idx="37">
                  <c:v>421390.96598107897</c:v>
                </c:pt>
                <c:pt idx="38">
                  <c:v>339685.586914454</c:v>
                </c:pt>
                <c:pt idx="39">
                  <c:v>318349.47691110399</c:v>
                </c:pt>
                <c:pt idx="40">
                  <c:v>318333.77151784801</c:v>
                </c:pt>
              </c:numCache>
            </c:numRef>
          </c:yVal>
          <c:smooth val="0"/>
          <c:extLst>
            <c:ext xmlns:c16="http://schemas.microsoft.com/office/drawing/2014/chart" uri="{C3380CC4-5D6E-409C-BE32-E72D297353CC}">
              <c16:uniqueId val="{00000078-3B72-424F-9EC6-AB8A22BEB92D}"/>
            </c:ext>
          </c:extLst>
        </c:ser>
        <c:ser>
          <c:idx val="121"/>
          <c:order val="121"/>
          <c:tx>
            <c:v>Flow Trajectories 1_88_0</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Data'!$A$6895:$A$6955</c:f>
              <c:numCache>
                <c:formatCode>General</c:formatCode>
                <c:ptCount val="61"/>
                <c:pt idx="0">
                  <c:v>-5.8712510558196201E-5</c:v>
                </c:pt>
                <c:pt idx="1">
                  <c:v>5.3124767836295302E-3</c:v>
                </c:pt>
                <c:pt idx="2">
                  <c:v>6.3011817788738399E-3</c:v>
                </c:pt>
                <c:pt idx="3">
                  <c:v>8.3492500658910295E-3</c:v>
                </c:pt>
                <c:pt idx="4">
                  <c:v>9.2874918478022296E-3</c:v>
                </c:pt>
                <c:pt idx="5">
                  <c:v>1.4079845590987799E-2</c:v>
                </c:pt>
                <c:pt idx="6">
                  <c:v>1.7711759561681799E-2</c:v>
                </c:pt>
                <c:pt idx="7">
                  <c:v>2.09028426235639E-2</c:v>
                </c:pt>
                <c:pt idx="8">
                  <c:v>2.3687331580867499E-2</c:v>
                </c:pt>
                <c:pt idx="9">
                  <c:v>2.6303131245670401E-2</c:v>
                </c:pt>
                <c:pt idx="10">
                  <c:v>2.8801602398226302E-2</c:v>
                </c:pt>
                <c:pt idx="11">
                  <c:v>3.1211638323813198E-2</c:v>
                </c:pt>
                <c:pt idx="12">
                  <c:v>3.3577333013607998E-2</c:v>
                </c:pt>
                <c:pt idx="13">
                  <c:v>3.5924670064171299E-2</c:v>
                </c:pt>
                <c:pt idx="14">
                  <c:v>3.8255352334627402E-2</c:v>
                </c:pt>
                <c:pt idx="15">
                  <c:v>4.0561103476921399E-2</c:v>
                </c:pt>
                <c:pt idx="16">
                  <c:v>4.2825254444774898E-2</c:v>
                </c:pt>
                <c:pt idx="17">
                  <c:v>4.5042555028358799E-2</c:v>
                </c:pt>
                <c:pt idx="18">
                  <c:v>4.7463724888276201E-2</c:v>
                </c:pt>
                <c:pt idx="19">
                  <c:v>4.9914226637798098E-2</c:v>
                </c:pt>
                <c:pt idx="20">
                  <c:v>5.2420639920002898E-2</c:v>
                </c:pt>
                <c:pt idx="21">
                  <c:v>5.4713546567629702E-2</c:v>
                </c:pt>
                <c:pt idx="22">
                  <c:v>5.69314656167259E-2</c:v>
                </c:pt>
                <c:pt idx="23">
                  <c:v>5.8644946937862902E-2</c:v>
                </c:pt>
                <c:pt idx="24">
                  <c:v>5.9647756692783098E-2</c:v>
                </c:pt>
                <c:pt idx="25">
                  <c:v>6.0061112537797098E-2</c:v>
                </c:pt>
                <c:pt idx="26">
                  <c:v>6.0199334455871903E-2</c:v>
                </c:pt>
                <c:pt idx="27">
                  <c:v>6.0275552007024197E-2</c:v>
                </c:pt>
                <c:pt idx="28">
                  <c:v>6.0400884738270398E-2</c:v>
                </c:pt>
                <c:pt idx="29">
                  <c:v>6.0525948240038201E-2</c:v>
                </c:pt>
                <c:pt idx="30">
                  <c:v>6.0650773605617402E-2</c:v>
                </c:pt>
                <c:pt idx="31">
                  <c:v>6.06632426922235E-2</c:v>
                </c:pt>
                <c:pt idx="32">
                  <c:v>6.0787795723805299E-2</c:v>
                </c:pt>
                <c:pt idx="33">
                  <c:v>6.0912114154085199E-2</c:v>
                </c:pt>
                <c:pt idx="34">
                  <c:v>6.1036111528492303E-2</c:v>
                </c:pt>
                <c:pt idx="35">
                  <c:v>6.1073245569704199E-2</c:v>
                </c:pt>
                <c:pt idx="36">
                  <c:v>6.10865322014576E-2</c:v>
                </c:pt>
                <c:pt idx="37">
                  <c:v>6.1659929446265901E-2</c:v>
                </c:pt>
                <c:pt idx="38">
                  <c:v>6.2129380888527097E-2</c:v>
                </c:pt>
                <c:pt idx="39">
                  <c:v>6.2339555796536703E-2</c:v>
                </c:pt>
                <c:pt idx="40">
                  <c:v>6.2434352149855099E-2</c:v>
                </c:pt>
                <c:pt idx="41">
                  <c:v>6.2571136410223605E-2</c:v>
                </c:pt>
                <c:pt idx="42">
                  <c:v>6.2695455105787001E-2</c:v>
                </c:pt>
                <c:pt idx="43">
                  <c:v>6.2818384097125798E-2</c:v>
                </c:pt>
                <c:pt idx="44">
                  <c:v>6.2939719964617696E-2</c:v>
                </c:pt>
                <c:pt idx="45">
                  <c:v>6.3059769488623796E-2</c:v>
                </c:pt>
                <c:pt idx="46">
                  <c:v>6.3178975473963603E-2</c:v>
                </c:pt>
                <c:pt idx="47">
                  <c:v>6.3295784027329702E-2</c:v>
                </c:pt>
                <c:pt idx="48">
                  <c:v>6.3411856959659105E-2</c:v>
                </c:pt>
                <c:pt idx="49">
                  <c:v>6.3458081476157502E-2</c:v>
                </c:pt>
                <c:pt idx="50">
                  <c:v>6.4569619430442204E-2</c:v>
                </c:pt>
                <c:pt idx="51">
                  <c:v>6.5595728476701698E-2</c:v>
                </c:pt>
                <c:pt idx="52">
                  <c:v>6.6618747451085897E-2</c:v>
                </c:pt>
                <c:pt idx="53">
                  <c:v>6.8159871859089297E-2</c:v>
                </c:pt>
                <c:pt idx="54">
                  <c:v>7.0207269877215803E-2</c:v>
                </c:pt>
                <c:pt idx="55">
                  <c:v>7.1821833880726202E-2</c:v>
                </c:pt>
                <c:pt idx="56">
                  <c:v>7.2839707102772294E-2</c:v>
                </c:pt>
                <c:pt idx="57">
                  <c:v>7.2922779476349495E-2</c:v>
                </c:pt>
                <c:pt idx="58">
                  <c:v>7.2946497068162697E-2</c:v>
                </c:pt>
                <c:pt idx="59">
                  <c:v>7.3400066584812698E-2</c:v>
                </c:pt>
                <c:pt idx="60">
                  <c:v>7.3422130497509994E-2</c:v>
                </c:pt>
              </c:numCache>
            </c:numRef>
          </c:xVal>
          <c:yVal>
            <c:numRef>
              <c:f>'Plot Data'!$B$6895:$B$6955</c:f>
              <c:numCache>
                <c:formatCode>General</c:formatCode>
                <c:ptCount val="61"/>
                <c:pt idx="0">
                  <c:v>2500376.8737738901</c:v>
                </c:pt>
                <c:pt idx="1">
                  <c:v>2523844.51518072</c:v>
                </c:pt>
                <c:pt idx="2">
                  <c:v>2536129.5395692801</c:v>
                </c:pt>
                <c:pt idx="3">
                  <c:v>2273844.7154066102</c:v>
                </c:pt>
                <c:pt idx="4">
                  <c:v>2059600.24319786</c:v>
                </c:pt>
                <c:pt idx="5">
                  <c:v>2018970.05505844</c:v>
                </c:pt>
                <c:pt idx="6">
                  <c:v>2062436.0686307901</c:v>
                </c:pt>
                <c:pt idx="7">
                  <c:v>2088173.5742086801</c:v>
                </c:pt>
                <c:pt idx="8">
                  <c:v>2094298.0690607899</c:v>
                </c:pt>
                <c:pt idx="9">
                  <c:v>2096435.3153742901</c:v>
                </c:pt>
                <c:pt idx="10">
                  <c:v>2097548.40466638</c:v>
                </c:pt>
                <c:pt idx="11">
                  <c:v>2096769.74128204</c:v>
                </c:pt>
                <c:pt idx="12">
                  <c:v>2094294.9052844399</c:v>
                </c:pt>
                <c:pt idx="13">
                  <c:v>2092000.7388635301</c:v>
                </c:pt>
                <c:pt idx="14">
                  <c:v>2088874.1319315</c:v>
                </c:pt>
                <c:pt idx="15">
                  <c:v>2084559.2606943799</c:v>
                </c:pt>
                <c:pt idx="16">
                  <c:v>2080720.5606786199</c:v>
                </c:pt>
                <c:pt idx="17">
                  <c:v>2077296.4207196401</c:v>
                </c:pt>
                <c:pt idx="18">
                  <c:v>2072677.24512405</c:v>
                </c:pt>
                <c:pt idx="19">
                  <c:v>2067348.1270961999</c:v>
                </c:pt>
                <c:pt idx="20">
                  <c:v>2054139.11405341</c:v>
                </c:pt>
                <c:pt idx="21">
                  <c:v>2017953.37045948</c:v>
                </c:pt>
                <c:pt idx="22">
                  <c:v>1930772.8652631301</c:v>
                </c:pt>
                <c:pt idx="23">
                  <c:v>1702320.3802254701</c:v>
                </c:pt>
                <c:pt idx="24">
                  <c:v>1564644.71410458</c:v>
                </c:pt>
                <c:pt idx="25">
                  <c:v>1531738.3041207499</c:v>
                </c:pt>
                <c:pt idx="26">
                  <c:v>1520301.4617411799</c:v>
                </c:pt>
                <c:pt idx="27">
                  <c:v>1513912.44440024</c:v>
                </c:pt>
                <c:pt idx="28">
                  <c:v>1507304.2964091999</c:v>
                </c:pt>
                <c:pt idx="29">
                  <c:v>1500931.30119179</c:v>
                </c:pt>
                <c:pt idx="30">
                  <c:v>1494593.72907666</c:v>
                </c:pt>
                <c:pt idx="31">
                  <c:v>1493961.9206154</c:v>
                </c:pt>
                <c:pt idx="32">
                  <c:v>1487663.3141308599</c:v>
                </c:pt>
                <c:pt idx="33">
                  <c:v>1481622.10692205</c:v>
                </c:pt>
                <c:pt idx="34">
                  <c:v>1479240.85790242</c:v>
                </c:pt>
                <c:pt idx="35">
                  <c:v>1478547.0469370701</c:v>
                </c:pt>
                <c:pt idx="36">
                  <c:v>1478078.0944711701</c:v>
                </c:pt>
                <c:pt idx="37">
                  <c:v>1441152.5885067901</c:v>
                </c:pt>
                <c:pt idx="38">
                  <c:v>1409262.45188907</c:v>
                </c:pt>
                <c:pt idx="39">
                  <c:v>1394633.2988763801</c:v>
                </c:pt>
                <c:pt idx="40">
                  <c:v>1389393.32910084</c:v>
                </c:pt>
                <c:pt idx="41">
                  <c:v>1387820.9782604901</c:v>
                </c:pt>
                <c:pt idx="42">
                  <c:v>1386942.4693093901</c:v>
                </c:pt>
                <c:pt idx="43">
                  <c:v>1387186.2523584799</c:v>
                </c:pt>
                <c:pt idx="44">
                  <c:v>1388104.86101269</c:v>
                </c:pt>
                <c:pt idx="45">
                  <c:v>1389506.51782525</c:v>
                </c:pt>
                <c:pt idx="46">
                  <c:v>1390995.2221723499</c:v>
                </c:pt>
                <c:pt idx="47">
                  <c:v>1393314.6655232201</c:v>
                </c:pt>
                <c:pt idx="48">
                  <c:v>1395717.8938432699</c:v>
                </c:pt>
                <c:pt idx="49">
                  <c:v>1396703.18081814</c:v>
                </c:pt>
                <c:pt idx="50">
                  <c:v>1343503.4259978901</c:v>
                </c:pt>
                <c:pt idx="51">
                  <c:v>1299662.62361147</c:v>
                </c:pt>
                <c:pt idx="52">
                  <c:v>1253783.6718276099</c:v>
                </c:pt>
                <c:pt idx="53">
                  <c:v>1182988.6238963699</c:v>
                </c:pt>
                <c:pt idx="54">
                  <c:v>1086427.46798499</c:v>
                </c:pt>
                <c:pt idx="55">
                  <c:v>1017660.74204586</c:v>
                </c:pt>
                <c:pt idx="56">
                  <c:v>986655.92638319498</c:v>
                </c:pt>
                <c:pt idx="57">
                  <c:v>983069.49460718501</c:v>
                </c:pt>
                <c:pt idx="58">
                  <c:v>1188953.3609737901</c:v>
                </c:pt>
                <c:pt idx="59">
                  <c:v>1084898.1689325001</c:v>
                </c:pt>
                <c:pt idx="60">
                  <c:v>1079562.1664676401</c:v>
                </c:pt>
              </c:numCache>
            </c:numRef>
          </c:yVal>
          <c:smooth val="0"/>
          <c:extLst>
            <c:ext xmlns:c16="http://schemas.microsoft.com/office/drawing/2014/chart" uri="{C3380CC4-5D6E-409C-BE32-E72D297353CC}">
              <c16:uniqueId val="{00000079-3B72-424F-9EC6-AB8A22BEB92D}"/>
            </c:ext>
          </c:extLst>
        </c:ser>
        <c:ser>
          <c:idx val="122"/>
          <c:order val="122"/>
          <c:tx>
            <c:v>Flow Trajectories 1_88_1</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Data'!$A$6958:$A$6967</c:f>
              <c:numCache>
                <c:formatCode>General</c:formatCode>
                <c:ptCount val="10"/>
                <c:pt idx="0">
                  <c:v>7.3422130497509994E-2</c:v>
                </c:pt>
                <c:pt idx="1">
                  <c:v>7.4471724446547399E-2</c:v>
                </c:pt>
                <c:pt idx="2">
                  <c:v>7.5484909731053401E-2</c:v>
                </c:pt>
                <c:pt idx="3">
                  <c:v>7.59941957979096E-2</c:v>
                </c:pt>
                <c:pt idx="4">
                  <c:v>7.6496122887733803E-2</c:v>
                </c:pt>
                <c:pt idx="5">
                  <c:v>7.7000386244126695E-2</c:v>
                </c:pt>
                <c:pt idx="6">
                  <c:v>7.8017432080053198E-2</c:v>
                </c:pt>
                <c:pt idx="7">
                  <c:v>7.9043466351941094E-2</c:v>
                </c:pt>
                <c:pt idx="8">
                  <c:v>7.9910309128654905E-2</c:v>
                </c:pt>
                <c:pt idx="9">
                  <c:v>7.9985304692617804E-2</c:v>
                </c:pt>
              </c:numCache>
            </c:numRef>
          </c:xVal>
          <c:yVal>
            <c:numRef>
              <c:f>'Plot Data'!$B$6958:$B$6967</c:f>
              <c:numCache>
                <c:formatCode>General</c:formatCode>
                <c:ptCount val="10"/>
                <c:pt idx="0">
                  <c:v>848620.21282402403</c:v>
                </c:pt>
                <c:pt idx="1">
                  <c:v>734227.17525175901</c:v>
                </c:pt>
                <c:pt idx="2">
                  <c:v>662948.95328339795</c:v>
                </c:pt>
                <c:pt idx="3">
                  <c:v>647128.81123609096</c:v>
                </c:pt>
                <c:pt idx="4">
                  <c:v>641183.65467235295</c:v>
                </c:pt>
                <c:pt idx="5">
                  <c:v>637238.21897434199</c:v>
                </c:pt>
                <c:pt idx="6">
                  <c:v>620247.18392581295</c:v>
                </c:pt>
                <c:pt idx="7">
                  <c:v>580658.00935679895</c:v>
                </c:pt>
                <c:pt idx="8">
                  <c:v>526670.435773907</c:v>
                </c:pt>
                <c:pt idx="9">
                  <c:v>520980.66020579898</c:v>
                </c:pt>
              </c:numCache>
            </c:numRef>
          </c:yVal>
          <c:smooth val="0"/>
          <c:extLst>
            <c:ext xmlns:c16="http://schemas.microsoft.com/office/drawing/2014/chart" uri="{C3380CC4-5D6E-409C-BE32-E72D297353CC}">
              <c16:uniqueId val="{0000007A-3B72-424F-9EC6-AB8A22BEB92D}"/>
            </c:ext>
          </c:extLst>
        </c:ser>
        <c:ser>
          <c:idx val="123"/>
          <c:order val="123"/>
          <c:tx>
            <c:v>Flow Trajectories 1_88_2</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Data'!$A$6970:$A$6979</c:f>
              <c:numCache>
                <c:formatCode>General</c:formatCode>
                <c:ptCount val="10"/>
                <c:pt idx="0">
                  <c:v>7.9985304692617804E-2</c:v>
                </c:pt>
                <c:pt idx="1">
                  <c:v>8.36646099853353E-2</c:v>
                </c:pt>
                <c:pt idx="2">
                  <c:v>8.7761564150714705E-2</c:v>
                </c:pt>
                <c:pt idx="3">
                  <c:v>9.1829482583074898E-2</c:v>
                </c:pt>
                <c:pt idx="4">
                  <c:v>9.1969169474216197E-2</c:v>
                </c:pt>
                <c:pt idx="5">
                  <c:v>9.1975519713187806E-2</c:v>
                </c:pt>
                <c:pt idx="6">
                  <c:v>9.4997747512144307E-2</c:v>
                </c:pt>
                <c:pt idx="7">
                  <c:v>9.83799915233491E-2</c:v>
                </c:pt>
                <c:pt idx="8">
                  <c:v>0.100942438338498</c:v>
                </c:pt>
                <c:pt idx="9">
                  <c:v>0.100983729959085</c:v>
                </c:pt>
              </c:numCache>
            </c:numRef>
          </c:xVal>
          <c:yVal>
            <c:numRef>
              <c:f>'Plot Data'!$B$6970:$B$6979</c:f>
              <c:numCache>
                <c:formatCode>General</c:formatCode>
                <c:ptCount val="10"/>
                <c:pt idx="0">
                  <c:v>462587.82410495798</c:v>
                </c:pt>
                <c:pt idx="1">
                  <c:v>389021.74091592699</c:v>
                </c:pt>
                <c:pt idx="2">
                  <c:v>341046.12155664101</c:v>
                </c:pt>
                <c:pt idx="3">
                  <c:v>338647.16873443901</c:v>
                </c:pt>
                <c:pt idx="4">
                  <c:v>338927.747062209</c:v>
                </c:pt>
                <c:pt idx="5">
                  <c:v>415415.99510197702</c:v>
                </c:pt>
                <c:pt idx="6">
                  <c:v>447318.173045212</c:v>
                </c:pt>
                <c:pt idx="7">
                  <c:v>357107.07641050703</c:v>
                </c:pt>
                <c:pt idx="8">
                  <c:v>310451.33837375097</c:v>
                </c:pt>
                <c:pt idx="9">
                  <c:v>310126.33363936702</c:v>
                </c:pt>
              </c:numCache>
            </c:numRef>
          </c:yVal>
          <c:smooth val="0"/>
          <c:extLst>
            <c:ext xmlns:c16="http://schemas.microsoft.com/office/drawing/2014/chart" uri="{C3380CC4-5D6E-409C-BE32-E72D297353CC}">
              <c16:uniqueId val="{0000007B-3B72-424F-9EC6-AB8A22BEB92D}"/>
            </c:ext>
          </c:extLst>
        </c:ser>
        <c:ser>
          <c:idx val="124"/>
          <c:order val="124"/>
          <c:tx>
            <c:v>Flow Trajectories 1_89</c:v>
          </c:tx>
          <c:spPr>
            <a:ln w="28575">
              <a:solidFill>
                <a:srgbClr val="3D95AD"/>
              </a:solidFill>
              <a:prstDash val="solid"/>
            </a:ln>
          </c:spPr>
          <c:marker>
            <c:symbol val="circle"/>
            <c:size val="3"/>
            <c:spPr>
              <a:solidFill>
                <a:srgbClr val="3D95AD"/>
              </a:solidFill>
              <a:ln>
                <a:solidFill>
                  <a:srgbClr val="3D95AD"/>
                </a:solidFill>
                <a:prstDash val="solid"/>
              </a:ln>
            </c:spPr>
          </c:marker>
          <c:xVal>
            <c:numRef>
              <c:f>'Plot Data'!$A$6982:$A$7020</c:f>
              <c:numCache>
                <c:formatCode>General</c:formatCode>
                <c:ptCount val="39"/>
                <c:pt idx="0">
                  <c:v>-5.8931153065917297E-5</c:v>
                </c:pt>
                <c:pt idx="1">
                  <c:v>5.2757795845702702E-3</c:v>
                </c:pt>
                <c:pt idx="2">
                  <c:v>9.9603667542177195E-3</c:v>
                </c:pt>
                <c:pt idx="3">
                  <c:v>1.504378707859E-2</c:v>
                </c:pt>
                <c:pt idx="4">
                  <c:v>2.0618100466528601E-2</c:v>
                </c:pt>
                <c:pt idx="5">
                  <c:v>2.6200512879687402E-2</c:v>
                </c:pt>
                <c:pt idx="6">
                  <c:v>3.1786765851498103E-2</c:v>
                </c:pt>
                <c:pt idx="7">
                  <c:v>3.6868055805860403E-2</c:v>
                </c:pt>
                <c:pt idx="8">
                  <c:v>4.2457405083010297E-2</c:v>
                </c:pt>
                <c:pt idx="9">
                  <c:v>4.7537828042920997E-2</c:v>
                </c:pt>
                <c:pt idx="10">
                  <c:v>5.2614740957542497E-2</c:v>
                </c:pt>
                <c:pt idx="11">
                  <c:v>5.8242867101586902E-2</c:v>
                </c:pt>
                <c:pt idx="12">
                  <c:v>5.8752471630539697E-2</c:v>
                </c:pt>
                <c:pt idx="13">
                  <c:v>6.2808910451370104E-2</c:v>
                </c:pt>
                <c:pt idx="14">
                  <c:v>6.6359165266564907E-2</c:v>
                </c:pt>
                <c:pt idx="15">
                  <c:v>6.9391453882253207E-2</c:v>
                </c:pt>
                <c:pt idx="16">
                  <c:v>7.1419010851835898E-2</c:v>
                </c:pt>
                <c:pt idx="17">
                  <c:v>7.3468240811444596E-2</c:v>
                </c:pt>
                <c:pt idx="18">
                  <c:v>7.6028829810875095E-2</c:v>
                </c:pt>
                <c:pt idx="19">
                  <c:v>7.8082971356536496E-2</c:v>
                </c:pt>
                <c:pt idx="20">
                  <c:v>7.9626819334108007E-2</c:v>
                </c:pt>
                <c:pt idx="21">
                  <c:v>8.2287999171570203E-2</c:v>
                </c:pt>
                <c:pt idx="22">
                  <c:v>8.3705946060355696E-2</c:v>
                </c:pt>
                <c:pt idx="23">
                  <c:v>8.4110765202526805E-2</c:v>
                </c:pt>
                <c:pt idx="24">
                  <c:v>8.4142499921071298E-2</c:v>
                </c:pt>
                <c:pt idx="25">
                  <c:v>8.4148850160043004E-2</c:v>
                </c:pt>
                <c:pt idx="26">
                  <c:v>8.5859014591016997E-2</c:v>
                </c:pt>
                <c:pt idx="27">
                  <c:v>8.7407266083798105E-2</c:v>
                </c:pt>
                <c:pt idx="28">
                  <c:v>8.89182156292294E-2</c:v>
                </c:pt>
                <c:pt idx="29">
                  <c:v>9.0026670172474801E-2</c:v>
                </c:pt>
                <c:pt idx="30">
                  <c:v>9.3700706761318198E-2</c:v>
                </c:pt>
                <c:pt idx="31">
                  <c:v>9.6250101231844701E-2</c:v>
                </c:pt>
                <c:pt idx="32">
                  <c:v>0.101326727669518</c:v>
                </c:pt>
                <c:pt idx="33">
                  <c:v>0.101504465331266</c:v>
                </c:pt>
                <c:pt idx="34">
                  <c:v>0.101510815363943</c:v>
                </c:pt>
                <c:pt idx="35">
                  <c:v>0.101517165602915</c:v>
                </c:pt>
                <c:pt idx="36">
                  <c:v>0.107130479695129</c:v>
                </c:pt>
                <c:pt idx="37">
                  <c:v>0.1102150320547</c:v>
                </c:pt>
                <c:pt idx="38">
                  <c:v>0.110301416882624</c:v>
                </c:pt>
              </c:numCache>
            </c:numRef>
          </c:xVal>
          <c:yVal>
            <c:numRef>
              <c:f>'Plot Data'!$B$6982:$B$7020</c:f>
              <c:numCache>
                <c:formatCode>General</c:formatCode>
                <c:ptCount val="39"/>
                <c:pt idx="0">
                  <c:v>2497300.9765056102</c:v>
                </c:pt>
                <c:pt idx="1">
                  <c:v>2476603.2650439702</c:v>
                </c:pt>
                <c:pt idx="2">
                  <c:v>2085977.13396498</c:v>
                </c:pt>
                <c:pt idx="3">
                  <c:v>2036519.0223981</c:v>
                </c:pt>
                <c:pt idx="4">
                  <c:v>2080851.15518082</c:v>
                </c:pt>
                <c:pt idx="5">
                  <c:v>2096123.92951183</c:v>
                </c:pt>
                <c:pt idx="6">
                  <c:v>2096281.20630383</c:v>
                </c:pt>
                <c:pt idx="7">
                  <c:v>2090216.39309642</c:v>
                </c:pt>
                <c:pt idx="8">
                  <c:v>2081729.1012148201</c:v>
                </c:pt>
                <c:pt idx="9">
                  <c:v>2074082.64858417</c:v>
                </c:pt>
                <c:pt idx="10">
                  <c:v>2077623.9111776301</c:v>
                </c:pt>
                <c:pt idx="11">
                  <c:v>1907237.8758465201</c:v>
                </c:pt>
                <c:pt idx="12">
                  <c:v>1891339.91540436</c:v>
                </c:pt>
                <c:pt idx="13">
                  <c:v>1896142.5857448501</c:v>
                </c:pt>
                <c:pt idx="14">
                  <c:v>1903261.6808656501</c:v>
                </c:pt>
                <c:pt idx="15">
                  <c:v>1894798.1480095</c:v>
                </c:pt>
                <c:pt idx="16">
                  <c:v>1852888.4238847401</c:v>
                </c:pt>
                <c:pt idx="17">
                  <c:v>1740911.20221178</c:v>
                </c:pt>
                <c:pt idx="18">
                  <c:v>1622281.1979143401</c:v>
                </c:pt>
                <c:pt idx="19">
                  <c:v>1525237.97122125</c:v>
                </c:pt>
                <c:pt idx="20">
                  <c:v>1433791.47506593</c:v>
                </c:pt>
                <c:pt idx="21">
                  <c:v>1212552.7695675399</c:v>
                </c:pt>
                <c:pt idx="22">
                  <c:v>1035763.36256435</c:v>
                </c:pt>
                <c:pt idx="23">
                  <c:v>972781.17411330796</c:v>
                </c:pt>
                <c:pt idx="24">
                  <c:v>967452.54332791804</c:v>
                </c:pt>
                <c:pt idx="25">
                  <c:v>1013357.75653628</c:v>
                </c:pt>
                <c:pt idx="26">
                  <c:v>657116.30596614198</c:v>
                </c:pt>
                <c:pt idx="27">
                  <c:v>429583.451603733</c:v>
                </c:pt>
                <c:pt idx="28">
                  <c:v>396121.97558749799</c:v>
                </c:pt>
                <c:pt idx="29">
                  <c:v>409664.749914883</c:v>
                </c:pt>
                <c:pt idx="30">
                  <c:v>370411.17055499501</c:v>
                </c:pt>
                <c:pt idx="31">
                  <c:v>341979.679930988</c:v>
                </c:pt>
                <c:pt idx="32">
                  <c:v>346363.149163867</c:v>
                </c:pt>
                <c:pt idx="33">
                  <c:v>346562.48578185402</c:v>
                </c:pt>
                <c:pt idx="34">
                  <c:v>346569.64171548298</c:v>
                </c:pt>
                <c:pt idx="35">
                  <c:v>431420.590059957</c:v>
                </c:pt>
                <c:pt idx="36">
                  <c:v>349563.706129806</c:v>
                </c:pt>
                <c:pt idx="37">
                  <c:v>278380.95193868101</c:v>
                </c:pt>
                <c:pt idx="38">
                  <c:v>277598.629546521</c:v>
                </c:pt>
              </c:numCache>
            </c:numRef>
          </c:yVal>
          <c:smooth val="0"/>
          <c:extLst>
            <c:ext xmlns:c16="http://schemas.microsoft.com/office/drawing/2014/chart" uri="{C3380CC4-5D6E-409C-BE32-E72D297353CC}">
              <c16:uniqueId val="{0000007C-3B72-424F-9EC6-AB8A22BEB92D}"/>
            </c:ext>
          </c:extLst>
        </c:ser>
        <c:ser>
          <c:idx val="125"/>
          <c:order val="125"/>
          <c:tx>
            <c:v>Flow Trajectories 1_90</c:v>
          </c:tx>
          <c:spPr>
            <a:ln w="28575">
              <a:solidFill>
                <a:srgbClr val="90AF51"/>
              </a:solidFill>
              <a:prstDash val="solid"/>
            </a:ln>
          </c:spPr>
          <c:marker>
            <c:symbol val="circle"/>
            <c:size val="3"/>
            <c:spPr>
              <a:solidFill>
                <a:srgbClr val="90AF51"/>
              </a:solidFill>
              <a:ln>
                <a:solidFill>
                  <a:srgbClr val="90AF51"/>
                </a:solidFill>
                <a:prstDash val="solid"/>
              </a:ln>
            </c:spPr>
          </c:marker>
          <c:xVal>
            <c:numRef>
              <c:f>'Plot Data'!$A$7023:$A$7064</c:f>
              <c:numCache>
                <c:formatCode>General</c:formatCode>
                <c:ptCount val="42"/>
                <c:pt idx="0">
                  <c:v>-5.89344241668833E-5</c:v>
                </c:pt>
                <c:pt idx="1">
                  <c:v>5.2760366414737001E-3</c:v>
                </c:pt>
                <c:pt idx="2">
                  <c:v>9.9599253074728108E-3</c:v>
                </c:pt>
                <c:pt idx="3">
                  <c:v>1.50425257500228E-2</c:v>
                </c:pt>
                <c:pt idx="4">
                  <c:v>2.06181629788002E-2</c:v>
                </c:pt>
                <c:pt idx="5">
                  <c:v>2.6200499978932201E-2</c:v>
                </c:pt>
                <c:pt idx="6">
                  <c:v>3.1787133843813403E-2</c:v>
                </c:pt>
                <c:pt idx="7">
                  <c:v>3.6870281059229099E-2</c:v>
                </c:pt>
                <c:pt idx="8">
                  <c:v>4.19517732581502E-2</c:v>
                </c:pt>
                <c:pt idx="9">
                  <c:v>4.7031943903192201E-2</c:v>
                </c:pt>
                <c:pt idx="10">
                  <c:v>5.2109283738308601E-2</c:v>
                </c:pt>
                <c:pt idx="11">
                  <c:v>5.7725993257128301E-2</c:v>
                </c:pt>
                <c:pt idx="12">
                  <c:v>6.1277652986196599E-2</c:v>
                </c:pt>
                <c:pt idx="13">
                  <c:v>6.5836675022053204E-2</c:v>
                </c:pt>
                <c:pt idx="14">
                  <c:v>7.0887378989228506E-2</c:v>
                </c:pt>
                <c:pt idx="15">
                  <c:v>7.3944266169402598E-2</c:v>
                </c:pt>
                <c:pt idx="16">
                  <c:v>7.6495468831659696E-2</c:v>
                </c:pt>
                <c:pt idx="17">
                  <c:v>7.9042413700094502E-2</c:v>
                </c:pt>
                <c:pt idx="18">
                  <c:v>8.1085543721925404E-2</c:v>
                </c:pt>
                <c:pt idx="19">
                  <c:v>8.3130958934937604E-2</c:v>
                </c:pt>
                <c:pt idx="20">
                  <c:v>8.5183045802536703E-2</c:v>
                </c:pt>
                <c:pt idx="21">
                  <c:v>8.7756938143549304E-2</c:v>
                </c:pt>
                <c:pt idx="22">
                  <c:v>8.9087597151796705E-2</c:v>
                </c:pt>
                <c:pt idx="23">
                  <c:v>9.0165960674377696E-2</c:v>
                </c:pt>
                <c:pt idx="24">
                  <c:v>9.0450438879202802E-2</c:v>
                </c:pt>
                <c:pt idx="25">
                  <c:v>9.0482190074061095E-2</c:v>
                </c:pt>
                <c:pt idx="26">
                  <c:v>9.1517769990257902E-2</c:v>
                </c:pt>
                <c:pt idx="27">
                  <c:v>9.1823930321494607E-2</c:v>
                </c:pt>
                <c:pt idx="28">
                  <c:v>9.2386243488086398E-2</c:v>
                </c:pt>
                <c:pt idx="29">
                  <c:v>9.2890086900339106E-2</c:v>
                </c:pt>
                <c:pt idx="30">
                  <c:v>9.3397107446861499E-2</c:v>
                </c:pt>
                <c:pt idx="31">
                  <c:v>9.3902247997808094E-2</c:v>
                </c:pt>
                <c:pt idx="32">
                  <c:v>9.4407227200659E-2</c:v>
                </c:pt>
                <c:pt idx="33">
                  <c:v>9.9702149573298704E-2</c:v>
                </c:pt>
                <c:pt idx="34">
                  <c:v>0.104794928776728</c:v>
                </c:pt>
                <c:pt idx="35">
                  <c:v>0.107584656582063</c:v>
                </c:pt>
                <c:pt idx="36">
                  <c:v>0.10769893426730499</c:v>
                </c:pt>
                <c:pt idx="37">
                  <c:v>0.107705284402814</c:v>
                </c:pt>
                <c:pt idx="38">
                  <c:v>0.107711634641786</c:v>
                </c:pt>
                <c:pt idx="39">
                  <c:v>0.112809309614212</c:v>
                </c:pt>
                <c:pt idx="40">
                  <c:v>0.116412331349791</c:v>
                </c:pt>
                <c:pt idx="41">
                  <c:v>0.116520219542814</c:v>
                </c:pt>
              </c:numCache>
            </c:numRef>
          </c:xVal>
          <c:yVal>
            <c:numRef>
              <c:f>'Plot Data'!$B$7023:$B$7064</c:f>
              <c:numCache>
                <c:formatCode>General</c:formatCode>
                <c:ptCount val="42"/>
                <c:pt idx="0">
                  <c:v>2497168.0954005001</c:v>
                </c:pt>
                <c:pt idx="1">
                  <c:v>2476192.4704780499</c:v>
                </c:pt>
                <c:pt idx="2">
                  <c:v>2082278.2185748899</c:v>
                </c:pt>
                <c:pt idx="3">
                  <c:v>2036403.0231356199</c:v>
                </c:pt>
                <c:pt idx="4">
                  <c:v>2080289.17142558</c:v>
                </c:pt>
                <c:pt idx="5">
                  <c:v>2097233.2576201898</c:v>
                </c:pt>
                <c:pt idx="6">
                  <c:v>2096606.0581209599</c:v>
                </c:pt>
                <c:pt idx="7">
                  <c:v>2090388.62054714</c:v>
                </c:pt>
                <c:pt idx="8">
                  <c:v>2082192.4445955099</c:v>
                </c:pt>
                <c:pt idx="9">
                  <c:v>2074612.66119011</c:v>
                </c:pt>
                <c:pt idx="10">
                  <c:v>2077412.6346543201</c:v>
                </c:pt>
                <c:pt idx="11">
                  <c:v>1951796.5348140099</c:v>
                </c:pt>
                <c:pt idx="12">
                  <c:v>1936709.2271268</c:v>
                </c:pt>
                <c:pt idx="13">
                  <c:v>1975137.08053266</c:v>
                </c:pt>
                <c:pt idx="14">
                  <c:v>1951393.2596708599</c:v>
                </c:pt>
                <c:pt idx="15">
                  <c:v>1882074.36401583</c:v>
                </c:pt>
                <c:pt idx="16">
                  <c:v>1805707.6585146701</c:v>
                </c:pt>
                <c:pt idx="17">
                  <c:v>1777567.0005059601</c:v>
                </c:pt>
                <c:pt idx="18">
                  <c:v>1735314.74121033</c:v>
                </c:pt>
                <c:pt idx="19">
                  <c:v>1672412.9401601399</c:v>
                </c:pt>
                <c:pt idx="20">
                  <c:v>1578383.4133781199</c:v>
                </c:pt>
                <c:pt idx="21">
                  <c:v>1365252.5598462401</c:v>
                </c:pt>
                <c:pt idx="22">
                  <c:v>1197895.0809207601</c:v>
                </c:pt>
                <c:pt idx="23">
                  <c:v>1027729.6225290101</c:v>
                </c:pt>
                <c:pt idx="24">
                  <c:v>993519.52496303897</c:v>
                </c:pt>
                <c:pt idx="25">
                  <c:v>773528.89028940198</c:v>
                </c:pt>
                <c:pt idx="26">
                  <c:v>613832.13155520998</c:v>
                </c:pt>
                <c:pt idx="27">
                  <c:v>574512.06620198302</c:v>
                </c:pt>
                <c:pt idx="28">
                  <c:v>537071.12678719603</c:v>
                </c:pt>
                <c:pt idx="29">
                  <c:v>513553.175706351</c:v>
                </c:pt>
                <c:pt idx="30">
                  <c:v>495304.28303327202</c:v>
                </c:pt>
                <c:pt idx="31">
                  <c:v>490632.37091776001</c:v>
                </c:pt>
                <c:pt idx="32">
                  <c:v>489467.23804279102</c:v>
                </c:pt>
                <c:pt idx="33">
                  <c:v>347053.76939324598</c:v>
                </c:pt>
                <c:pt idx="34">
                  <c:v>331797.97660828999</c:v>
                </c:pt>
                <c:pt idx="35">
                  <c:v>343344.22196979402</c:v>
                </c:pt>
                <c:pt idx="36">
                  <c:v>343550.24563261698</c:v>
                </c:pt>
                <c:pt idx="37">
                  <c:v>343561.65487837797</c:v>
                </c:pt>
                <c:pt idx="38">
                  <c:v>433885.80362933298</c:v>
                </c:pt>
                <c:pt idx="39">
                  <c:v>362351.58314332302</c:v>
                </c:pt>
                <c:pt idx="40">
                  <c:v>266236.11318787403</c:v>
                </c:pt>
                <c:pt idx="41">
                  <c:v>265561.35073384503</c:v>
                </c:pt>
              </c:numCache>
            </c:numRef>
          </c:yVal>
          <c:smooth val="0"/>
          <c:extLst>
            <c:ext xmlns:c16="http://schemas.microsoft.com/office/drawing/2014/chart" uri="{C3380CC4-5D6E-409C-BE32-E72D297353CC}">
              <c16:uniqueId val="{0000007D-3B72-424F-9EC6-AB8A22BEB92D}"/>
            </c:ext>
          </c:extLst>
        </c:ser>
        <c:ser>
          <c:idx val="126"/>
          <c:order val="126"/>
          <c:tx>
            <c:v>Flow Trajectories 1_91</c:v>
          </c:tx>
          <c:spPr>
            <a:ln w="28575">
              <a:solidFill>
                <a:srgbClr val="696969"/>
              </a:solidFill>
              <a:prstDash val="solid"/>
            </a:ln>
          </c:spPr>
          <c:marker>
            <c:symbol val="circle"/>
            <c:size val="3"/>
            <c:spPr>
              <a:solidFill>
                <a:srgbClr val="696969"/>
              </a:solidFill>
              <a:ln>
                <a:solidFill>
                  <a:srgbClr val="696969"/>
                </a:solidFill>
                <a:prstDash val="solid"/>
              </a:ln>
            </c:spPr>
          </c:marker>
          <c:xVal>
            <c:numRef>
              <c:f>'Plot Data'!$A$7067:$A$7111</c:f>
              <c:numCache>
                <c:formatCode>General</c:formatCode>
                <c:ptCount val="45"/>
                <c:pt idx="0">
                  <c:v>-5.8931124978481301E-5</c:v>
                </c:pt>
                <c:pt idx="1">
                  <c:v>5.27207040713875E-3</c:v>
                </c:pt>
                <c:pt idx="2">
                  <c:v>9.4389651060407202E-3</c:v>
                </c:pt>
                <c:pt idx="3">
                  <c:v>1.45250983650643E-2</c:v>
                </c:pt>
                <c:pt idx="4">
                  <c:v>2.0106109280468801E-2</c:v>
                </c:pt>
                <c:pt idx="5">
                  <c:v>2.51855796770462E-2</c:v>
                </c:pt>
                <c:pt idx="6">
                  <c:v>3.0772954874598399E-2</c:v>
                </c:pt>
                <c:pt idx="7">
                  <c:v>3.58558569566211E-2</c:v>
                </c:pt>
                <c:pt idx="8">
                  <c:v>4.0936438536190799E-2</c:v>
                </c:pt>
                <c:pt idx="9">
                  <c:v>4.6016405103153302E-2</c:v>
                </c:pt>
                <c:pt idx="10">
                  <c:v>5.1095497625192797E-2</c:v>
                </c:pt>
                <c:pt idx="11">
                  <c:v>5.6697402570058099E-2</c:v>
                </c:pt>
                <c:pt idx="12">
                  <c:v>6.1773014282729299E-2</c:v>
                </c:pt>
                <c:pt idx="13">
                  <c:v>6.6329430630779201E-2</c:v>
                </c:pt>
                <c:pt idx="14">
                  <c:v>6.9371569047740597E-2</c:v>
                </c:pt>
                <c:pt idx="15">
                  <c:v>7.3622270798202799E-2</c:v>
                </c:pt>
                <c:pt idx="16">
                  <c:v>7.6981650413895902E-2</c:v>
                </c:pt>
                <c:pt idx="17">
                  <c:v>8.0132000811024798E-2</c:v>
                </c:pt>
                <c:pt idx="18">
                  <c:v>8.2674479242393697E-2</c:v>
                </c:pt>
                <c:pt idx="19">
                  <c:v>8.52167735354976E-2</c:v>
                </c:pt>
                <c:pt idx="20">
                  <c:v>8.72522192135987E-2</c:v>
                </c:pt>
                <c:pt idx="21">
                  <c:v>8.9291416269978705E-2</c:v>
                </c:pt>
                <c:pt idx="22">
                  <c:v>9.1337022686928504E-2</c:v>
                </c:pt>
                <c:pt idx="23">
                  <c:v>9.3085505395782295E-2</c:v>
                </c:pt>
                <c:pt idx="24">
                  <c:v>9.5148920579911297E-2</c:v>
                </c:pt>
                <c:pt idx="25">
                  <c:v>9.6380359069076396E-2</c:v>
                </c:pt>
                <c:pt idx="26">
                  <c:v>9.7300217800226796E-2</c:v>
                </c:pt>
                <c:pt idx="27">
                  <c:v>9.79415840697474E-2</c:v>
                </c:pt>
                <c:pt idx="28">
                  <c:v>9.7973335264605693E-2</c:v>
                </c:pt>
                <c:pt idx="29">
                  <c:v>9.8494687253943003E-2</c:v>
                </c:pt>
                <c:pt idx="30">
                  <c:v>9.9009594564155298E-2</c:v>
                </c:pt>
                <c:pt idx="31">
                  <c:v>9.9526981137582501E-2</c:v>
                </c:pt>
                <c:pt idx="32">
                  <c:v>0.10055819776898101</c:v>
                </c:pt>
                <c:pt idx="33">
                  <c:v>0.105099873014143</c:v>
                </c:pt>
                <c:pt idx="34">
                  <c:v>0.107656283116985</c:v>
                </c:pt>
                <c:pt idx="35">
                  <c:v>0.112739691739687</c:v>
                </c:pt>
                <c:pt idx="36">
                  <c:v>0.114258041160089</c:v>
                </c:pt>
                <c:pt idx="37">
                  <c:v>0.114410345063594</c:v>
                </c:pt>
                <c:pt idx="38">
                  <c:v>0.11442939417466</c:v>
                </c:pt>
                <c:pt idx="39">
                  <c:v>0.114435744413631</c:v>
                </c:pt>
                <c:pt idx="40">
                  <c:v>0.120086400993012</c:v>
                </c:pt>
                <c:pt idx="41">
                  <c:v>0.122655611200091</c:v>
                </c:pt>
                <c:pt idx="42">
                  <c:v>0.123098001204678</c:v>
                </c:pt>
                <c:pt idx="43">
                  <c:v>0.123159626518452</c:v>
                </c:pt>
                <c:pt idx="44">
                  <c:v>0.123160420226588</c:v>
                </c:pt>
              </c:numCache>
            </c:numRef>
          </c:xVal>
          <c:yVal>
            <c:numRef>
              <c:f>'Plot Data'!$B$7067:$B$7111</c:f>
              <c:numCache>
                <c:formatCode>General</c:formatCode>
                <c:ptCount val="45"/>
                <c:pt idx="0">
                  <c:v>2498211.8692897102</c:v>
                </c:pt>
                <c:pt idx="1">
                  <c:v>2488761.32583678</c:v>
                </c:pt>
                <c:pt idx="2">
                  <c:v>2104601.6098742699</c:v>
                </c:pt>
                <c:pt idx="3">
                  <c:v>2031522.7455047199</c:v>
                </c:pt>
                <c:pt idx="4">
                  <c:v>2078881.6112512001</c:v>
                </c:pt>
                <c:pt idx="5">
                  <c:v>2096029.7611142099</c:v>
                </c:pt>
                <c:pt idx="6">
                  <c:v>2098512.0291947802</c:v>
                </c:pt>
                <c:pt idx="7">
                  <c:v>2091689.1215801199</c:v>
                </c:pt>
                <c:pt idx="8">
                  <c:v>2083730.1751269901</c:v>
                </c:pt>
                <c:pt idx="9">
                  <c:v>2075809.04489338</c:v>
                </c:pt>
                <c:pt idx="10">
                  <c:v>2073366.88821655</c:v>
                </c:pt>
                <c:pt idx="11">
                  <c:v>2031245.9889143801</c:v>
                </c:pt>
                <c:pt idx="12">
                  <c:v>1998392.2333385199</c:v>
                </c:pt>
                <c:pt idx="13">
                  <c:v>2023631.0784092599</c:v>
                </c:pt>
                <c:pt idx="14">
                  <c:v>1978575.42928577</c:v>
                </c:pt>
                <c:pt idx="15">
                  <c:v>1975348.0029666501</c:v>
                </c:pt>
                <c:pt idx="16">
                  <c:v>1930568.2029766999</c:v>
                </c:pt>
                <c:pt idx="17">
                  <c:v>1923330.3136493899</c:v>
                </c:pt>
                <c:pt idx="18">
                  <c:v>1905587.5493280899</c:v>
                </c:pt>
                <c:pt idx="19">
                  <c:v>1874864.70993165</c:v>
                </c:pt>
                <c:pt idx="20">
                  <c:v>1842321.9285736999</c:v>
                </c:pt>
                <c:pt idx="21">
                  <c:v>1796796.0094224799</c:v>
                </c:pt>
                <c:pt idx="22">
                  <c:v>1727697.57494657</c:v>
                </c:pt>
                <c:pt idx="23">
                  <c:v>1626452.18163834</c:v>
                </c:pt>
                <c:pt idx="24">
                  <c:v>1395480.99879965</c:v>
                </c:pt>
                <c:pt idx="25">
                  <c:v>1193362.2315416499</c:v>
                </c:pt>
                <c:pt idx="26">
                  <c:v>1022152.84883818</c:v>
                </c:pt>
                <c:pt idx="27">
                  <c:v>912617.54811860202</c:v>
                </c:pt>
                <c:pt idx="28">
                  <c:v>756799.11738235597</c:v>
                </c:pt>
                <c:pt idx="29">
                  <c:v>679180.43571123702</c:v>
                </c:pt>
                <c:pt idx="30">
                  <c:v>613843.19770885305</c:v>
                </c:pt>
                <c:pt idx="31">
                  <c:v>549889.55619686004</c:v>
                </c:pt>
                <c:pt idx="32">
                  <c:v>440906.02766634099</c:v>
                </c:pt>
                <c:pt idx="33">
                  <c:v>384616.59252256801</c:v>
                </c:pt>
                <c:pt idx="34">
                  <c:v>331211.10787546699</c:v>
                </c:pt>
                <c:pt idx="35">
                  <c:v>338764.06497946603</c:v>
                </c:pt>
                <c:pt idx="36">
                  <c:v>344748.86759544298</c:v>
                </c:pt>
                <c:pt idx="37">
                  <c:v>345074.96557870897</c:v>
                </c:pt>
                <c:pt idx="38">
                  <c:v>345115.79641058901</c:v>
                </c:pt>
                <c:pt idx="39">
                  <c:v>446840.521825629</c:v>
                </c:pt>
                <c:pt idx="40">
                  <c:v>329139.64248320501</c:v>
                </c:pt>
                <c:pt idx="41">
                  <c:v>277111.23045579297</c:v>
                </c:pt>
                <c:pt idx="42">
                  <c:v>276674.48670803901</c:v>
                </c:pt>
                <c:pt idx="43">
                  <c:v>276610.90081141901</c:v>
                </c:pt>
                <c:pt idx="44">
                  <c:v>276610.07753836398</c:v>
                </c:pt>
              </c:numCache>
            </c:numRef>
          </c:yVal>
          <c:smooth val="0"/>
          <c:extLst>
            <c:ext xmlns:c16="http://schemas.microsoft.com/office/drawing/2014/chart" uri="{C3380CC4-5D6E-409C-BE32-E72D297353CC}">
              <c16:uniqueId val="{0000007E-3B72-424F-9EC6-AB8A22BEB92D}"/>
            </c:ext>
          </c:extLst>
        </c:ser>
        <c:ser>
          <c:idx val="127"/>
          <c:order val="127"/>
          <c:tx>
            <c:v>Flow Trajectories 1_92</c:v>
          </c:tx>
          <c:spPr>
            <a:ln w="28575">
              <a:solidFill>
                <a:srgbClr val="0000CD"/>
              </a:solidFill>
              <a:prstDash val="solid"/>
            </a:ln>
          </c:spPr>
          <c:marker>
            <c:symbol val="circle"/>
            <c:size val="3"/>
            <c:spPr>
              <a:solidFill>
                <a:srgbClr val="0000CD"/>
              </a:solidFill>
              <a:ln>
                <a:solidFill>
                  <a:srgbClr val="0000CD"/>
                </a:solidFill>
                <a:prstDash val="solid"/>
              </a:ln>
            </c:spPr>
          </c:marker>
          <c:xVal>
            <c:numRef>
              <c:f>'Plot Data'!$A$7114:$A$7175</c:f>
              <c:numCache>
                <c:formatCode>General</c:formatCode>
                <c:ptCount val="62"/>
                <c:pt idx="0">
                  <c:v>-5.8712270840038801E-5</c:v>
                </c:pt>
                <c:pt idx="1">
                  <c:v>5.2610176335418602E-3</c:v>
                </c:pt>
                <c:pt idx="2">
                  <c:v>6.0748856161033198E-3</c:v>
                </c:pt>
                <c:pt idx="3">
                  <c:v>8.6934402695968693E-3</c:v>
                </c:pt>
                <c:pt idx="4">
                  <c:v>1.3792185325113299E-2</c:v>
                </c:pt>
                <c:pt idx="5">
                  <c:v>1.9382523768558601E-2</c:v>
                </c:pt>
                <c:pt idx="6">
                  <c:v>2.4981371852044298E-2</c:v>
                </c:pt>
                <c:pt idx="7">
                  <c:v>3.0066268216955998E-2</c:v>
                </c:pt>
                <c:pt idx="8">
                  <c:v>3.5651811021639501E-2</c:v>
                </c:pt>
                <c:pt idx="9">
                  <c:v>4.0728424213046698E-2</c:v>
                </c:pt>
                <c:pt idx="10">
                  <c:v>4.6312179138166001E-2</c:v>
                </c:pt>
                <c:pt idx="11">
                  <c:v>5.1898902095628703E-2</c:v>
                </c:pt>
                <c:pt idx="12">
                  <c:v>5.7515148993492901E-2</c:v>
                </c:pt>
                <c:pt idx="13">
                  <c:v>6.3061536314656497E-2</c:v>
                </c:pt>
                <c:pt idx="14">
                  <c:v>6.5084284355946195E-2</c:v>
                </c:pt>
                <c:pt idx="15">
                  <c:v>6.9758359716324103E-2</c:v>
                </c:pt>
                <c:pt idx="16">
                  <c:v>7.3285477007281899E-2</c:v>
                </c:pt>
                <c:pt idx="17">
                  <c:v>7.8377987626952E-2</c:v>
                </c:pt>
                <c:pt idx="18">
                  <c:v>8.0407604975765004E-2</c:v>
                </c:pt>
                <c:pt idx="19">
                  <c:v>8.3554732563084599E-2</c:v>
                </c:pt>
                <c:pt idx="20">
                  <c:v>8.60962442469832E-2</c:v>
                </c:pt>
                <c:pt idx="21">
                  <c:v>8.8637787835113904E-2</c:v>
                </c:pt>
                <c:pt idx="22">
                  <c:v>9.1168655679789795E-2</c:v>
                </c:pt>
                <c:pt idx="23">
                  <c:v>9.3014633176720304E-2</c:v>
                </c:pt>
                <c:pt idx="24">
                  <c:v>9.4637369821953699E-2</c:v>
                </c:pt>
                <c:pt idx="25">
                  <c:v>9.6384695724163194E-2</c:v>
                </c:pt>
                <c:pt idx="26">
                  <c:v>9.6698252228579196E-2</c:v>
                </c:pt>
                <c:pt idx="27">
                  <c:v>9.8703762354690805E-2</c:v>
                </c:pt>
                <c:pt idx="28">
                  <c:v>9.9477117320441399E-2</c:v>
                </c:pt>
                <c:pt idx="29">
                  <c:v>9.97495046620899E-2</c:v>
                </c:pt>
                <c:pt idx="30">
                  <c:v>9.9848969634350804E-2</c:v>
                </c:pt>
                <c:pt idx="31">
                  <c:v>9.9972838220957205E-2</c:v>
                </c:pt>
                <c:pt idx="32">
                  <c:v>0.10009631909281699</c:v>
                </c:pt>
                <c:pt idx="33">
                  <c:v>0.100219350559696</c:v>
                </c:pt>
                <c:pt idx="34">
                  <c:v>0.100341909270109</c:v>
                </c:pt>
                <c:pt idx="35">
                  <c:v>0.10046397578277499</c:v>
                </c:pt>
                <c:pt idx="36">
                  <c:v>0.10058553182258199</c:v>
                </c:pt>
                <c:pt idx="37">
                  <c:v>0.100706560264252</c:v>
                </c:pt>
                <c:pt idx="38">
                  <c:v>0.10082704511200299</c:v>
                </c:pt>
                <c:pt idx="39">
                  <c:v>0.10094697147569499</c:v>
                </c:pt>
                <c:pt idx="40">
                  <c:v>0.10106632554390101</c:v>
                </c:pt>
                <c:pt idx="41">
                  <c:v>0.10109012654089</c:v>
                </c:pt>
                <c:pt idx="42">
                  <c:v>0.101699422100906</c:v>
                </c:pt>
                <c:pt idx="43">
                  <c:v>0.102064323186471</c:v>
                </c:pt>
                <c:pt idx="44">
                  <c:v>0.10256878778751601</c:v>
                </c:pt>
                <c:pt idx="45">
                  <c:v>0.102639903449622</c:v>
                </c:pt>
                <c:pt idx="46">
                  <c:v>0.102643459538416</c:v>
                </c:pt>
                <c:pt idx="47">
                  <c:v>0.102643713547591</c:v>
                </c:pt>
                <c:pt idx="48">
                  <c:v>0.10264396755715</c:v>
                </c:pt>
                <c:pt idx="49">
                  <c:v>0.103178357951726</c:v>
                </c:pt>
                <c:pt idx="50">
                  <c:v>0.104209342665624</c:v>
                </c:pt>
                <c:pt idx="51">
                  <c:v>0.1052168147974</c:v>
                </c:pt>
                <c:pt idx="52">
                  <c:v>0.108224116386298</c:v>
                </c:pt>
                <c:pt idx="53">
                  <c:v>0.111307913669162</c:v>
                </c:pt>
                <c:pt idx="54">
                  <c:v>0.116391376597103</c:v>
                </c:pt>
                <c:pt idx="55">
                  <c:v>0.11841174799667099</c:v>
                </c:pt>
                <c:pt idx="56">
                  <c:v>0.118614732016094</c:v>
                </c:pt>
                <c:pt idx="57">
                  <c:v>0.118633780376857</c:v>
                </c:pt>
                <c:pt idx="58">
                  <c:v>0.118640130615829</c:v>
                </c:pt>
                <c:pt idx="59">
                  <c:v>0.121781517636145</c:v>
                </c:pt>
                <c:pt idx="60">
                  <c:v>0.127070545021467</c:v>
                </c:pt>
                <c:pt idx="61">
                  <c:v>0.12735827643247299</c:v>
                </c:pt>
              </c:numCache>
            </c:numRef>
          </c:xVal>
          <c:yVal>
            <c:numRef>
              <c:f>'Plot Data'!$B$7114:$B$7175</c:f>
              <c:numCache>
                <c:formatCode>General</c:formatCode>
                <c:ptCount val="62"/>
                <c:pt idx="0">
                  <c:v>2500190.5775763099</c:v>
                </c:pt>
                <c:pt idx="1">
                  <c:v>2509102.5650444501</c:v>
                </c:pt>
                <c:pt idx="2">
                  <c:v>2498522.93145695</c:v>
                </c:pt>
                <c:pt idx="3">
                  <c:v>2185461.8904246301</c:v>
                </c:pt>
                <c:pt idx="4">
                  <c:v>2019093.5638818501</c:v>
                </c:pt>
                <c:pt idx="5">
                  <c:v>2075972.3474681501</c:v>
                </c:pt>
                <c:pt idx="6">
                  <c:v>2094738.31898244</c:v>
                </c:pt>
                <c:pt idx="7">
                  <c:v>2100883.6890138099</c:v>
                </c:pt>
                <c:pt idx="8">
                  <c:v>2091674.6502199301</c:v>
                </c:pt>
                <c:pt idx="9">
                  <c:v>2084001.2098690199</c:v>
                </c:pt>
                <c:pt idx="10">
                  <c:v>2074989.40595675</c:v>
                </c:pt>
                <c:pt idx="11">
                  <c:v>2072686.9674923399</c:v>
                </c:pt>
                <c:pt idx="12">
                  <c:v>1986635.97058284</c:v>
                </c:pt>
                <c:pt idx="13">
                  <c:v>2068917.2655158199</c:v>
                </c:pt>
                <c:pt idx="14">
                  <c:v>2080050.9778060401</c:v>
                </c:pt>
                <c:pt idx="15">
                  <c:v>1998150.17367345</c:v>
                </c:pt>
                <c:pt idx="16">
                  <c:v>2026715.57141549</c:v>
                </c:pt>
                <c:pt idx="17">
                  <c:v>1978540.9086283699</c:v>
                </c:pt>
                <c:pt idx="18">
                  <c:v>1982326.5741365999</c:v>
                </c:pt>
                <c:pt idx="19">
                  <c:v>1980790.3480893599</c:v>
                </c:pt>
                <c:pt idx="20">
                  <c:v>1965560.1842405801</c:v>
                </c:pt>
                <c:pt idx="21">
                  <c:v>1933437.9865077001</c:v>
                </c:pt>
                <c:pt idx="22">
                  <c:v>1893479.6567283</c:v>
                </c:pt>
                <c:pt idx="23">
                  <c:v>1855803.1565894799</c:v>
                </c:pt>
                <c:pt idx="24">
                  <c:v>1804083.2396493701</c:v>
                </c:pt>
                <c:pt idx="25">
                  <c:v>1719821.95025374</c:v>
                </c:pt>
                <c:pt idx="26">
                  <c:v>1700545.2235165001</c:v>
                </c:pt>
                <c:pt idx="27">
                  <c:v>1498858.7770217999</c:v>
                </c:pt>
                <c:pt idx="28">
                  <c:v>1371645.9411279899</c:v>
                </c:pt>
                <c:pt idx="29">
                  <c:v>1319864.7364213001</c:v>
                </c:pt>
                <c:pt idx="30">
                  <c:v>1299946.58741468</c:v>
                </c:pt>
                <c:pt idx="31">
                  <c:v>1278662.65329413</c:v>
                </c:pt>
                <c:pt idx="32">
                  <c:v>1258966.3843962699</c:v>
                </c:pt>
                <c:pt idx="33">
                  <c:v>1240425.1847627501</c:v>
                </c:pt>
                <c:pt idx="34">
                  <c:v>1222078.0361162</c:v>
                </c:pt>
                <c:pt idx="35">
                  <c:v>1203926.69860793</c:v>
                </c:pt>
                <c:pt idx="36">
                  <c:v>1185972.73130527</c:v>
                </c:pt>
                <c:pt idx="37">
                  <c:v>1168217.49813718</c:v>
                </c:pt>
                <c:pt idx="38">
                  <c:v>1150662.1743395999</c:v>
                </c:pt>
                <c:pt idx="39">
                  <c:v>1133307.75331272</c:v>
                </c:pt>
                <c:pt idx="40">
                  <c:v>1116155.05380604</c:v>
                </c:pt>
                <c:pt idx="41">
                  <c:v>1112748.7806797901</c:v>
                </c:pt>
                <c:pt idx="42">
                  <c:v>981822.94227700797</c:v>
                </c:pt>
                <c:pt idx="43">
                  <c:v>907965.95212189795</c:v>
                </c:pt>
                <c:pt idx="44">
                  <c:v>800177.292029712</c:v>
                </c:pt>
                <c:pt idx="45">
                  <c:v>784522.92229248304</c:v>
                </c:pt>
                <c:pt idx="46">
                  <c:v>783737.40995760995</c:v>
                </c:pt>
                <c:pt idx="47">
                  <c:v>783681.29143730097</c:v>
                </c:pt>
                <c:pt idx="48">
                  <c:v>707366.48629225104</c:v>
                </c:pt>
                <c:pt idx="49">
                  <c:v>621179.38563881395</c:v>
                </c:pt>
                <c:pt idx="50">
                  <c:v>445189.04604054498</c:v>
                </c:pt>
                <c:pt idx="51">
                  <c:v>385686.88065662299</c:v>
                </c:pt>
                <c:pt idx="52">
                  <c:v>405111.54240594403</c:v>
                </c:pt>
                <c:pt idx="53">
                  <c:v>338951.18650469399</c:v>
                </c:pt>
                <c:pt idx="54">
                  <c:v>332993.69771851797</c:v>
                </c:pt>
                <c:pt idx="55">
                  <c:v>340173.99891919497</c:v>
                </c:pt>
                <c:pt idx="56">
                  <c:v>340447.43762359698</c:v>
                </c:pt>
                <c:pt idx="57">
                  <c:v>340473.38165920298</c:v>
                </c:pt>
                <c:pt idx="58">
                  <c:v>443436.32299734303</c:v>
                </c:pt>
                <c:pt idx="59">
                  <c:v>473917.66134696698</c:v>
                </c:pt>
                <c:pt idx="60">
                  <c:v>287499.21185820497</c:v>
                </c:pt>
                <c:pt idx="61">
                  <c:v>287228.88466401899</c:v>
                </c:pt>
              </c:numCache>
            </c:numRef>
          </c:yVal>
          <c:smooth val="0"/>
          <c:extLst>
            <c:ext xmlns:c16="http://schemas.microsoft.com/office/drawing/2014/chart" uri="{C3380CC4-5D6E-409C-BE32-E72D297353CC}">
              <c16:uniqueId val="{0000007F-3B72-424F-9EC6-AB8A22BEB92D}"/>
            </c:ext>
          </c:extLst>
        </c:ser>
        <c:ser>
          <c:idx val="128"/>
          <c:order val="128"/>
          <c:tx>
            <c:v>Flow Trajectories 1_93</c:v>
          </c:tx>
          <c:spPr>
            <a:ln w="28575">
              <a:solidFill>
                <a:srgbClr val="800000"/>
              </a:solidFill>
              <a:prstDash val="solid"/>
            </a:ln>
          </c:spPr>
          <c:marker>
            <c:symbol val="circle"/>
            <c:size val="3"/>
            <c:spPr>
              <a:solidFill>
                <a:srgbClr val="800000"/>
              </a:solidFill>
              <a:ln>
                <a:solidFill>
                  <a:srgbClr val="800000"/>
                </a:solidFill>
                <a:prstDash val="solid"/>
              </a:ln>
            </c:spPr>
          </c:marker>
          <c:xVal>
            <c:numRef>
              <c:f>'Plot Data'!$A$7178:$A$7417</c:f>
              <c:numCache>
                <c:formatCode>General</c:formatCode>
                <c:ptCount val="240"/>
                <c:pt idx="0">
                  <c:v>-5.8712299511786801E-5</c:v>
                </c:pt>
                <c:pt idx="1">
                  <c:v>5.0716073248595703E-3</c:v>
                </c:pt>
                <c:pt idx="2">
                  <c:v>6.0612288559535503E-3</c:v>
                </c:pt>
                <c:pt idx="3">
                  <c:v>8.1239741386715508E-3</c:v>
                </c:pt>
                <c:pt idx="4">
                  <c:v>8.3456957900021594E-3</c:v>
                </c:pt>
                <c:pt idx="5">
                  <c:v>9.1787031602434104E-3</c:v>
                </c:pt>
                <c:pt idx="6">
                  <c:v>1.40694506290294E-2</c:v>
                </c:pt>
                <c:pt idx="7">
                  <c:v>1.7569927388560801E-2</c:v>
                </c:pt>
                <c:pt idx="8">
                  <c:v>2.0612580151252401E-2</c:v>
                </c:pt>
                <c:pt idx="9">
                  <c:v>2.3216924407503999E-2</c:v>
                </c:pt>
                <c:pt idx="10">
                  <c:v>2.55760269835116E-2</c:v>
                </c:pt>
                <c:pt idx="11">
                  <c:v>2.77109788534344E-2</c:v>
                </c:pt>
                <c:pt idx="12">
                  <c:v>2.9674424258177099E-2</c:v>
                </c:pt>
                <c:pt idx="13">
                  <c:v>3.1558875921374997E-2</c:v>
                </c:pt>
                <c:pt idx="14">
                  <c:v>3.3626249030336897E-2</c:v>
                </c:pt>
                <c:pt idx="15">
                  <c:v>3.57129859259551E-2</c:v>
                </c:pt>
                <c:pt idx="16">
                  <c:v>3.7603122708920099E-2</c:v>
                </c:pt>
                <c:pt idx="17">
                  <c:v>3.96786380126153E-2</c:v>
                </c:pt>
                <c:pt idx="18">
                  <c:v>4.1779260070882597E-2</c:v>
                </c:pt>
                <c:pt idx="19">
                  <c:v>4.3703075053171198E-2</c:v>
                </c:pt>
                <c:pt idx="20">
                  <c:v>4.5611229904681402E-2</c:v>
                </c:pt>
                <c:pt idx="21">
                  <c:v>4.7692340690204803E-2</c:v>
                </c:pt>
                <c:pt idx="22">
                  <c:v>4.97885148854832E-2</c:v>
                </c:pt>
                <c:pt idx="23">
                  <c:v>5.1948177033464701E-2</c:v>
                </c:pt>
                <c:pt idx="24">
                  <c:v>5.4217902330059298E-2</c:v>
                </c:pt>
                <c:pt idx="25">
                  <c:v>5.6335640963193503E-2</c:v>
                </c:pt>
                <c:pt idx="26">
                  <c:v>5.78624122112723E-2</c:v>
                </c:pt>
                <c:pt idx="27">
                  <c:v>6.2723704632615201E-2</c:v>
                </c:pt>
                <c:pt idx="28">
                  <c:v>6.4758373945830006E-2</c:v>
                </c:pt>
                <c:pt idx="29">
                  <c:v>6.5788228995260406E-2</c:v>
                </c:pt>
                <c:pt idx="30">
                  <c:v>7.0348894886498606E-2</c:v>
                </c:pt>
                <c:pt idx="31">
                  <c:v>7.3197996366567694E-2</c:v>
                </c:pt>
                <c:pt idx="32">
                  <c:v>7.4011816867375402E-2</c:v>
                </c:pt>
                <c:pt idx="33">
                  <c:v>7.4371977026851693E-2</c:v>
                </c:pt>
                <c:pt idx="34">
                  <c:v>7.4541055583528706E-2</c:v>
                </c:pt>
                <c:pt idx="35">
                  <c:v>7.4672193012302407E-2</c:v>
                </c:pt>
                <c:pt idx="36">
                  <c:v>7.4811966098454294E-2</c:v>
                </c:pt>
                <c:pt idx="37">
                  <c:v>7.4951743669031803E-2</c:v>
                </c:pt>
                <c:pt idx="38">
                  <c:v>7.5157339881768898E-2</c:v>
                </c:pt>
                <c:pt idx="39">
                  <c:v>7.5540625857143301E-2</c:v>
                </c:pt>
                <c:pt idx="40">
                  <c:v>7.6153114813467301E-2</c:v>
                </c:pt>
                <c:pt idx="41">
                  <c:v>7.6841342569860305E-2</c:v>
                </c:pt>
                <c:pt idx="42">
                  <c:v>7.7511323465738205E-2</c:v>
                </c:pt>
                <c:pt idx="43">
                  <c:v>7.8118200426779805E-2</c:v>
                </c:pt>
                <c:pt idx="44">
                  <c:v>7.8640163278421105E-2</c:v>
                </c:pt>
                <c:pt idx="45">
                  <c:v>7.9074208044614694E-2</c:v>
                </c:pt>
                <c:pt idx="46">
                  <c:v>7.9406090507602306E-2</c:v>
                </c:pt>
                <c:pt idx="47">
                  <c:v>7.9670700852971496E-2</c:v>
                </c:pt>
                <c:pt idx="48">
                  <c:v>7.9881820805621007E-2</c:v>
                </c:pt>
                <c:pt idx="49">
                  <c:v>8.0051864023993405E-2</c:v>
                </c:pt>
                <c:pt idx="50">
                  <c:v>8.0185650856599205E-2</c:v>
                </c:pt>
                <c:pt idx="51">
                  <c:v>8.0325343197472407E-2</c:v>
                </c:pt>
                <c:pt idx="52">
                  <c:v>8.0465037822593205E-2</c:v>
                </c:pt>
                <c:pt idx="53">
                  <c:v>8.0592026933761399E-2</c:v>
                </c:pt>
                <c:pt idx="54">
                  <c:v>8.0731675348629905E-2</c:v>
                </c:pt>
                <c:pt idx="55">
                  <c:v>8.0871334741096507E-2</c:v>
                </c:pt>
                <c:pt idx="56">
                  <c:v>8.0998281304288294E-2</c:v>
                </c:pt>
                <c:pt idx="57">
                  <c:v>8.1137893594578403E-2</c:v>
                </c:pt>
                <c:pt idx="58">
                  <c:v>8.1277526548291401E-2</c:v>
                </c:pt>
                <c:pt idx="59">
                  <c:v>8.1417172683645497E-2</c:v>
                </c:pt>
                <c:pt idx="60">
                  <c:v>8.1556817901886097E-2</c:v>
                </c:pt>
                <c:pt idx="61">
                  <c:v>8.1696470662008205E-2</c:v>
                </c:pt>
                <c:pt idx="62">
                  <c:v>8.1823429115810906E-2</c:v>
                </c:pt>
                <c:pt idx="63">
                  <c:v>8.1963047050351207E-2</c:v>
                </c:pt>
                <c:pt idx="64">
                  <c:v>8.2102678418537106E-2</c:v>
                </c:pt>
                <c:pt idx="65">
                  <c:v>8.2242319180188206E-2</c:v>
                </c:pt>
                <c:pt idx="66">
                  <c:v>8.2369275900104899E-2</c:v>
                </c:pt>
                <c:pt idx="67">
                  <c:v>8.2508929465985203E-2</c:v>
                </c:pt>
                <c:pt idx="68">
                  <c:v>8.2648593026496603E-2</c:v>
                </c:pt>
                <c:pt idx="69">
                  <c:v>8.27755206217798E-2</c:v>
                </c:pt>
                <c:pt idx="70">
                  <c:v>8.2915131518944002E-2</c:v>
                </c:pt>
                <c:pt idx="71">
                  <c:v>8.3054750527004798E-2</c:v>
                </c:pt>
                <c:pt idx="72">
                  <c:v>8.3194377979889003E-2</c:v>
                </c:pt>
                <c:pt idx="73">
                  <c:v>8.3321310084196507E-2</c:v>
                </c:pt>
                <c:pt idx="74">
                  <c:v>8.3460933767743606E-2</c:v>
                </c:pt>
                <c:pt idx="75">
                  <c:v>8.3587865165243899E-2</c:v>
                </c:pt>
                <c:pt idx="76">
                  <c:v>8.3727454506444796E-2</c:v>
                </c:pt>
                <c:pt idx="77">
                  <c:v>8.3867057629964006E-2</c:v>
                </c:pt>
                <c:pt idx="78">
                  <c:v>8.4006672594883203E-2</c:v>
                </c:pt>
                <c:pt idx="79">
                  <c:v>8.4146296487760397E-2</c:v>
                </c:pt>
                <c:pt idx="80">
                  <c:v>8.4285941173479706E-2</c:v>
                </c:pt>
                <c:pt idx="81">
                  <c:v>8.4412901090900203E-2</c:v>
                </c:pt>
                <c:pt idx="82">
                  <c:v>8.4539791976295395E-2</c:v>
                </c:pt>
                <c:pt idx="83">
                  <c:v>8.4666672084520306E-2</c:v>
                </c:pt>
                <c:pt idx="84">
                  <c:v>8.4793544662901899E-2</c:v>
                </c:pt>
                <c:pt idx="85">
                  <c:v>8.4920413116031407E-2</c:v>
                </c:pt>
                <c:pt idx="86">
                  <c:v>8.5059973391593602E-2</c:v>
                </c:pt>
                <c:pt idx="87">
                  <c:v>8.5186845762522695E-2</c:v>
                </c:pt>
                <c:pt idx="88">
                  <c:v>8.5313671709189701E-2</c:v>
                </c:pt>
                <c:pt idx="89">
                  <c:v>8.5453153275510493E-2</c:v>
                </c:pt>
                <c:pt idx="90">
                  <c:v>8.5592639217383804E-2</c:v>
                </c:pt>
                <c:pt idx="91">
                  <c:v>8.5719443296772196E-2</c:v>
                </c:pt>
                <c:pt idx="92">
                  <c:v>8.5858922667557305E-2</c:v>
                </c:pt>
                <c:pt idx="93">
                  <c:v>8.5998408650585098E-2</c:v>
                </c:pt>
                <c:pt idx="94">
                  <c:v>8.6125206168662996E-2</c:v>
                </c:pt>
                <c:pt idx="95">
                  <c:v>8.6264602272959207E-2</c:v>
                </c:pt>
                <c:pt idx="96">
                  <c:v>8.6391334902375896E-2</c:v>
                </c:pt>
                <c:pt idx="97">
                  <c:v>8.6518051587840303E-2</c:v>
                </c:pt>
                <c:pt idx="98">
                  <c:v>8.6644748221576307E-2</c:v>
                </c:pt>
                <c:pt idx="99">
                  <c:v>8.6784128828684998E-2</c:v>
                </c:pt>
                <c:pt idx="100">
                  <c:v>8.6910848318360198E-2</c:v>
                </c:pt>
                <c:pt idx="101">
                  <c:v>8.7037371171347799E-2</c:v>
                </c:pt>
                <c:pt idx="102">
                  <c:v>8.7176512197991801E-2</c:v>
                </c:pt>
                <c:pt idx="103">
                  <c:v>8.7302993529478498E-2</c:v>
                </c:pt>
                <c:pt idx="104">
                  <c:v>8.74421287276613E-2</c:v>
                </c:pt>
                <c:pt idx="105">
                  <c:v>8.7568619519175994E-2</c:v>
                </c:pt>
                <c:pt idx="106">
                  <c:v>8.76950912870441E-2</c:v>
                </c:pt>
                <c:pt idx="107">
                  <c:v>8.7821377607918902E-2</c:v>
                </c:pt>
                <c:pt idx="108">
                  <c:v>8.7947611477693394E-2</c:v>
                </c:pt>
                <c:pt idx="109">
                  <c:v>8.8086471272601802E-2</c:v>
                </c:pt>
                <c:pt idx="110">
                  <c:v>8.8212733172698995E-2</c:v>
                </c:pt>
                <c:pt idx="111">
                  <c:v>8.8338991568384498E-2</c:v>
                </c:pt>
                <c:pt idx="112">
                  <c:v>8.8465205683089701E-2</c:v>
                </c:pt>
                <c:pt idx="113">
                  <c:v>8.8591263900244896E-2</c:v>
                </c:pt>
                <c:pt idx="114">
                  <c:v>8.87172746579903E-2</c:v>
                </c:pt>
                <c:pt idx="115">
                  <c:v>8.8792849378018401E-2</c:v>
                </c:pt>
                <c:pt idx="116">
                  <c:v>8.8881153505147303E-2</c:v>
                </c:pt>
                <c:pt idx="117">
                  <c:v>8.9020860081549594E-2</c:v>
                </c:pt>
                <c:pt idx="118">
                  <c:v>8.9160567650912403E-2</c:v>
                </c:pt>
                <c:pt idx="119">
                  <c:v>8.9300275524332701E-2</c:v>
                </c:pt>
                <c:pt idx="120">
                  <c:v>8.9439985929252994E-2</c:v>
                </c:pt>
                <c:pt idx="121">
                  <c:v>8.9579697399112507E-2</c:v>
                </c:pt>
                <c:pt idx="122">
                  <c:v>8.9719409763817301E-2</c:v>
                </c:pt>
                <c:pt idx="123">
                  <c:v>8.98639236375261E-2</c:v>
                </c:pt>
                <c:pt idx="124">
                  <c:v>9.0024936569560704E-2</c:v>
                </c:pt>
                <c:pt idx="125">
                  <c:v>9.02020825881584E-2</c:v>
                </c:pt>
                <c:pt idx="126">
                  <c:v>9.0392643446583598E-2</c:v>
                </c:pt>
                <c:pt idx="127">
                  <c:v>9.0592651009712297E-2</c:v>
                </c:pt>
                <c:pt idx="128">
                  <c:v>9.0797150728878506E-2</c:v>
                </c:pt>
                <c:pt idx="129">
                  <c:v>9.0982330722932894E-2</c:v>
                </c:pt>
                <c:pt idx="130">
                  <c:v>9.1162549624021094E-2</c:v>
                </c:pt>
                <c:pt idx="131">
                  <c:v>9.1334065588889096E-2</c:v>
                </c:pt>
                <c:pt idx="132">
                  <c:v>9.1493822065296507E-2</c:v>
                </c:pt>
                <c:pt idx="133">
                  <c:v>9.1639836221892798E-2</c:v>
                </c:pt>
                <c:pt idx="134">
                  <c:v>9.1771959983172002E-2</c:v>
                </c:pt>
                <c:pt idx="135">
                  <c:v>9.1911665814134402E-2</c:v>
                </c:pt>
                <c:pt idx="136">
                  <c:v>9.2051371248160804E-2</c:v>
                </c:pt>
                <c:pt idx="137">
                  <c:v>9.21910762927E-2</c:v>
                </c:pt>
                <c:pt idx="138">
                  <c:v>9.2330780955980393E-2</c:v>
                </c:pt>
                <c:pt idx="139">
                  <c:v>9.2470490465020205E-2</c:v>
                </c:pt>
                <c:pt idx="140">
                  <c:v>9.2610201651459195E-2</c:v>
                </c:pt>
                <c:pt idx="141">
                  <c:v>9.2737192317051506E-2</c:v>
                </c:pt>
                <c:pt idx="142">
                  <c:v>9.2864177896077899E-2</c:v>
                </c:pt>
                <c:pt idx="143">
                  <c:v>9.2991158970389398E-2</c:v>
                </c:pt>
                <c:pt idx="144">
                  <c:v>9.3130836415973195E-2</c:v>
                </c:pt>
                <c:pt idx="145">
                  <c:v>9.3270514163478202E-2</c:v>
                </c:pt>
                <c:pt idx="146">
                  <c:v>9.3410192703771794E-2</c:v>
                </c:pt>
                <c:pt idx="147">
                  <c:v>9.3549874857512996E-2</c:v>
                </c:pt>
                <c:pt idx="148">
                  <c:v>9.3689558873804105E-2</c:v>
                </c:pt>
                <c:pt idx="149">
                  <c:v>9.3829243587942396E-2</c:v>
                </c:pt>
                <c:pt idx="150">
                  <c:v>9.3968929692806194E-2</c:v>
                </c:pt>
                <c:pt idx="151">
                  <c:v>9.4095916376421396E-2</c:v>
                </c:pt>
                <c:pt idx="152">
                  <c:v>9.4222898625985194E-2</c:v>
                </c:pt>
                <c:pt idx="153">
                  <c:v>9.4349866924799797E-2</c:v>
                </c:pt>
                <c:pt idx="154">
                  <c:v>9.4489531147585307E-2</c:v>
                </c:pt>
                <c:pt idx="155">
                  <c:v>9.4629201493353396E-2</c:v>
                </c:pt>
                <c:pt idx="156">
                  <c:v>9.4768880765437602E-2</c:v>
                </c:pt>
                <c:pt idx="157">
                  <c:v>9.4908563841411595E-2</c:v>
                </c:pt>
                <c:pt idx="158">
                  <c:v>9.5048246672306103E-2</c:v>
                </c:pt>
                <c:pt idx="159">
                  <c:v>9.5187929794305098E-2</c:v>
                </c:pt>
                <c:pt idx="160">
                  <c:v>9.5327618597719793E-2</c:v>
                </c:pt>
                <c:pt idx="161">
                  <c:v>9.5467308076229898E-2</c:v>
                </c:pt>
                <c:pt idx="162">
                  <c:v>9.5594297927350302E-2</c:v>
                </c:pt>
                <c:pt idx="163">
                  <c:v>9.5733985156700604E-2</c:v>
                </c:pt>
                <c:pt idx="164">
                  <c:v>9.5860953553815104E-2</c:v>
                </c:pt>
                <c:pt idx="165">
                  <c:v>9.6000621114747803E-2</c:v>
                </c:pt>
                <c:pt idx="166">
                  <c:v>9.6140294891429695E-2</c:v>
                </c:pt>
                <c:pt idx="167">
                  <c:v>9.6279968474971597E-2</c:v>
                </c:pt>
                <c:pt idx="168">
                  <c:v>9.6419641908086703E-2</c:v>
                </c:pt>
                <c:pt idx="169">
                  <c:v>9.6559315232106896E-2</c:v>
                </c:pt>
                <c:pt idx="170">
                  <c:v>9.6698993571570996E-2</c:v>
                </c:pt>
                <c:pt idx="171">
                  <c:v>9.6838673896933694E-2</c:v>
                </c:pt>
                <c:pt idx="172">
                  <c:v>9.6978354355738206E-2</c:v>
                </c:pt>
                <c:pt idx="173">
                  <c:v>9.7118036431743507E-2</c:v>
                </c:pt>
                <c:pt idx="174">
                  <c:v>9.72577189173707E-2</c:v>
                </c:pt>
                <c:pt idx="175">
                  <c:v>9.7397403260835999E-2</c:v>
                </c:pt>
                <c:pt idx="176">
                  <c:v>9.7524393325968295E-2</c:v>
                </c:pt>
                <c:pt idx="177">
                  <c:v>9.76513816566911E-2</c:v>
                </c:pt>
                <c:pt idx="178">
                  <c:v>9.7778368261195306E-2</c:v>
                </c:pt>
                <c:pt idx="179">
                  <c:v>9.7905346206472704E-2</c:v>
                </c:pt>
                <c:pt idx="180">
                  <c:v>9.8032320754249003E-2</c:v>
                </c:pt>
                <c:pt idx="181">
                  <c:v>9.8159293633556896E-2</c:v>
                </c:pt>
                <c:pt idx="182">
                  <c:v>9.8286264824736999E-2</c:v>
                </c:pt>
                <c:pt idx="183">
                  <c:v>9.8413234300407298E-2</c:v>
                </c:pt>
                <c:pt idx="184">
                  <c:v>9.8540202025489701E-2</c:v>
                </c:pt>
                <c:pt idx="185">
                  <c:v>9.8667167957291593E-2</c:v>
                </c:pt>
                <c:pt idx="186">
                  <c:v>9.8794131362855697E-2</c:v>
                </c:pt>
                <c:pt idx="187">
                  <c:v>9.8921082729967399E-2</c:v>
                </c:pt>
                <c:pt idx="188">
                  <c:v>9.9048017736873606E-2</c:v>
                </c:pt>
                <c:pt idx="189">
                  <c:v>9.9174935718796001E-2</c:v>
                </c:pt>
                <c:pt idx="190">
                  <c:v>9.9301832821290598E-2</c:v>
                </c:pt>
                <c:pt idx="191">
                  <c:v>9.9428701701636396E-2</c:v>
                </c:pt>
                <c:pt idx="192">
                  <c:v>9.9555538464293103E-2</c:v>
                </c:pt>
                <c:pt idx="193">
                  <c:v>9.9682343351127994E-2</c:v>
                </c:pt>
                <c:pt idx="194">
                  <c:v>9.9809113232184304E-2</c:v>
                </c:pt>
                <c:pt idx="195">
                  <c:v>9.9935844747935404E-2</c:v>
                </c:pt>
                <c:pt idx="196">
                  <c:v>0.10006253430425301</c:v>
                </c:pt>
                <c:pt idx="197">
                  <c:v>0.100189155648125</c:v>
                </c:pt>
                <c:pt idx="198">
                  <c:v>0.100315667407151</c:v>
                </c:pt>
                <c:pt idx="199">
                  <c:v>0.100442057736917</c:v>
                </c:pt>
                <c:pt idx="200">
                  <c:v>0.100568311534877</c:v>
                </c:pt>
                <c:pt idx="201">
                  <c:v>0.100694412958498</c:v>
                </c:pt>
                <c:pt idx="202">
                  <c:v>0.100820345442478</c:v>
                </c:pt>
                <c:pt idx="203">
                  <c:v>0.100946089862976</c:v>
                </c:pt>
                <c:pt idx="204">
                  <c:v>0.101071629884493</c:v>
                </c:pt>
                <c:pt idx="205">
                  <c:v>0.101196947005397</c:v>
                </c:pt>
                <c:pt idx="206">
                  <c:v>0.101322020437473</c:v>
                </c:pt>
                <c:pt idx="207">
                  <c:v>0.101446832442059</c:v>
                </c:pt>
                <c:pt idx="208">
                  <c:v>0.101571353073931</c:v>
                </c:pt>
                <c:pt idx="209">
                  <c:v>0.101695488163092</c:v>
                </c:pt>
                <c:pt idx="210">
                  <c:v>0.101819200040814</c:v>
                </c:pt>
                <c:pt idx="211">
                  <c:v>0.10194246610284501</c:v>
                </c:pt>
                <c:pt idx="212">
                  <c:v>0.102065265001046</c:v>
                </c:pt>
                <c:pt idx="213">
                  <c:v>0.10218757663201899</c:v>
                </c:pt>
                <c:pt idx="214">
                  <c:v>0.102309382120822</c:v>
                </c:pt>
                <c:pt idx="215">
                  <c:v>0.10243066380027301</c:v>
                </c:pt>
                <c:pt idx="216">
                  <c:v>0.10255140518636099</c:v>
                </c:pt>
                <c:pt idx="217">
                  <c:v>0.102671590950244</c:v>
                </c:pt>
                <c:pt idx="218">
                  <c:v>0.102791202353978</c:v>
                </c:pt>
                <c:pt idx="219">
                  <c:v>0.10288647025327401</c:v>
                </c:pt>
                <c:pt idx="220">
                  <c:v>0.102900843566038</c:v>
                </c:pt>
                <c:pt idx="221">
                  <c:v>0.10363501079031601</c:v>
                </c:pt>
                <c:pt idx="222">
                  <c:v>0.104174436923411</c:v>
                </c:pt>
                <c:pt idx="223">
                  <c:v>0.10442828942849</c:v>
                </c:pt>
                <c:pt idx="224">
                  <c:v>0.104434639516372</c:v>
                </c:pt>
                <c:pt idx="225">
                  <c:v>0.10444098975534299</c:v>
                </c:pt>
                <c:pt idx="226">
                  <c:v>0.10525983792206001</c:v>
                </c:pt>
                <c:pt idx="227">
                  <c:v>0.106286032178719</c:v>
                </c:pt>
                <c:pt idx="228">
                  <c:v>0.107286108618503</c:v>
                </c:pt>
                <c:pt idx="229">
                  <c:v>0.109793516075631</c:v>
                </c:pt>
                <c:pt idx="230">
                  <c:v>0.113392190223849</c:v>
                </c:pt>
                <c:pt idx="231">
                  <c:v>0.118470824507951</c:v>
                </c:pt>
                <c:pt idx="232">
                  <c:v>0.12023952941146</c:v>
                </c:pt>
                <c:pt idx="233">
                  <c:v>0.120442505657836</c:v>
                </c:pt>
                <c:pt idx="234">
                  <c:v>0.120448855440193</c:v>
                </c:pt>
                <c:pt idx="235">
                  <c:v>0.120455205679164</c:v>
                </c:pt>
                <c:pt idx="236">
                  <c:v>0.123492720533144</c:v>
                </c:pt>
                <c:pt idx="237">
                  <c:v>0.12359466566303499</c:v>
                </c:pt>
                <c:pt idx="238">
                  <c:v>0.12878758246848801</c:v>
                </c:pt>
                <c:pt idx="239">
                  <c:v>0.12917384412493799</c:v>
                </c:pt>
              </c:numCache>
            </c:numRef>
          </c:xVal>
          <c:yVal>
            <c:numRef>
              <c:f>'Plot Data'!$B$7178:$B$7417</c:f>
              <c:numCache>
                <c:formatCode>General</c:formatCode>
                <c:ptCount val="240"/>
                <c:pt idx="0">
                  <c:v>2500943.9903922202</c:v>
                </c:pt>
                <c:pt idx="1">
                  <c:v>2525756.0777917798</c:v>
                </c:pt>
                <c:pt idx="2">
                  <c:v>2539114.4286863701</c:v>
                </c:pt>
                <c:pt idx="3">
                  <c:v>2321609.6920215702</c:v>
                </c:pt>
                <c:pt idx="4">
                  <c:v>2279172.4339638101</c:v>
                </c:pt>
                <c:pt idx="5">
                  <c:v>2094695.8263866899</c:v>
                </c:pt>
                <c:pt idx="6">
                  <c:v>2020314.0020600101</c:v>
                </c:pt>
                <c:pt idx="7">
                  <c:v>2062028.0393866899</c:v>
                </c:pt>
                <c:pt idx="8">
                  <c:v>2084835.7467956501</c:v>
                </c:pt>
                <c:pt idx="9">
                  <c:v>2090283.2353443899</c:v>
                </c:pt>
                <c:pt idx="10">
                  <c:v>2094558.9638314401</c:v>
                </c:pt>
                <c:pt idx="11">
                  <c:v>2100158.0555701</c:v>
                </c:pt>
                <c:pt idx="12">
                  <c:v>2102024.3809141801</c:v>
                </c:pt>
                <c:pt idx="13">
                  <c:v>2100117.0333615202</c:v>
                </c:pt>
                <c:pt idx="14">
                  <c:v>2095822.0955529599</c:v>
                </c:pt>
                <c:pt idx="15">
                  <c:v>2091752.4589048401</c:v>
                </c:pt>
                <c:pt idx="16">
                  <c:v>2089878.03370415</c:v>
                </c:pt>
                <c:pt idx="17">
                  <c:v>2086786.4133384801</c:v>
                </c:pt>
                <c:pt idx="18">
                  <c:v>2081432.42206714</c:v>
                </c:pt>
                <c:pt idx="19">
                  <c:v>2077645.65737463</c:v>
                </c:pt>
                <c:pt idx="20">
                  <c:v>2075392.20918677</c:v>
                </c:pt>
                <c:pt idx="21">
                  <c:v>2073718.0759043901</c:v>
                </c:pt>
                <c:pt idx="22">
                  <c:v>2072823.6099694499</c:v>
                </c:pt>
                <c:pt idx="23">
                  <c:v>2069428.31751397</c:v>
                </c:pt>
                <c:pt idx="24">
                  <c:v>2053739.5194745599</c:v>
                </c:pt>
                <c:pt idx="25">
                  <c:v>2015122.6473950499</c:v>
                </c:pt>
                <c:pt idx="26">
                  <c:v>1952104.4472141899</c:v>
                </c:pt>
                <c:pt idx="27">
                  <c:v>2112307.4466157202</c:v>
                </c:pt>
                <c:pt idx="28">
                  <c:v>2133500.2409591302</c:v>
                </c:pt>
                <c:pt idx="29">
                  <c:v>2130596.0857891901</c:v>
                </c:pt>
                <c:pt idx="30">
                  <c:v>2016252.44487035</c:v>
                </c:pt>
                <c:pt idx="31">
                  <c:v>2067438.8849534299</c:v>
                </c:pt>
                <c:pt idx="32">
                  <c:v>2056674.5565193701</c:v>
                </c:pt>
                <c:pt idx="33">
                  <c:v>2048433.6652719099</c:v>
                </c:pt>
                <c:pt idx="34">
                  <c:v>2043112.7796688799</c:v>
                </c:pt>
                <c:pt idx="35">
                  <c:v>2038897.9101720899</c:v>
                </c:pt>
                <c:pt idx="36">
                  <c:v>2034319.6387056501</c:v>
                </c:pt>
                <c:pt idx="37">
                  <c:v>2029651.3119929701</c:v>
                </c:pt>
                <c:pt idx="38">
                  <c:v>2022736.66110823</c:v>
                </c:pt>
                <c:pt idx="39">
                  <c:v>2009692.1171135299</c:v>
                </c:pt>
                <c:pt idx="40">
                  <c:v>1996073.98842634</c:v>
                </c:pt>
                <c:pt idx="41">
                  <c:v>1996202.9027449</c:v>
                </c:pt>
                <c:pt idx="42">
                  <c:v>1999349.1915066801</c:v>
                </c:pt>
                <c:pt idx="43">
                  <c:v>2000537.7985118399</c:v>
                </c:pt>
                <c:pt idx="44">
                  <c:v>2001162.2993218501</c:v>
                </c:pt>
                <c:pt idx="45">
                  <c:v>2001688.4257388799</c:v>
                </c:pt>
                <c:pt idx="46">
                  <c:v>2001877.09972216</c:v>
                </c:pt>
                <c:pt idx="47">
                  <c:v>2001666.4369351701</c:v>
                </c:pt>
                <c:pt idx="48">
                  <c:v>2001560.40408751</c:v>
                </c:pt>
                <c:pt idx="49">
                  <c:v>2001516.06683627</c:v>
                </c:pt>
                <c:pt idx="50">
                  <c:v>2001481.6834799901</c:v>
                </c:pt>
                <c:pt idx="51">
                  <c:v>2001437.8663262301</c:v>
                </c:pt>
                <c:pt idx="52">
                  <c:v>2001412.86585346</c:v>
                </c:pt>
                <c:pt idx="53">
                  <c:v>2001405.31799527</c:v>
                </c:pt>
                <c:pt idx="54">
                  <c:v>2001407.1103230999</c:v>
                </c:pt>
                <c:pt idx="55">
                  <c:v>2001431.91508763</c:v>
                </c:pt>
                <c:pt idx="56">
                  <c:v>2001474.2086713801</c:v>
                </c:pt>
                <c:pt idx="57">
                  <c:v>2001575.0955339</c:v>
                </c:pt>
                <c:pt idx="58">
                  <c:v>2001730.3291789901</c:v>
                </c:pt>
                <c:pt idx="59">
                  <c:v>2001889.9359466401</c:v>
                </c:pt>
                <c:pt idx="60">
                  <c:v>2002054.37637379</c:v>
                </c:pt>
                <c:pt idx="61">
                  <c:v>2002223.9751843801</c:v>
                </c:pt>
                <c:pt idx="62">
                  <c:v>2002383.0072258101</c:v>
                </c:pt>
                <c:pt idx="63">
                  <c:v>2002562.71118174</c:v>
                </c:pt>
                <c:pt idx="64">
                  <c:v>2002749.12187483</c:v>
                </c:pt>
                <c:pt idx="65">
                  <c:v>2002942.6967233899</c:v>
                </c:pt>
                <c:pt idx="66">
                  <c:v>2003116.75989067</c:v>
                </c:pt>
                <c:pt idx="67">
                  <c:v>2003039.8937345201</c:v>
                </c:pt>
                <c:pt idx="68">
                  <c:v>2003025.95476884</c:v>
                </c:pt>
                <c:pt idx="69">
                  <c:v>2003070.30152656</c:v>
                </c:pt>
                <c:pt idx="70">
                  <c:v>2003181.2882771101</c:v>
                </c:pt>
                <c:pt idx="71">
                  <c:v>2003200.5296179501</c:v>
                </c:pt>
                <c:pt idx="72">
                  <c:v>2003216.6888592099</c:v>
                </c:pt>
                <c:pt idx="73">
                  <c:v>2003236.43700739</c:v>
                </c:pt>
                <c:pt idx="74">
                  <c:v>2003264.1787312599</c:v>
                </c:pt>
                <c:pt idx="75">
                  <c:v>2003295.84867261</c:v>
                </c:pt>
                <c:pt idx="76">
                  <c:v>2003340.38727964</c:v>
                </c:pt>
                <c:pt idx="77">
                  <c:v>2003392.7914338501</c:v>
                </c:pt>
                <c:pt idx="78">
                  <c:v>2003453.80576563</c:v>
                </c:pt>
                <c:pt idx="79">
                  <c:v>2003524.19512853</c:v>
                </c:pt>
                <c:pt idx="80">
                  <c:v>2003603.84597249</c:v>
                </c:pt>
                <c:pt idx="81">
                  <c:v>2003684.95756536</c:v>
                </c:pt>
                <c:pt idx="82">
                  <c:v>2003118.2245559201</c:v>
                </c:pt>
                <c:pt idx="83">
                  <c:v>2002445.1681649201</c:v>
                </c:pt>
                <c:pt idx="84">
                  <c:v>2001871.4447542401</c:v>
                </c:pt>
                <c:pt idx="85">
                  <c:v>2001326.6625514301</c:v>
                </c:pt>
                <c:pt idx="86">
                  <c:v>2000677.1872165799</c:v>
                </c:pt>
                <c:pt idx="87">
                  <c:v>2000139.36497519</c:v>
                </c:pt>
                <c:pt idx="88">
                  <c:v>1999658.4844285301</c:v>
                </c:pt>
                <c:pt idx="89">
                  <c:v>1999195.58840281</c:v>
                </c:pt>
                <c:pt idx="90">
                  <c:v>1998793.89324804</c:v>
                </c:pt>
                <c:pt idx="91">
                  <c:v>1998482.2910407099</c:v>
                </c:pt>
                <c:pt idx="92">
                  <c:v>1998198.60782373</c:v>
                </c:pt>
                <c:pt idx="93">
                  <c:v>1997976.5947086101</c:v>
                </c:pt>
                <c:pt idx="94">
                  <c:v>1997832.22005725</c:v>
                </c:pt>
                <c:pt idx="95">
                  <c:v>1997745.6524199699</c:v>
                </c:pt>
                <c:pt idx="96">
                  <c:v>1997577.6782366401</c:v>
                </c:pt>
                <c:pt idx="97">
                  <c:v>1996077.5910591399</c:v>
                </c:pt>
                <c:pt idx="98">
                  <c:v>1994652.79745781</c:v>
                </c:pt>
                <c:pt idx="99">
                  <c:v>1993169.20778429</c:v>
                </c:pt>
                <c:pt idx="100">
                  <c:v>1991895.11755806</c:v>
                </c:pt>
                <c:pt idx="101">
                  <c:v>1990542.1106779601</c:v>
                </c:pt>
                <c:pt idx="102">
                  <c:v>1988958.13648647</c:v>
                </c:pt>
                <c:pt idx="103">
                  <c:v>1987622.2005551499</c:v>
                </c:pt>
                <c:pt idx="104">
                  <c:v>1986263.19295176</c:v>
                </c:pt>
                <c:pt idx="105">
                  <c:v>1985126.7989831599</c:v>
                </c:pt>
                <c:pt idx="106">
                  <c:v>1984086.2612520501</c:v>
                </c:pt>
                <c:pt idx="107">
                  <c:v>1983178.9536000099</c:v>
                </c:pt>
                <c:pt idx="108">
                  <c:v>1982372.6477714099</c:v>
                </c:pt>
                <c:pt idx="109">
                  <c:v>1981590.1083676401</c:v>
                </c:pt>
                <c:pt idx="110">
                  <c:v>1980945.3294623999</c:v>
                </c:pt>
                <c:pt idx="111">
                  <c:v>1979236.66120599</c:v>
                </c:pt>
                <c:pt idx="112">
                  <c:v>1977575.9936621799</c:v>
                </c:pt>
                <c:pt idx="113">
                  <c:v>1975988.0696856801</c:v>
                </c:pt>
                <c:pt idx="114">
                  <c:v>1974446.3758791001</c:v>
                </c:pt>
                <c:pt idx="115">
                  <c:v>1973544.7644186299</c:v>
                </c:pt>
                <c:pt idx="116">
                  <c:v>1972486.6733388901</c:v>
                </c:pt>
                <c:pt idx="117">
                  <c:v>1970608.8329828901</c:v>
                </c:pt>
                <c:pt idx="118">
                  <c:v>1968765.2414675499</c:v>
                </c:pt>
                <c:pt idx="119">
                  <c:v>1966954.78750353</c:v>
                </c:pt>
                <c:pt idx="120">
                  <c:v>1964879.0562879599</c:v>
                </c:pt>
                <c:pt idx="121">
                  <c:v>1962865.62338775</c:v>
                </c:pt>
                <c:pt idx="122">
                  <c:v>1960941.3207985</c:v>
                </c:pt>
                <c:pt idx="123">
                  <c:v>1959043.51444216</c:v>
                </c:pt>
                <c:pt idx="124">
                  <c:v>1956677.37632455</c:v>
                </c:pt>
                <c:pt idx="125">
                  <c:v>1953908.9826891599</c:v>
                </c:pt>
                <c:pt idx="126">
                  <c:v>1950899.9190951099</c:v>
                </c:pt>
                <c:pt idx="127">
                  <c:v>1947705.73636856</c:v>
                </c:pt>
                <c:pt idx="128">
                  <c:v>1944400.0937647501</c:v>
                </c:pt>
                <c:pt idx="129">
                  <c:v>1941370.5536651099</c:v>
                </c:pt>
                <c:pt idx="130">
                  <c:v>1938387.6871374</c:v>
                </c:pt>
                <c:pt idx="131">
                  <c:v>1935515.9254440099</c:v>
                </c:pt>
                <c:pt idx="132">
                  <c:v>1932810.9750103999</c:v>
                </c:pt>
                <c:pt idx="133">
                  <c:v>1930507.57780251</c:v>
                </c:pt>
                <c:pt idx="134">
                  <c:v>1928392.00764758</c:v>
                </c:pt>
                <c:pt idx="135">
                  <c:v>1926119.8444145699</c:v>
                </c:pt>
                <c:pt idx="136">
                  <c:v>1923811.2385380301</c:v>
                </c:pt>
                <c:pt idx="137">
                  <c:v>1921465.8605013201</c:v>
                </c:pt>
                <c:pt idx="138">
                  <c:v>1919083.3332114001</c:v>
                </c:pt>
                <c:pt idx="139">
                  <c:v>1916501.74199929</c:v>
                </c:pt>
                <c:pt idx="140">
                  <c:v>1913846.61761291</c:v>
                </c:pt>
                <c:pt idx="141">
                  <c:v>1911407.1526659499</c:v>
                </c:pt>
                <c:pt idx="142">
                  <c:v>1908941.58919356</c:v>
                </c:pt>
                <c:pt idx="143">
                  <c:v>1906448.9402818901</c:v>
                </c:pt>
                <c:pt idx="144">
                  <c:v>1903640.2168197799</c:v>
                </c:pt>
                <c:pt idx="145">
                  <c:v>1900797.5151462799</c:v>
                </c:pt>
                <c:pt idx="146">
                  <c:v>1897926.90741991</c:v>
                </c:pt>
                <c:pt idx="147">
                  <c:v>1895027.7655597299</c:v>
                </c:pt>
                <c:pt idx="148">
                  <c:v>1892099.21129157</c:v>
                </c:pt>
                <c:pt idx="149">
                  <c:v>1889140.47161867</c:v>
                </c:pt>
                <c:pt idx="150">
                  <c:v>1886151.0712522001</c:v>
                </c:pt>
                <c:pt idx="151">
                  <c:v>1883405.9466744901</c:v>
                </c:pt>
                <c:pt idx="152">
                  <c:v>1880633.9400012901</c:v>
                </c:pt>
                <c:pt idx="153">
                  <c:v>1877834.40020076</c:v>
                </c:pt>
                <c:pt idx="154">
                  <c:v>1874637.5090199199</c:v>
                </c:pt>
                <c:pt idx="155">
                  <c:v>1870698.8929294799</c:v>
                </c:pt>
                <c:pt idx="156">
                  <c:v>1866745.61397612</c:v>
                </c:pt>
                <c:pt idx="157">
                  <c:v>1862774.73011151</c:v>
                </c:pt>
                <c:pt idx="158">
                  <c:v>1858783.8146194399</c:v>
                </c:pt>
                <c:pt idx="159">
                  <c:v>1854770.1003365</c:v>
                </c:pt>
                <c:pt idx="160">
                  <c:v>1850730.61257491</c:v>
                </c:pt>
                <c:pt idx="161">
                  <c:v>1846663.5327868001</c:v>
                </c:pt>
                <c:pt idx="162">
                  <c:v>1842940.1368495401</c:v>
                </c:pt>
                <c:pt idx="163">
                  <c:v>1838813.4846423201</c:v>
                </c:pt>
                <c:pt idx="164">
                  <c:v>1835032.3006827999</c:v>
                </c:pt>
                <c:pt idx="165">
                  <c:v>1829923.7796386499</c:v>
                </c:pt>
                <c:pt idx="166">
                  <c:v>1824449.4693606501</c:v>
                </c:pt>
                <c:pt idx="167">
                  <c:v>1818938.94251199</c:v>
                </c:pt>
                <c:pt idx="168">
                  <c:v>1813387.40106296</c:v>
                </c:pt>
                <c:pt idx="169">
                  <c:v>1807790.0848195101</c:v>
                </c:pt>
                <c:pt idx="170">
                  <c:v>1802142.08047961</c:v>
                </c:pt>
                <c:pt idx="171">
                  <c:v>1796438.84835782</c:v>
                </c:pt>
                <c:pt idx="172">
                  <c:v>1790675.85954492</c:v>
                </c:pt>
                <c:pt idx="173">
                  <c:v>1784847.72413415</c:v>
                </c:pt>
                <c:pt idx="174">
                  <c:v>1778950.7869043399</c:v>
                </c:pt>
                <c:pt idx="175">
                  <c:v>1771833.0761675499</c:v>
                </c:pt>
                <c:pt idx="176">
                  <c:v>1764837.34319304</c:v>
                </c:pt>
                <c:pt idx="177">
                  <c:v>1757762.92221103</c:v>
                </c:pt>
                <c:pt idx="178">
                  <c:v>1750603.2482652899</c:v>
                </c:pt>
                <c:pt idx="179">
                  <c:v>1743351.92468581</c:v>
                </c:pt>
                <c:pt idx="180">
                  <c:v>1736002.6082245901</c:v>
                </c:pt>
                <c:pt idx="181">
                  <c:v>1728549.1389468</c:v>
                </c:pt>
                <c:pt idx="182">
                  <c:v>1720985.5174274801</c:v>
                </c:pt>
                <c:pt idx="183">
                  <c:v>1713305.8979080899</c:v>
                </c:pt>
                <c:pt idx="184">
                  <c:v>1705504.59248869</c:v>
                </c:pt>
                <c:pt idx="185">
                  <c:v>1697576.0748954499</c:v>
                </c:pt>
                <c:pt idx="186">
                  <c:v>1686743.7861631501</c:v>
                </c:pt>
                <c:pt idx="187">
                  <c:v>1674818.9638815899</c:v>
                </c:pt>
                <c:pt idx="188">
                  <c:v>1662629.80512758</c:v>
                </c:pt>
                <c:pt idx="189">
                  <c:v>1650159.9054131899</c:v>
                </c:pt>
                <c:pt idx="190">
                  <c:v>1637393.39610518</c:v>
                </c:pt>
                <c:pt idx="191">
                  <c:v>1624315.1590429</c:v>
                </c:pt>
                <c:pt idx="192">
                  <c:v>1610911.53190727</c:v>
                </c:pt>
                <c:pt idx="193">
                  <c:v>1597170.76835259</c:v>
                </c:pt>
                <c:pt idx="194">
                  <c:v>1583081.8937131199</c:v>
                </c:pt>
                <c:pt idx="195">
                  <c:v>1568635.14261856</c:v>
                </c:pt>
                <c:pt idx="196">
                  <c:v>1553821.9381180599</c:v>
                </c:pt>
                <c:pt idx="197">
                  <c:v>1536755.9959903599</c:v>
                </c:pt>
                <c:pt idx="198">
                  <c:v>1518469.23567785</c:v>
                </c:pt>
                <c:pt idx="199">
                  <c:v>1499928.0422821401</c:v>
                </c:pt>
                <c:pt idx="200">
                  <c:v>1481135.8040636</c:v>
                </c:pt>
                <c:pt idx="201">
                  <c:v>1462096.63781042</c:v>
                </c:pt>
                <c:pt idx="202">
                  <c:v>1442815.3722286399</c:v>
                </c:pt>
                <c:pt idx="203">
                  <c:v>1423297.2610889401</c:v>
                </c:pt>
                <c:pt idx="204">
                  <c:v>1403550.2515647199</c:v>
                </c:pt>
                <c:pt idx="205">
                  <c:v>1383579.1815126999</c:v>
                </c:pt>
                <c:pt idx="206">
                  <c:v>1363392.33778107</c:v>
                </c:pt>
                <c:pt idx="207">
                  <c:v>1342997.46594536</c:v>
                </c:pt>
                <c:pt idx="208">
                  <c:v>1322486.52036404</c:v>
                </c:pt>
                <c:pt idx="209">
                  <c:v>1302201.50003774</c:v>
                </c:pt>
                <c:pt idx="210">
                  <c:v>1282144.82749136</c:v>
                </c:pt>
                <c:pt idx="211">
                  <c:v>1262317.6279357099</c:v>
                </c:pt>
                <c:pt idx="212">
                  <c:v>1242720.8298400801</c:v>
                </c:pt>
                <c:pt idx="213">
                  <c:v>1223355.1709116001</c:v>
                </c:pt>
                <c:pt idx="214">
                  <c:v>1204221.2046447101</c:v>
                </c:pt>
                <c:pt idx="215">
                  <c:v>1185319.30734292</c:v>
                </c:pt>
                <c:pt idx="216">
                  <c:v>1166649.6855196699</c:v>
                </c:pt>
                <c:pt idx="217">
                  <c:v>1148212.3835902801</c:v>
                </c:pt>
                <c:pt idx="218">
                  <c:v>1130008.6337007999</c:v>
                </c:pt>
                <c:pt idx="219">
                  <c:v>1115613.15656893</c:v>
                </c:pt>
                <c:pt idx="220">
                  <c:v>1112194.8718211299</c:v>
                </c:pt>
                <c:pt idx="221">
                  <c:v>965461.54905594001</c:v>
                </c:pt>
                <c:pt idx="222">
                  <c:v>848736.679902434</c:v>
                </c:pt>
                <c:pt idx="223">
                  <c:v>791213.69493632903</c:v>
                </c:pt>
                <c:pt idx="224">
                  <c:v>789755.10795080697</c:v>
                </c:pt>
                <c:pt idx="225">
                  <c:v>717714.793019037</c:v>
                </c:pt>
                <c:pt idx="226">
                  <c:v>563690.48968447198</c:v>
                </c:pt>
                <c:pt idx="227">
                  <c:v>405901.233278014</c:v>
                </c:pt>
                <c:pt idx="228">
                  <c:v>379019.92247436498</c:v>
                </c:pt>
                <c:pt idx="229">
                  <c:v>407507.31135584699</c:v>
                </c:pt>
                <c:pt idx="230">
                  <c:v>330498.60822282202</c:v>
                </c:pt>
                <c:pt idx="231">
                  <c:v>334529.58282397501</c:v>
                </c:pt>
                <c:pt idx="232">
                  <c:v>340216.33750181901</c:v>
                </c:pt>
                <c:pt idx="233">
                  <c:v>340495.50018712302</c:v>
                </c:pt>
                <c:pt idx="234">
                  <c:v>340504.31028754998</c:v>
                </c:pt>
                <c:pt idx="235">
                  <c:v>446533.32028142101</c:v>
                </c:pt>
                <c:pt idx="236">
                  <c:v>477809.54691557703</c:v>
                </c:pt>
                <c:pt idx="237">
                  <c:v>475085.28523176501</c:v>
                </c:pt>
                <c:pt idx="238">
                  <c:v>286430.89888782299</c:v>
                </c:pt>
                <c:pt idx="239">
                  <c:v>285815.24832462397</c:v>
                </c:pt>
              </c:numCache>
            </c:numRef>
          </c:yVal>
          <c:smooth val="0"/>
          <c:extLst>
            <c:ext xmlns:c16="http://schemas.microsoft.com/office/drawing/2014/chart" uri="{C3380CC4-5D6E-409C-BE32-E72D297353CC}">
              <c16:uniqueId val="{00000080-3B72-424F-9EC6-AB8A22BEB92D}"/>
            </c:ext>
          </c:extLst>
        </c:ser>
        <c:ser>
          <c:idx val="129"/>
          <c:order val="129"/>
          <c:tx>
            <c:v>Flow Trajectories 1_94</c:v>
          </c:tx>
          <c:spPr>
            <a:ln w="28575">
              <a:solidFill>
                <a:srgbClr val="9400D3"/>
              </a:solidFill>
              <a:prstDash val="solid"/>
            </a:ln>
          </c:spPr>
          <c:marker>
            <c:symbol val="circle"/>
            <c:size val="3"/>
            <c:spPr>
              <a:solidFill>
                <a:srgbClr val="9400D3"/>
              </a:solidFill>
              <a:ln>
                <a:solidFill>
                  <a:srgbClr val="9400D3"/>
                </a:solidFill>
                <a:prstDash val="solid"/>
              </a:ln>
            </c:spPr>
          </c:marker>
          <c:xVal>
            <c:numRef>
              <c:f>'Plot Data'!$A$7420:$A$7457</c:f>
              <c:numCache>
                <c:formatCode>General</c:formatCode>
                <c:ptCount val="38"/>
                <c:pt idx="0">
                  <c:v>-5.8934476106104203E-5</c:v>
                </c:pt>
                <c:pt idx="1">
                  <c:v>5.2677999021131299E-3</c:v>
                </c:pt>
                <c:pt idx="2">
                  <c:v>9.44036763575575E-3</c:v>
                </c:pt>
                <c:pt idx="3">
                  <c:v>1.4527444403563799E-2</c:v>
                </c:pt>
                <c:pt idx="4">
                  <c:v>2.01074270182552E-2</c:v>
                </c:pt>
                <c:pt idx="5">
                  <c:v>2.5186546052669699E-2</c:v>
                </c:pt>
                <c:pt idx="6">
                  <c:v>3.07738489058089E-2</c:v>
                </c:pt>
                <c:pt idx="7">
                  <c:v>3.5853970752171498E-2</c:v>
                </c:pt>
                <c:pt idx="8">
                  <c:v>4.1441792501715903E-2</c:v>
                </c:pt>
                <c:pt idx="9">
                  <c:v>4.6522446245223399E-2</c:v>
                </c:pt>
                <c:pt idx="10">
                  <c:v>5.1602022840418801E-2</c:v>
                </c:pt>
                <c:pt idx="11">
                  <c:v>5.3633633214293097E-2</c:v>
                </c:pt>
                <c:pt idx="12">
                  <c:v>5.8763559827671202E-2</c:v>
                </c:pt>
                <c:pt idx="13">
                  <c:v>6.1812325393928599E-2</c:v>
                </c:pt>
                <c:pt idx="14">
                  <c:v>6.4859118690315104E-2</c:v>
                </c:pt>
                <c:pt idx="15">
                  <c:v>6.7399832587787298E-2</c:v>
                </c:pt>
                <c:pt idx="16">
                  <c:v>6.9431613906239295E-2</c:v>
                </c:pt>
                <c:pt idx="17">
                  <c:v>7.1062984754319797E-2</c:v>
                </c:pt>
                <c:pt idx="18">
                  <c:v>7.3114432376999897E-2</c:v>
                </c:pt>
                <c:pt idx="19">
                  <c:v>7.6711659507618199E-2</c:v>
                </c:pt>
                <c:pt idx="20">
                  <c:v>7.7724851313023993E-2</c:v>
                </c:pt>
                <c:pt idx="21">
                  <c:v>7.8636278164444295E-2</c:v>
                </c:pt>
                <c:pt idx="22">
                  <c:v>7.9135244497163901E-2</c:v>
                </c:pt>
                <c:pt idx="23">
                  <c:v>7.9166961429256305E-2</c:v>
                </c:pt>
                <c:pt idx="24">
                  <c:v>7.9198712624114501E-2</c:v>
                </c:pt>
                <c:pt idx="25">
                  <c:v>8.0227570056743594E-2</c:v>
                </c:pt>
                <c:pt idx="26">
                  <c:v>8.0938667997734498E-2</c:v>
                </c:pt>
                <c:pt idx="27">
                  <c:v>8.1449750645566393E-2</c:v>
                </c:pt>
                <c:pt idx="28">
                  <c:v>8.2479259461440593E-2</c:v>
                </c:pt>
                <c:pt idx="29">
                  <c:v>8.4534035190014095E-2</c:v>
                </c:pt>
                <c:pt idx="30">
                  <c:v>8.9292603551599195E-2</c:v>
                </c:pt>
                <c:pt idx="31">
                  <c:v>9.3363038652051603E-2</c:v>
                </c:pt>
                <c:pt idx="32">
                  <c:v>9.6154910555543899E-2</c:v>
                </c:pt>
                <c:pt idx="33">
                  <c:v>9.6212054937838701E-2</c:v>
                </c:pt>
                <c:pt idx="34">
                  <c:v>9.6218405176810406E-2</c:v>
                </c:pt>
                <c:pt idx="35">
                  <c:v>0.101302651034283</c:v>
                </c:pt>
                <c:pt idx="36">
                  <c:v>0.104907257622185</c:v>
                </c:pt>
                <c:pt idx="37">
                  <c:v>0.105014409592717</c:v>
                </c:pt>
              </c:numCache>
            </c:numRef>
          </c:xVal>
          <c:yVal>
            <c:numRef>
              <c:f>'Plot Data'!$B$7420:$B$7457</c:f>
              <c:numCache>
                <c:formatCode>General</c:formatCode>
                <c:ptCount val="38"/>
                <c:pt idx="0">
                  <c:v>2498405.9488555901</c:v>
                </c:pt>
                <c:pt idx="1">
                  <c:v>2490547.9140535202</c:v>
                </c:pt>
                <c:pt idx="2">
                  <c:v>2111215.1647632299</c:v>
                </c:pt>
                <c:pt idx="3">
                  <c:v>2031591.77355095</c:v>
                </c:pt>
                <c:pt idx="4">
                  <c:v>2079580.68637238</c:v>
                </c:pt>
                <c:pt idx="5">
                  <c:v>2093925.4376801599</c:v>
                </c:pt>
                <c:pt idx="6">
                  <c:v>2097168.6580174901</c:v>
                </c:pt>
                <c:pt idx="7">
                  <c:v>2092023.66487103</c:v>
                </c:pt>
                <c:pt idx="8">
                  <c:v>2083466.0947445999</c:v>
                </c:pt>
                <c:pt idx="9">
                  <c:v>2075092.83320713</c:v>
                </c:pt>
                <c:pt idx="10">
                  <c:v>2070307.5039355201</c:v>
                </c:pt>
                <c:pt idx="11">
                  <c:v>2068079.2589666501</c:v>
                </c:pt>
                <c:pt idx="12">
                  <c:v>1847987.2903555301</c:v>
                </c:pt>
                <c:pt idx="13">
                  <c:v>1798924.00177241</c:v>
                </c:pt>
                <c:pt idx="14">
                  <c:v>1801418.1057106799</c:v>
                </c:pt>
                <c:pt idx="15">
                  <c:v>1777957.11751716</c:v>
                </c:pt>
                <c:pt idx="16">
                  <c:v>1733107.23957457</c:v>
                </c:pt>
                <c:pt idx="17">
                  <c:v>1657228.3675816001</c:v>
                </c:pt>
                <c:pt idx="18">
                  <c:v>1511391.80900667</c:v>
                </c:pt>
                <c:pt idx="19">
                  <c:v>1148622.1465845599</c:v>
                </c:pt>
                <c:pt idx="20">
                  <c:v>1045595.43158904</c:v>
                </c:pt>
                <c:pt idx="21">
                  <c:v>924718.89497616701</c:v>
                </c:pt>
                <c:pt idx="22">
                  <c:v>878496.45773073495</c:v>
                </c:pt>
                <c:pt idx="23">
                  <c:v>875216.96874601499</c:v>
                </c:pt>
                <c:pt idx="24">
                  <c:v>805203.08862499602</c:v>
                </c:pt>
                <c:pt idx="25">
                  <c:v>689670.10075637698</c:v>
                </c:pt>
                <c:pt idx="26">
                  <c:v>625551.28947543795</c:v>
                </c:pt>
                <c:pt idx="27">
                  <c:v>584737.91798383801</c:v>
                </c:pt>
                <c:pt idx="28">
                  <c:v>510052.29602340801</c:v>
                </c:pt>
                <c:pt idx="29">
                  <c:v>388953.34273663</c:v>
                </c:pt>
                <c:pt idx="30">
                  <c:v>345989.61644758598</c:v>
                </c:pt>
                <c:pt idx="31">
                  <c:v>343558.49696051999</c:v>
                </c:pt>
                <c:pt idx="32">
                  <c:v>350058.23464649601</c:v>
                </c:pt>
                <c:pt idx="33">
                  <c:v>350100.055412193</c:v>
                </c:pt>
                <c:pt idx="34">
                  <c:v>428869.35568318999</c:v>
                </c:pt>
                <c:pt idx="35">
                  <c:v>388139.01544933399</c:v>
                </c:pt>
                <c:pt idx="36">
                  <c:v>287514.87510493101</c:v>
                </c:pt>
                <c:pt idx="37">
                  <c:v>286241.74401492602</c:v>
                </c:pt>
              </c:numCache>
            </c:numRef>
          </c:yVal>
          <c:smooth val="0"/>
          <c:extLst>
            <c:ext xmlns:c16="http://schemas.microsoft.com/office/drawing/2014/chart" uri="{C3380CC4-5D6E-409C-BE32-E72D297353CC}">
              <c16:uniqueId val="{00000081-3B72-424F-9EC6-AB8A22BEB92D}"/>
            </c:ext>
          </c:extLst>
        </c:ser>
        <c:ser>
          <c:idx val="130"/>
          <c:order val="130"/>
          <c:tx>
            <c:v>Flow Trajectories 1_95</c:v>
          </c:tx>
          <c:spPr>
            <a:ln w="28575">
              <a:solidFill>
                <a:srgbClr val="FFD700"/>
              </a:solidFill>
              <a:prstDash val="solid"/>
            </a:ln>
          </c:spPr>
          <c:marker>
            <c:symbol val="circle"/>
            <c:size val="3"/>
            <c:spPr>
              <a:solidFill>
                <a:srgbClr val="FFD700"/>
              </a:solidFill>
              <a:ln>
                <a:solidFill>
                  <a:srgbClr val="FFD700"/>
                </a:solidFill>
                <a:prstDash val="solid"/>
              </a:ln>
            </c:spPr>
          </c:marker>
          <c:xVal>
            <c:numRef>
              <c:f>'Plot Data'!$A$7460:$A$7499</c:f>
              <c:numCache>
                <c:formatCode>General</c:formatCode>
                <c:ptCount val="40"/>
                <c:pt idx="0">
                  <c:v>-5.8712286636748201E-5</c:v>
                </c:pt>
                <c:pt idx="1">
                  <c:v>5.2580883020977697E-3</c:v>
                </c:pt>
                <c:pt idx="2">
                  <c:v>5.9889995629391997E-3</c:v>
                </c:pt>
                <c:pt idx="3">
                  <c:v>9.1299218065599309E-3</c:v>
                </c:pt>
                <c:pt idx="4">
                  <c:v>1.42195848639069E-2</c:v>
                </c:pt>
                <c:pt idx="5">
                  <c:v>1.9812667349412099E-2</c:v>
                </c:pt>
                <c:pt idx="6">
                  <c:v>2.5407319078762099E-2</c:v>
                </c:pt>
                <c:pt idx="7">
                  <c:v>3.04930972081883E-2</c:v>
                </c:pt>
                <c:pt idx="8">
                  <c:v>3.5576500451666201E-2</c:v>
                </c:pt>
                <c:pt idx="9">
                  <c:v>4.0654526868178602E-2</c:v>
                </c:pt>
                <c:pt idx="10">
                  <c:v>4.6236530558473002E-2</c:v>
                </c:pt>
                <c:pt idx="11">
                  <c:v>5.1822003729491098E-2</c:v>
                </c:pt>
                <c:pt idx="12">
                  <c:v>5.7453974102311199E-2</c:v>
                </c:pt>
                <c:pt idx="13">
                  <c:v>5.9508581072522097E-2</c:v>
                </c:pt>
                <c:pt idx="14">
                  <c:v>6.1543525450071197E-2</c:v>
                </c:pt>
                <c:pt idx="15">
                  <c:v>6.3073416256730394E-2</c:v>
                </c:pt>
                <c:pt idx="16">
                  <c:v>6.4605959563862905E-2</c:v>
                </c:pt>
                <c:pt idx="17">
                  <c:v>6.6141207079898803E-2</c:v>
                </c:pt>
                <c:pt idx="18">
                  <c:v>6.7164006310556107E-2</c:v>
                </c:pt>
                <c:pt idx="19">
                  <c:v>6.7571411272532397E-2</c:v>
                </c:pt>
                <c:pt idx="20">
                  <c:v>6.9129510309630604E-2</c:v>
                </c:pt>
                <c:pt idx="21">
                  <c:v>7.1373394420150005E-2</c:v>
                </c:pt>
                <c:pt idx="22">
                  <c:v>7.2638998828189097E-2</c:v>
                </c:pt>
                <c:pt idx="23">
                  <c:v>7.3844615881773698E-2</c:v>
                </c:pt>
                <c:pt idx="24">
                  <c:v>7.4725235922229599E-2</c:v>
                </c:pt>
                <c:pt idx="25">
                  <c:v>7.4975881219570398E-2</c:v>
                </c:pt>
                <c:pt idx="26">
                  <c:v>7.5007632414428593E-2</c:v>
                </c:pt>
                <c:pt idx="27">
                  <c:v>7.6045507219753394E-2</c:v>
                </c:pt>
                <c:pt idx="28">
                  <c:v>7.6750765516770403E-2</c:v>
                </c:pt>
                <c:pt idx="29">
                  <c:v>7.7759970683801999E-2</c:v>
                </c:pt>
                <c:pt idx="30">
                  <c:v>7.8765011878321106E-2</c:v>
                </c:pt>
                <c:pt idx="31">
                  <c:v>7.9776737513423499E-2</c:v>
                </c:pt>
                <c:pt idx="32">
                  <c:v>8.4883424265548901E-2</c:v>
                </c:pt>
                <c:pt idx="33">
                  <c:v>8.99731142271957E-2</c:v>
                </c:pt>
                <c:pt idx="34">
                  <c:v>9.2000498011673995E-2</c:v>
                </c:pt>
                <c:pt idx="35">
                  <c:v>9.2102055623158499E-2</c:v>
                </c:pt>
                <c:pt idx="36">
                  <c:v>9.2108405862130094E-2</c:v>
                </c:pt>
                <c:pt idx="37">
                  <c:v>9.7193514034304401E-2</c:v>
                </c:pt>
                <c:pt idx="38">
                  <c:v>0.100799106008061</c:v>
                </c:pt>
                <c:pt idx="39">
                  <c:v>0.10090794710030999</c:v>
                </c:pt>
              </c:numCache>
            </c:numRef>
          </c:xVal>
          <c:yVal>
            <c:numRef>
              <c:f>'Plot Data'!$B$7460:$B$7499</c:f>
              <c:numCache>
                <c:formatCode>General</c:formatCode>
                <c:ptCount val="40"/>
                <c:pt idx="0">
                  <c:v>2499905.79299752</c:v>
                </c:pt>
                <c:pt idx="1">
                  <c:v>2509968.2372542098</c:v>
                </c:pt>
                <c:pt idx="2">
                  <c:v>2499997.93423692</c:v>
                </c:pt>
                <c:pt idx="3">
                  <c:v>2108834.2321760398</c:v>
                </c:pt>
                <c:pt idx="4">
                  <c:v>2022535.37692974</c:v>
                </c:pt>
                <c:pt idx="5">
                  <c:v>2079517.9730423701</c:v>
                </c:pt>
                <c:pt idx="6">
                  <c:v>2095184.0232044701</c:v>
                </c:pt>
                <c:pt idx="7">
                  <c:v>2097716.7225803402</c:v>
                </c:pt>
                <c:pt idx="8">
                  <c:v>2092871.9125301801</c:v>
                </c:pt>
                <c:pt idx="9">
                  <c:v>2085492.59968041</c:v>
                </c:pt>
                <c:pt idx="10">
                  <c:v>2075266.3406896701</c:v>
                </c:pt>
                <c:pt idx="11">
                  <c:v>2066563.6297202201</c:v>
                </c:pt>
                <c:pt idx="12">
                  <c:v>1892745.02957456</c:v>
                </c:pt>
                <c:pt idx="13">
                  <c:v>1698880.8997458599</c:v>
                </c:pt>
                <c:pt idx="14">
                  <c:v>1667178.33665245</c:v>
                </c:pt>
                <c:pt idx="15">
                  <c:v>1656149.5415547499</c:v>
                </c:pt>
                <c:pt idx="16">
                  <c:v>1607518.3968130599</c:v>
                </c:pt>
                <c:pt idx="17">
                  <c:v>1542995.5048322601</c:v>
                </c:pt>
                <c:pt idx="18">
                  <c:v>1490139.71329743</c:v>
                </c:pt>
                <c:pt idx="19">
                  <c:v>1469050.95511735</c:v>
                </c:pt>
                <c:pt idx="20">
                  <c:v>1378241.1266529199</c:v>
                </c:pt>
                <c:pt idx="21">
                  <c:v>1218503.8346131099</c:v>
                </c:pt>
                <c:pt idx="22">
                  <c:v>1089504.5219054699</c:v>
                </c:pt>
                <c:pt idx="23">
                  <c:v>928160.46171452303</c:v>
                </c:pt>
                <c:pt idx="24">
                  <c:v>818866.15135640604</c:v>
                </c:pt>
                <c:pt idx="25">
                  <c:v>790759.07438686001</c:v>
                </c:pt>
                <c:pt idx="26">
                  <c:v>831461.96083263506</c:v>
                </c:pt>
                <c:pt idx="27">
                  <c:v>604394.498390191</c:v>
                </c:pt>
                <c:pt idx="28">
                  <c:v>525924.50301830703</c:v>
                </c:pt>
                <c:pt idx="29">
                  <c:v>481597.184835536</c:v>
                </c:pt>
                <c:pt idx="30">
                  <c:v>486378.03575920803</c:v>
                </c:pt>
                <c:pt idx="31">
                  <c:v>482372.72428362799</c:v>
                </c:pt>
                <c:pt idx="32">
                  <c:v>352934.56928736798</c:v>
                </c:pt>
                <c:pt idx="33">
                  <c:v>337505.884593717</c:v>
                </c:pt>
                <c:pt idx="34">
                  <c:v>342066.216167734</c:v>
                </c:pt>
                <c:pt idx="35">
                  <c:v>342180.70734310598</c:v>
                </c:pt>
                <c:pt idx="36">
                  <c:v>436655.53953548201</c:v>
                </c:pt>
                <c:pt idx="37">
                  <c:v>397861.215043845</c:v>
                </c:pt>
                <c:pt idx="38">
                  <c:v>296323.24490794202</c:v>
                </c:pt>
                <c:pt idx="39">
                  <c:v>294813.83245848003</c:v>
                </c:pt>
              </c:numCache>
            </c:numRef>
          </c:yVal>
          <c:smooth val="0"/>
          <c:extLst>
            <c:ext xmlns:c16="http://schemas.microsoft.com/office/drawing/2014/chart" uri="{C3380CC4-5D6E-409C-BE32-E72D297353CC}">
              <c16:uniqueId val="{00000082-3B72-424F-9EC6-AB8A22BEB92D}"/>
            </c:ext>
          </c:extLst>
        </c:ser>
        <c:ser>
          <c:idx val="131"/>
          <c:order val="131"/>
          <c:tx>
            <c:v>Flow Trajectories 1_96</c:v>
          </c:tx>
          <c:spPr>
            <a:ln w="28575">
              <a:solidFill>
                <a:srgbClr val="71588F"/>
              </a:solidFill>
              <a:prstDash val="solid"/>
            </a:ln>
          </c:spPr>
          <c:marker>
            <c:symbol val="circle"/>
            <c:size val="3"/>
            <c:spPr>
              <a:solidFill>
                <a:srgbClr val="71588F"/>
              </a:solidFill>
              <a:ln>
                <a:solidFill>
                  <a:srgbClr val="71588F"/>
                </a:solidFill>
                <a:prstDash val="solid"/>
              </a:ln>
            </c:spPr>
          </c:marker>
          <c:xVal>
            <c:numRef>
              <c:f>'Plot Data'!$A$7502:$A$7562</c:f>
              <c:numCache>
                <c:formatCode>General</c:formatCode>
                <c:ptCount val="61"/>
                <c:pt idx="0">
                  <c:v>-5.8712186017499401E-5</c:v>
                </c:pt>
                <c:pt idx="1">
                  <c:v>5.0622466602067203E-3</c:v>
                </c:pt>
                <c:pt idx="2">
                  <c:v>6.0529318133285904E-3</c:v>
                </c:pt>
                <c:pt idx="3">
                  <c:v>8.3768402346012898E-3</c:v>
                </c:pt>
                <c:pt idx="4">
                  <c:v>9.1333527787603105E-3</c:v>
                </c:pt>
                <c:pt idx="5">
                  <c:v>1.3926318807735099E-2</c:v>
                </c:pt>
                <c:pt idx="6">
                  <c:v>1.7408573719715499E-2</c:v>
                </c:pt>
                <c:pt idx="7">
                  <c:v>2.0107975936774301E-2</c:v>
                </c:pt>
                <c:pt idx="8">
                  <c:v>2.26214720240012E-2</c:v>
                </c:pt>
                <c:pt idx="9">
                  <c:v>2.4871023249789501E-2</c:v>
                </c:pt>
                <c:pt idx="10">
                  <c:v>2.69577838877046E-2</c:v>
                </c:pt>
                <c:pt idx="11">
                  <c:v>2.8916008099917401E-2</c:v>
                </c:pt>
                <c:pt idx="12">
                  <c:v>3.07698169103462E-2</c:v>
                </c:pt>
                <c:pt idx="13">
                  <c:v>3.2558163718911501E-2</c:v>
                </c:pt>
                <c:pt idx="14">
                  <c:v>3.4308735621711203E-2</c:v>
                </c:pt>
                <c:pt idx="15">
                  <c:v>3.6028783356567097E-2</c:v>
                </c:pt>
                <c:pt idx="16">
                  <c:v>3.7725978277893299E-2</c:v>
                </c:pt>
                <c:pt idx="17">
                  <c:v>3.94127112539812E-2</c:v>
                </c:pt>
                <c:pt idx="18">
                  <c:v>4.1274419202100503E-2</c:v>
                </c:pt>
                <c:pt idx="19">
                  <c:v>4.3165077542967799E-2</c:v>
                </c:pt>
                <c:pt idx="20">
                  <c:v>4.5090780598194699E-2</c:v>
                </c:pt>
                <c:pt idx="21">
                  <c:v>4.7039573861825501E-2</c:v>
                </c:pt>
                <c:pt idx="22">
                  <c:v>4.7395449122703E-2</c:v>
                </c:pt>
                <c:pt idx="23">
                  <c:v>4.9176800886664498E-2</c:v>
                </c:pt>
                <c:pt idx="24">
                  <c:v>5.0950728745846399E-2</c:v>
                </c:pt>
                <c:pt idx="25">
                  <c:v>5.2712231837903099E-2</c:v>
                </c:pt>
                <c:pt idx="26">
                  <c:v>5.4462144361448701E-2</c:v>
                </c:pt>
                <c:pt idx="27">
                  <c:v>5.6165972799058099E-2</c:v>
                </c:pt>
                <c:pt idx="28">
                  <c:v>5.7538405937866202E-2</c:v>
                </c:pt>
                <c:pt idx="29">
                  <c:v>5.8246988286867599E-2</c:v>
                </c:pt>
                <c:pt idx="30">
                  <c:v>5.8603502816196897E-2</c:v>
                </c:pt>
                <c:pt idx="31">
                  <c:v>5.8740775422503499E-2</c:v>
                </c:pt>
                <c:pt idx="32">
                  <c:v>5.8804274461188202E-2</c:v>
                </c:pt>
                <c:pt idx="33">
                  <c:v>5.8929647515187103E-2</c:v>
                </c:pt>
                <c:pt idx="34">
                  <c:v>5.9042272712958997E-2</c:v>
                </c:pt>
                <c:pt idx="35">
                  <c:v>6.0051099101104503E-2</c:v>
                </c:pt>
                <c:pt idx="36">
                  <c:v>6.0859568610737699E-2</c:v>
                </c:pt>
                <c:pt idx="37">
                  <c:v>6.1777672691201498E-2</c:v>
                </c:pt>
                <c:pt idx="38">
                  <c:v>6.2521120511350295E-2</c:v>
                </c:pt>
                <c:pt idx="39">
                  <c:v>6.3435361455976405E-2</c:v>
                </c:pt>
                <c:pt idx="40">
                  <c:v>6.54803092258327E-2</c:v>
                </c:pt>
                <c:pt idx="41">
                  <c:v>6.7848271962186596E-2</c:v>
                </c:pt>
                <c:pt idx="42">
                  <c:v>7.01956236644833E-2</c:v>
                </c:pt>
                <c:pt idx="43">
                  <c:v>7.1092042657036406E-2</c:v>
                </c:pt>
                <c:pt idx="44">
                  <c:v>7.1481764102746703E-2</c:v>
                </c:pt>
                <c:pt idx="45">
                  <c:v>7.20237713265829E-2</c:v>
                </c:pt>
                <c:pt idx="46">
                  <c:v>7.22509616836461E-2</c:v>
                </c:pt>
                <c:pt idx="47">
                  <c:v>7.2282712878504393E-2</c:v>
                </c:pt>
                <c:pt idx="48">
                  <c:v>7.3326245312445207E-2</c:v>
                </c:pt>
                <c:pt idx="49">
                  <c:v>7.4362808289962501E-2</c:v>
                </c:pt>
                <c:pt idx="50">
                  <c:v>7.5900499524551093E-2</c:v>
                </c:pt>
                <c:pt idx="51">
                  <c:v>7.8410952469625705E-2</c:v>
                </c:pt>
                <c:pt idx="52">
                  <c:v>8.1986461531490307E-2</c:v>
                </c:pt>
                <c:pt idx="53">
                  <c:v>8.7072894038765905E-2</c:v>
                </c:pt>
                <c:pt idx="54">
                  <c:v>8.9098583130397493E-2</c:v>
                </c:pt>
                <c:pt idx="55">
                  <c:v>8.9301652873200202E-2</c:v>
                </c:pt>
                <c:pt idx="56">
                  <c:v>8.9308002840808406E-2</c:v>
                </c:pt>
                <c:pt idx="57">
                  <c:v>8.9314353079780098E-2</c:v>
                </c:pt>
                <c:pt idx="58">
                  <c:v>9.4923572845498003E-2</c:v>
                </c:pt>
                <c:pt idx="59">
                  <c:v>9.8011773444520903E-2</c:v>
                </c:pt>
                <c:pt idx="60">
                  <c:v>9.8080066689136103E-2</c:v>
                </c:pt>
              </c:numCache>
            </c:numRef>
          </c:xVal>
          <c:yVal>
            <c:numRef>
              <c:f>'Plot Data'!$B$7502:$B$7562</c:f>
              <c:numCache>
                <c:formatCode>General</c:formatCode>
                <c:ptCount val="61"/>
                <c:pt idx="0">
                  <c:v>2500542.6776752402</c:v>
                </c:pt>
                <c:pt idx="1">
                  <c:v>2523585.8109587701</c:v>
                </c:pt>
                <c:pt idx="2">
                  <c:v>2538153.6418898301</c:v>
                </c:pt>
                <c:pt idx="3">
                  <c:v>2271728.8944206201</c:v>
                </c:pt>
                <c:pt idx="4">
                  <c:v>2093987.8905726899</c:v>
                </c:pt>
                <c:pt idx="5">
                  <c:v>2017939.1911434</c:v>
                </c:pt>
                <c:pt idx="6">
                  <c:v>2059641.86888914</c:v>
                </c:pt>
                <c:pt idx="7">
                  <c:v>2083511.00109302</c:v>
                </c:pt>
                <c:pt idx="8">
                  <c:v>2092796.58586043</c:v>
                </c:pt>
                <c:pt idx="9">
                  <c:v>2095341.6977133499</c:v>
                </c:pt>
                <c:pt idx="10">
                  <c:v>2095716.01855921</c:v>
                </c:pt>
                <c:pt idx="11">
                  <c:v>2096950.58237383</c:v>
                </c:pt>
                <c:pt idx="12">
                  <c:v>2097536.6960994201</c:v>
                </c:pt>
                <c:pt idx="13">
                  <c:v>2095590.9921193901</c:v>
                </c:pt>
                <c:pt idx="14">
                  <c:v>2093877.49345303</c:v>
                </c:pt>
                <c:pt idx="15">
                  <c:v>2092503.08421115</c:v>
                </c:pt>
                <c:pt idx="16">
                  <c:v>2090537.16665874</c:v>
                </c:pt>
                <c:pt idx="17">
                  <c:v>2087759.29137156</c:v>
                </c:pt>
                <c:pt idx="18">
                  <c:v>2084442.3854541399</c:v>
                </c:pt>
                <c:pt idx="19">
                  <c:v>2080511.8143078201</c:v>
                </c:pt>
                <c:pt idx="20">
                  <c:v>2076739.76201264</c:v>
                </c:pt>
                <c:pt idx="21">
                  <c:v>2073328.0160881199</c:v>
                </c:pt>
                <c:pt idx="22">
                  <c:v>2072690.84358114</c:v>
                </c:pt>
                <c:pt idx="23">
                  <c:v>2069406.55568535</c:v>
                </c:pt>
                <c:pt idx="24">
                  <c:v>2065761.09540402</c:v>
                </c:pt>
                <c:pt idx="25">
                  <c:v>2057080.07071603</c:v>
                </c:pt>
                <c:pt idx="26">
                  <c:v>2030943.76501637</c:v>
                </c:pt>
                <c:pt idx="27">
                  <c:v>1969399.2134598901</c:v>
                </c:pt>
                <c:pt idx="28">
                  <c:v>1783795.57456527</c:v>
                </c:pt>
                <c:pt idx="29">
                  <c:v>1643846.6166173699</c:v>
                </c:pt>
                <c:pt idx="30">
                  <c:v>1601700.00175355</c:v>
                </c:pt>
                <c:pt idx="31">
                  <c:v>1584879.7140967001</c:v>
                </c:pt>
                <c:pt idx="32">
                  <c:v>1576993.93581955</c:v>
                </c:pt>
                <c:pt idx="33">
                  <c:v>1565463.10563149</c:v>
                </c:pt>
                <c:pt idx="34">
                  <c:v>1555188.51446781</c:v>
                </c:pt>
                <c:pt idx="35">
                  <c:v>1473580.6597248099</c:v>
                </c:pt>
                <c:pt idx="36">
                  <c:v>1434056.27766925</c:v>
                </c:pt>
                <c:pt idx="37">
                  <c:v>1406256.9330712699</c:v>
                </c:pt>
                <c:pt idx="38">
                  <c:v>1380594.5197228401</c:v>
                </c:pt>
                <c:pt idx="39">
                  <c:v>1322684.17252575</c:v>
                </c:pt>
                <c:pt idx="40">
                  <c:v>1198053.5527379899</c:v>
                </c:pt>
                <c:pt idx="41">
                  <c:v>1090944.87812656</c:v>
                </c:pt>
                <c:pt idx="42">
                  <c:v>972476.53085444798</c:v>
                </c:pt>
                <c:pt idx="43">
                  <c:v>913373.99942983803</c:v>
                </c:pt>
                <c:pt idx="44">
                  <c:v>882144.71333232406</c:v>
                </c:pt>
                <c:pt idx="45">
                  <c:v>822806.95932805096</c:v>
                </c:pt>
                <c:pt idx="46">
                  <c:v>804731.43443139398</c:v>
                </c:pt>
                <c:pt idx="47">
                  <c:v>897820.59736546595</c:v>
                </c:pt>
                <c:pt idx="48">
                  <c:v>719797.73109381704</c:v>
                </c:pt>
                <c:pt idx="49">
                  <c:v>564146.91845644801</c:v>
                </c:pt>
                <c:pt idx="50">
                  <c:v>420192.45378465898</c:v>
                </c:pt>
                <c:pt idx="51">
                  <c:v>413993.81025426398</c:v>
                </c:pt>
                <c:pt idx="52">
                  <c:v>355092.12573948002</c:v>
                </c:pt>
                <c:pt idx="53">
                  <c:v>343132.31595272099</c:v>
                </c:pt>
                <c:pt idx="54">
                  <c:v>345209.29584311799</c:v>
                </c:pt>
                <c:pt idx="55">
                  <c:v>345200.93179052498</c:v>
                </c:pt>
                <c:pt idx="56">
                  <c:v>345200.71254882799</c:v>
                </c:pt>
                <c:pt idx="57">
                  <c:v>446681.36955427402</c:v>
                </c:pt>
                <c:pt idx="58">
                  <c:v>379635.919402075</c:v>
                </c:pt>
                <c:pt idx="59">
                  <c:v>301480.72880124499</c:v>
                </c:pt>
                <c:pt idx="60">
                  <c:v>300611.833457948</c:v>
                </c:pt>
              </c:numCache>
            </c:numRef>
          </c:yVal>
          <c:smooth val="0"/>
          <c:extLst>
            <c:ext xmlns:c16="http://schemas.microsoft.com/office/drawing/2014/chart" uri="{C3380CC4-5D6E-409C-BE32-E72D297353CC}">
              <c16:uniqueId val="{00000083-3B72-424F-9EC6-AB8A22BEB92D}"/>
            </c:ext>
          </c:extLst>
        </c:ser>
        <c:ser>
          <c:idx val="132"/>
          <c:order val="132"/>
          <c:tx>
            <c:v>Flow Trajectories 1_97</c:v>
          </c:tx>
          <c:spPr>
            <a:ln w="28575">
              <a:solidFill>
                <a:srgbClr val="A84340"/>
              </a:solidFill>
              <a:prstDash val="solid"/>
            </a:ln>
          </c:spPr>
          <c:marker>
            <c:symbol val="circle"/>
            <c:size val="3"/>
            <c:spPr>
              <a:solidFill>
                <a:srgbClr val="A84340"/>
              </a:solidFill>
              <a:ln>
                <a:solidFill>
                  <a:srgbClr val="A84340"/>
                </a:solidFill>
                <a:prstDash val="solid"/>
              </a:ln>
            </c:spPr>
          </c:marker>
          <c:xVal>
            <c:numRef>
              <c:f>'Plot Data'!$A$7565:$A$7644</c:f>
              <c:numCache>
                <c:formatCode>General</c:formatCode>
                <c:ptCount val="80"/>
                <c:pt idx="0">
                  <c:v>-5.8709325040779899E-5</c:v>
                </c:pt>
                <c:pt idx="1">
                  <c:v>5.2536018769033296E-3</c:v>
                </c:pt>
                <c:pt idx="2">
                  <c:v>6.25575500997192E-3</c:v>
                </c:pt>
                <c:pt idx="3">
                  <c:v>6.8630003492097498E-3</c:v>
                </c:pt>
                <c:pt idx="4">
                  <c:v>9.0520848266890993E-3</c:v>
                </c:pt>
                <c:pt idx="5">
                  <c:v>1.41441713855996E-2</c:v>
                </c:pt>
                <c:pt idx="6">
                  <c:v>1.9722542397734698E-2</c:v>
                </c:pt>
                <c:pt idx="7">
                  <c:v>2.5314661077718199E-2</c:v>
                </c:pt>
                <c:pt idx="8">
                  <c:v>3.0907341514928199E-2</c:v>
                </c:pt>
                <c:pt idx="9">
                  <c:v>3.5988326281170303E-2</c:v>
                </c:pt>
                <c:pt idx="10">
                  <c:v>4.1067853116484698E-2</c:v>
                </c:pt>
                <c:pt idx="11">
                  <c:v>4.6655214983634299E-2</c:v>
                </c:pt>
                <c:pt idx="12">
                  <c:v>5.1730581789152699E-2</c:v>
                </c:pt>
                <c:pt idx="13">
                  <c:v>5.5273385231560897E-2</c:v>
                </c:pt>
                <c:pt idx="14">
                  <c:v>5.6441879168374197E-2</c:v>
                </c:pt>
                <c:pt idx="15">
                  <c:v>5.6456436866464399E-2</c:v>
                </c:pt>
                <c:pt idx="16">
                  <c:v>5.8533078647301201E-2</c:v>
                </c:pt>
                <c:pt idx="17">
                  <c:v>6.0746300408412203E-2</c:v>
                </c:pt>
                <c:pt idx="18">
                  <c:v>6.2584792004987094E-2</c:v>
                </c:pt>
                <c:pt idx="19">
                  <c:v>6.4095323989333694E-2</c:v>
                </c:pt>
                <c:pt idx="20">
                  <c:v>6.5475931265290804E-2</c:v>
                </c:pt>
                <c:pt idx="21">
                  <c:v>6.66217646637626E-2</c:v>
                </c:pt>
                <c:pt idx="22">
                  <c:v>6.7611483580401796E-2</c:v>
                </c:pt>
                <c:pt idx="23">
                  <c:v>6.8518103611299105E-2</c:v>
                </c:pt>
                <c:pt idx="24">
                  <c:v>6.9484230347362994E-2</c:v>
                </c:pt>
                <c:pt idx="25">
                  <c:v>7.0627269761531206E-2</c:v>
                </c:pt>
                <c:pt idx="26">
                  <c:v>7.1924221936077906E-2</c:v>
                </c:pt>
                <c:pt idx="27">
                  <c:v>7.3223850275216204E-2</c:v>
                </c:pt>
                <c:pt idx="28">
                  <c:v>7.4277187176203296E-2</c:v>
                </c:pt>
                <c:pt idx="29">
                  <c:v>7.5118509095397898E-2</c:v>
                </c:pt>
                <c:pt idx="30">
                  <c:v>7.5742943477726005E-2</c:v>
                </c:pt>
                <c:pt idx="31">
                  <c:v>7.6189252206563904E-2</c:v>
                </c:pt>
                <c:pt idx="32">
                  <c:v>7.6500393135168807E-2</c:v>
                </c:pt>
                <c:pt idx="33">
                  <c:v>7.6713677018431306E-2</c:v>
                </c:pt>
                <c:pt idx="34">
                  <c:v>7.6858369190898307E-2</c:v>
                </c:pt>
                <c:pt idx="35">
                  <c:v>7.68839171149579E-2</c:v>
                </c:pt>
                <c:pt idx="36">
                  <c:v>7.7010992538324496E-2</c:v>
                </c:pt>
                <c:pt idx="37">
                  <c:v>7.7138067243793004E-2</c:v>
                </c:pt>
                <c:pt idx="38">
                  <c:v>7.7265038841901806E-2</c:v>
                </c:pt>
                <c:pt idx="39">
                  <c:v>7.7391973902436004E-2</c:v>
                </c:pt>
                <c:pt idx="40">
                  <c:v>7.7518746009607994E-2</c:v>
                </c:pt>
                <c:pt idx="41">
                  <c:v>7.7645415220794906E-2</c:v>
                </c:pt>
                <c:pt idx="42">
                  <c:v>7.7771963194518096E-2</c:v>
                </c:pt>
                <c:pt idx="43">
                  <c:v>7.7898369733171297E-2</c:v>
                </c:pt>
                <c:pt idx="44">
                  <c:v>7.8024614652729293E-2</c:v>
                </c:pt>
                <c:pt idx="45">
                  <c:v>7.8150678456910497E-2</c:v>
                </c:pt>
                <c:pt idx="46">
                  <c:v>7.8276542454241801E-2</c:v>
                </c:pt>
                <c:pt idx="47">
                  <c:v>7.84021843266961E-2</c:v>
                </c:pt>
                <c:pt idx="48">
                  <c:v>7.8527591317159404E-2</c:v>
                </c:pt>
                <c:pt idx="49">
                  <c:v>7.8652748277315304E-2</c:v>
                </c:pt>
                <c:pt idx="50">
                  <c:v>7.8777640764484805E-2</c:v>
                </c:pt>
                <c:pt idx="51">
                  <c:v>7.8902255609341193E-2</c:v>
                </c:pt>
                <c:pt idx="52">
                  <c:v>7.9026553920803294E-2</c:v>
                </c:pt>
                <c:pt idx="53">
                  <c:v>7.9150416904317095E-2</c:v>
                </c:pt>
                <c:pt idx="54">
                  <c:v>7.9273806651926806E-2</c:v>
                </c:pt>
                <c:pt idx="55">
                  <c:v>7.9396692221908302E-2</c:v>
                </c:pt>
                <c:pt idx="56">
                  <c:v>7.9519043829820293E-2</c:v>
                </c:pt>
                <c:pt idx="57">
                  <c:v>7.9640837249426499E-2</c:v>
                </c:pt>
                <c:pt idx="58">
                  <c:v>7.9762043877424596E-2</c:v>
                </c:pt>
                <c:pt idx="59">
                  <c:v>7.9882635276269001E-2</c:v>
                </c:pt>
                <c:pt idx="60">
                  <c:v>8.0002587448608803E-2</c:v>
                </c:pt>
                <c:pt idx="61">
                  <c:v>8.0109979370423995E-2</c:v>
                </c:pt>
                <c:pt idx="62">
                  <c:v>8.0598327745810994E-2</c:v>
                </c:pt>
                <c:pt idx="63">
                  <c:v>8.1194414529368E-2</c:v>
                </c:pt>
                <c:pt idx="64">
                  <c:v>8.1396982092374295E-2</c:v>
                </c:pt>
                <c:pt idx="65">
                  <c:v>8.1403332331346001E-2</c:v>
                </c:pt>
                <c:pt idx="66">
                  <c:v>8.1916304546938296E-2</c:v>
                </c:pt>
                <c:pt idx="67">
                  <c:v>8.2429335699740994E-2</c:v>
                </c:pt>
                <c:pt idx="68">
                  <c:v>8.3151247484657798E-2</c:v>
                </c:pt>
                <c:pt idx="69">
                  <c:v>8.8732601252820203E-2</c:v>
                </c:pt>
                <c:pt idx="70">
                  <c:v>9.0964554388600904E-2</c:v>
                </c:pt>
                <c:pt idx="71">
                  <c:v>9.5027321564231895E-2</c:v>
                </c:pt>
                <c:pt idx="72">
                  <c:v>9.7307901935927005E-2</c:v>
                </c:pt>
                <c:pt idx="73">
                  <c:v>9.7485613333104404E-2</c:v>
                </c:pt>
                <c:pt idx="74">
                  <c:v>9.7498312658735903E-2</c:v>
                </c:pt>
                <c:pt idx="75">
                  <c:v>9.7504662897707498E-2</c:v>
                </c:pt>
                <c:pt idx="76">
                  <c:v>0.103135644485939</c:v>
                </c:pt>
                <c:pt idx="77">
                  <c:v>0.106225774512254</c:v>
                </c:pt>
                <c:pt idx="78">
                  <c:v>0.106239274857387</c:v>
                </c:pt>
                <c:pt idx="79">
                  <c:v>0.10624006857335801</c:v>
                </c:pt>
              </c:numCache>
            </c:numRef>
          </c:xVal>
          <c:yVal>
            <c:numRef>
              <c:f>'Plot Data'!$B$7565:$B$7644</c:f>
              <c:numCache>
                <c:formatCode>General</c:formatCode>
                <c:ptCount val="80"/>
                <c:pt idx="0">
                  <c:v>2500546.9114327501</c:v>
                </c:pt>
                <c:pt idx="1">
                  <c:v>2520064.9972202601</c:v>
                </c:pt>
                <c:pt idx="2">
                  <c:v>2516103.9789247899</c:v>
                </c:pt>
                <c:pt idx="3">
                  <c:v>2505826.7164193499</c:v>
                </c:pt>
                <c:pt idx="4">
                  <c:v>2141707.04584073</c:v>
                </c:pt>
                <c:pt idx="5">
                  <c:v>2026574.9039040101</c:v>
                </c:pt>
                <c:pt idx="6">
                  <c:v>2076495.77901941</c:v>
                </c:pt>
                <c:pt idx="7">
                  <c:v>2096179.4026231801</c:v>
                </c:pt>
                <c:pt idx="8">
                  <c:v>2097177.2214019699</c:v>
                </c:pt>
                <c:pt idx="9">
                  <c:v>2091822.2935512201</c:v>
                </c:pt>
                <c:pt idx="10">
                  <c:v>2084249.0621110999</c:v>
                </c:pt>
                <c:pt idx="11">
                  <c:v>2075229.09132588</c:v>
                </c:pt>
                <c:pt idx="12">
                  <c:v>2080131.03825535</c:v>
                </c:pt>
                <c:pt idx="13">
                  <c:v>2108500.4952924098</c:v>
                </c:pt>
                <c:pt idx="14">
                  <c:v>2037529.86397633</c:v>
                </c:pt>
                <c:pt idx="15">
                  <c:v>2036677.65738675</c:v>
                </c:pt>
                <c:pt idx="16">
                  <c:v>1853722.5913913799</c:v>
                </c:pt>
                <c:pt idx="17">
                  <c:v>1837880.0999493101</c:v>
                </c:pt>
                <c:pt idx="18">
                  <c:v>1882153.44281545</c:v>
                </c:pt>
                <c:pt idx="19">
                  <c:v>1894775.2572501199</c:v>
                </c:pt>
                <c:pt idx="20">
                  <c:v>1890136.8370230801</c:v>
                </c:pt>
                <c:pt idx="21">
                  <c:v>1884410.08600549</c:v>
                </c:pt>
                <c:pt idx="22">
                  <c:v>1880638.7145449</c:v>
                </c:pt>
                <c:pt idx="23">
                  <c:v>1874458.85344913</c:v>
                </c:pt>
                <c:pt idx="24">
                  <c:v>1860532.18788644</c:v>
                </c:pt>
                <c:pt idx="25">
                  <c:v>1831192.00207541</c:v>
                </c:pt>
                <c:pt idx="26">
                  <c:v>1755258.68350532</c:v>
                </c:pt>
                <c:pt idx="27">
                  <c:v>1665020.2329444799</c:v>
                </c:pt>
                <c:pt idx="28">
                  <c:v>1594136.0068361301</c:v>
                </c:pt>
                <c:pt idx="29">
                  <c:v>1522650.80955208</c:v>
                </c:pt>
                <c:pt idx="30">
                  <c:v>1472563.44222151</c:v>
                </c:pt>
                <c:pt idx="31">
                  <c:v>1429683.7645942101</c:v>
                </c:pt>
                <c:pt idx="32">
                  <c:v>1399139.4877816101</c:v>
                </c:pt>
                <c:pt idx="33">
                  <c:v>1378521.73843865</c:v>
                </c:pt>
                <c:pt idx="34">
                  <c:v>1364683.12245782</c:v>
                </c:pt>
                <c:pt idx="35">
                  <c:v>1362252.1528730199</c:v>
                </c:pt>
                <c:pt idx="36">
                  <c:v>1350216.17626907</c:v>
                </c:pt>
                <c:pt idx="37">
                  <c:v>1338272.9945533201</c:v>
                </c:pt>
                <c:pt idx="38">
                  <c:v>1326444.5207353199</c:v>
                </c:pt>
                <c:pt idx="39">
                  <c:v>1313156.12855911</c:v>
                </c:pt>
                <c:pt idx="40">
                  <c:v>1288053.43267771</c:v>
                </c:pt>
                <c:pt idx="41">
                  <c:v>1263749.1391461799</c:v>
                </c:pt>
                <c:pt idx="42">
                  <c:v>1239946.6927018999</c:v>
                </c:pt>
                <c:pt idx="43">
                  <c:v>1216386.63067092</c:v>
                </c:pt>
                <c:pt idx="44">
                  <c:v>1193074.9038329599</c:v>
                </c:pt>
                <c:pt idx="45">
                  <c:v>1170017.1173272801</c:v>
                </c:pt>
                <c:pt idx="46">
                  <c:v>1147218.5043664901</c:v>
                </c:pt>
                <c:pt idx="47">
                  <c:v>1124685.90994487</c:v>
                </c:pt>
                <c:pt idx="48">
                  <c:v>1102421.04020639</c:v>
                </c:pt>
                <c:pt idx="49">
                  <c:v>1080428.56689463</c:v>
                </c:pt>
                <c:pt idx="50">
                  <c:v>1058712.0324714901</c:v>
                </c:pt>
                <c:pt idx="51">
                  <c:v>1037274.52366105</c:v>
                </c:pt>
                <c:pt idx="52">
                  <c:v>1024609.95080928</c:v>
                </c:pt>
                <c:pt idx="53">
                  <c:v>1013938.2905085</c:v>
                </c:pt>
                <c:pt idx="54">
                  <c:v>1003164.53782909</c:v>
                </c:pt>
                <c:pt idx="55">
                  <c:v>992292.15980997705</c:v>
                </c:pt>
                <c:pt idx="56">
                  <c:v>981324.67493310804</c:v>
                </c:pt>
                <c:pt idx="57">
                  <c:v>970264.25245276</c:v>
                </c:pt>
                <c:pt idx="58">
                  <c:v>959116.13538027497</c:v>
                </c:pt>
                <c:pt idx="59">
                  <c:v>947883.60669670405</c:v>
                </c:pt>
                <c:pt idx="60">
                  <c:v>936570.21944287699</c:v>
                </c:pt>
                <c:pt idx="61">
                  <c:v>926321.94792307203</c:v>
                </c:pt>
                <c:pt idx="62">
                  <c:v>836393.48216459504</c:v>
                </c:pt>
                <c:pt idx="63">
                  <c:v>760294.24295075994</c:v>
                </c:pt>
                <c:pt idx="64">
                  <c:v>728971.47016502498</c:v>
                </c:pt>
                <c:pt idx="65">
                  <c:v>718344.04703781905</c:v>
                </c:pt>
                <c:pt idx="66">
                  <c:v>656580.22296299099</c:v>
                </c:pt>
                <c:pt idx="67">
                  <c:v>592911.09432031598</c:v>
                </c:pt>
                <c:pt idx="68">
                  <c:v>496025.55009074399</c:v>
                </c:pt>
                <c:pt idx="69">
                  <c:v>357300.86911325098</c:v>
                </c:pt>
                <c:pt idx="70">
                  <c:v>330752.53100890003</c:v>
                </c:pt>
                <c:pt idx="71">
                  <c:v>342773.53169049998</c:v>
                </c:pt>
                <c:pt idx="72">
                  <c:v>347710.060200323</c:v>
                </c:pt>
                <c:pt idx="73">
                  <c:v>347761.50744569098</c:v>
                </c:pt>
                <c:pt idx="74">
                  <c:v>347765.12887502799</c:v>
                </c:pt>
                <c:pt idx="75">
                  <c:v>442621.11297061399</c:v>
                </c:pt>
                <c:pt idx="76">
                  <c:v>355933.012197114</c:v>
                </c:pt>
                <c:pt idx="77">
                  <c:v>285262.88227678702</c:v>
                </c:pt>
                <c:pt idx="78">
                  <c:v>285114.23486518598</c:v>
                </c:pt>
                <c:pt idx="79">
                  <c:v>285105.49474239902</c:v>
                </c:pt>
              </c:numCache>
            </c:numRef>
          </c:yVal>
          <c:smooth val="0"/>
          <c:extLst>
            <c:ext xmlns:c16="http://schemas.microsoft.com/office/drawing/2014/chart" uri="{C3380CC4-5D6E-409C-BE32-E72D297353CC}">
              <c16:uniqueId val="{00000084-3B72-424F-9EC6-AB8A22BEB92D}"/>
            </c:ext>
          </c:extLst>
        </c:ser>
        <c:ser>
          <c:idx val="133"/>
          <c:order val="133"/>
          <c:tx>
            <c:v>Flow Trajectories 1_98</c:v>
          </c:tx>
          <c:spPr>
            <a:ln w="28575">
              <a:solidFill>
                <a:srgbClr val="4471A8"/>
              </a:solidFill>
              <a:prstDash val="solid"/>
            </a:ln>
          </c:spPr>
          <c:marker>
            <c:symbol val="circle"/>
            <c:size val="3"/>
            <c:spPr>
              <a:solidFill>
                <a:srgbClr val="4471A8"/>
              </a:solidFill>
              <a:ln>
                <a:solidFill>
                  <a:srgbClr val="4471A8"/>
                </a:solidFill>
                <a:prstDash val="solid"/>
              </a:ln>
            </c:spPr>
          </c:marker>
          <c:xVal>
            <c:numRef>
              <c:f>'Plot Data'!$A$7647:$A$7727</c:f>
              <c:numCache>
                <c:formatCode>General</c:formatCode>
                <c:ptCount val="81"/>
                <c:pt idx="0">
                  <c:v>-5.8712176422666802E-5</c:v>
                </c:pt>
                <c:pt idx="1">
                  <c:v>5.2537700430818996E-3</c:v>
                </c:pt>
                <c:pt idx="2">
                  <c:v>6.25615888692721E-3</c:v>
                </c:pt>
                <c:pt idx="3">
                  <c:v>6.8635541783074504E-3</c:v>
                </c:pt>
                <c:pt idx="4">
                  <c:v>6.9042031346116502E-3</c:v>
                </c:pt>
                <c:pt idx="5">
                  <c:v>9.0440126459527207E-3</c:v>
                </c:pt>
                <c:pt idx="6">
                  <c:v>1.41374158120666E-2</c:v>
                </c:pt>
                <c:pt idx="7">
                  <c:v>1.97169829068196E-2</c:v>
                </c:pt>
                <c:pt idx="8">
                  <c:v>2.5309953091322099E-2</c:v>
                </c:pt>
                <c:pt idx="9">
                  <c:v>3.09036402583217E-2</c:v>
                </c:pt>
                <c:pt idx="10">
                  <c:v>3.5987825116619403E-2</c:v>
                </c:pt>
                <c:pt idx="11">
                  <c:v>4.1067496345801598E-2</c:v>
                </c:pt>
                <c:pt idx="12">
                  <c:v>4.6653961600219097E-2</c:v>
                </c:pt>
                <c:pt idx="13">
                  <c:v>5.1729209599917697E-2</c:v>
                </c:pt>
                <c:pt idx="14">
                  <c:v>5.5262687263922701E-2</c:v>
                </c:pt>
                <c:pt idx="15">
                  <c:v>5.6305040138259703E-2</c:v>
                </c:pt>
                <c:pt idx="16">
                  <c:v>5.63902719072032E-2</c:v>
                </c:pt>
                <c:pt idx="17">
                  <c:v>5.63922277762368E-2</c:v>
                </c:pt>
                <c:pt idx="18">
                  <c:v>5.6394095714947301E-2</c:v>
                </c:pt>
                <c:pt idx="19">
                  <c:v>5.6409109476681499E-2</c:v>
                </c:pt>
                <c:pt idx="20">
                  <c:v>5.6427237359092899E-2</c:v>
                </c:pt>
                <c:pt idx="21">
                  <c:v>5.6445772677272799E-2</c:v>
                </c:pt>
                <c:pt idx="22">
                  <c:v>5.8280041178092698E-2</c:v>
                </c:pt>
                <c:pt idx="23">
                  <c:v>6.0540879162953802E-2</c:v>
                </c:pt>
                <c:pt idx="24">
                  <c:v>6.2520235972177804E-2</c:v>
                </c:pt>
                <c:pt idx="25">
                  <c:v>6.4212683526993802E-2</c:v>
                </c:pt>
                <c:pt idx="26">
                  <c:v>6.56990517510775E-2</c:v>
                </c:pt>
                <c:pt idx="27">
                  <c:v>6.7072481926996996E-2</c:v>
                </c:pt>
                <c:pt idx="28">
                  <c:v>6.8577870966662596E-2</c:v>
                </c:pt>
                <c:pt idx="29">
                  <c:v>6.9903302084779406E-2</c:v>
                </c:pt>
                <c:pt idx="30">
                  <c:v>7.0909351942074206E-2</c:v>
                </c:pt>
                <c:pt idx="31">
                  <c:v>7.1805509086010799E-2</c:v>
                </c:pt>
                <c:pt idx="32">
                  <c:v>7.3862321454358199E-2</c:v>
                </c:pt>
                <c:pt idx="33">
                  <c:v>7.6844454014541499E-2</c:v>
                </c:pt>
                <c:pt idx="34">
                  <c:v>7.8584952166095595E-2</c:v>
                </c:pt>
                <c:pt idx="35">
                  <c:v>7.9848804366614207E-2</c:v>
                </c:pt>
                <c:pt idx="36">
                  <c:v>8.0698843403255893E-2</c:v>
                </c:pt>
                <c:pt idx="37">
                  <c:v>8.1292921657998604E-2</c:v>
                </c:pt>
                <c:pt idx="38">
                  <c:v>8.1399715328914102E-2</c:v>
                </c:pt>
                <c:pt idx="39">
                  <c:v>8.1789196040329706E-2</c:v>
                </c:pt>
                <c:pt idx="40">
                  <c:v>8.2021855928977802E-2</c:v>
                </c:pt>
                <c:pt idx="41">
                  <c:v>8.2172426137238894E-2</c:v>
                </c:pt>
                <c:pt idx="42">
                  <c:v>8.2302054445414899E-2</c:v>
                </c:pt>
                <c:pt idx="43">
                  <c:v>8.2429042994061896E-2</c:v>
                </c:pt>
                <c:pt idx="44">
                  <c:v>8.2555814271862496E-2</c:v>
                </c:pt>
                <c:pt idx="45">
                  <c:v>8.2682565047474593E-2</c:v>
                </c:pt>
                <c:pt idx="46">
                  <c:v>8.2809306707521194E-2</c:v>
                </c:pt>
                <c:pt idx="47">
                  <c:v>8.2936040868170399E-2</c:v>
                </c:pt>
                <c:pt idx="48">
                  <c:v>8.3062651664450801E-2</c:v>
                </c:pt>
                <c:pt idx="49">
                  <c:v>8.3189061348482196E-2</c:v>
                </c:pt>
                <c:pt idx="50">
                  <c:v>8.3315232620529506E-2</c:v>
                </c:pt>
                <c:pt idx="51">
                  <c:v>8.3441126007871E-2</c:v>
                </c:pt>
                <c:pt idx="52">
                  <c:v>8.3566704221308394E-2</c:v>
                </c:pt>
                <c:pt idx="53">
                  <c:v>8.3691931655086205E-2</c:v>
                </c:pt>
                <c:pt idx="54">
                  <c:v>8.3816774563715904E-2</c:v>
                </c:pt>
                <c:pt idx="55">
                  <c:v>8.3941201215697106E-2</c:v>
                </c:pt>
                <c:pt idx="56">
                  <c:v>8.4065182022763599E-2</c:v>
                </c:pt>
                <c:pt idx="57">
                  <c:v>8.4188689643883194E-2</c:v>
                </c:pt>
                <c:pt idx="58">
                  <c:v>8.4311699063828793E-2</c:v>
                </c:pt>
                <c:pt idx="59">
                  <c:v>8.44341876466847E-2</c:v>
                </c:pt>
                <c:pt idx="60">
                  <c:v>8.4556193630970305E-2</c:v>
                </c:pt>
                <c:pt idx="61">
                  <c:v>8.4677842497035902E-2</c:v>
                </c:pt>
                <c:pt idx="62">
                  <c:v>8.4774900899508704E-2</c:v>
                </c:pt>
                <c:pt idx="63">
                  <c:v>8.5347212840258105E-2</c:v>
                </c:pt>
                <c:pt idx="64">
                  <c:v>8.5914094184824402E-2</c:v>
                </c:pt>
                <c:pt idx="65">
                  <c:v>8.6136933394052706E-2</c:v>
                </c:pt>
                <c:pt idx="66">
                  <c:v>8.6169935947769602E-2</c:v>
                </c:pt>
                <c:pt idx="67">
                  <c:v>8.6176286186741197E-2</c:v>
                </c:pt>
                <c:pt idx="68">
                  <c:v>8.7208723549953501E-2</c:v>
                </c:pt>
                <c:pt idx="69">
                  <c:v>8.8243147305391803E-2</c:v>
                </c:pt>
                <c:pt idx="70">
                  <c:v>8.9746515883977501E-2</c:v>
                </c:pt>
                <c:pt idx="71">
                  <c:v>9.2774805726838896E-2</c:v>
                </c:pt>
                <c:pt idx="72">
                  <c:v>9.3805085181669801E-2</c:v>
                </c:pt>
                <c:pt idx="73">
                  <c:v>9.5440627282262894E-2</c:v>
                </c:pt>
                <c:pt idx="74">
                  <c:v>0.10061749532429499</c:v>
                </c:pt>
                <c:pt idx="75">
                  <c:v>0.102386881127907</c:v>
                </c:pt>
                <c:pt idx="76">
                  <c:v>0.10246304780207501</c:v>
                </c:pt>
                <c:pt idx="77">
                  <c:v>0.102469398041046</c:v>
                </c:pt>
                <c:pt idx="78">
                  <c:v>0.108113437217517</c:v>
                </c:pt>
                <c:pt idx="79">
                  <c:v>0.111192843218075</c:v>
                </c:pt>
                <c:pt idx="80">
                  <c:v>0.111199192994828</c:v>
                </c:pt>
              </c:numCache>
            </c:numRef>
          </c:xVal>
          <c:yVal>
            <c:numRef>
              <c:f>'Plot Data'!$B$7647:$B$7727</c:f>
              <c:numCache>
                <c:formatCode>General</c:formatCode>
                <c:ptCount val="81"/>
                <c:pt idx="0">
                  <c:v>2500368.6733792201</c:v>
                </c:pt>
                <c:pt idx="1">
                  <c:v>2519611.2421445502</c:v>
                </c:pt>
                <c:pt idx="2">
                  <c:v>2516609.2633026401</c:v>
                </c:pt>
                <c:pt idx="3">
                  <c:v>2507015.4569665999</c:v>
                </c:pt>
                <c:pt idx="4">
                  <c:v>2506104.2080942998</c:v>
                </c:pt>
                <c:pt idx="5">
                  <c:v>2141419.0281667402</c:v>
                </c:pt>
                <c:pt idx="6">
                  <c:v>2027011.90880392</c:v>
                </c:pt>
                <c:pt idx="7">
                  <c:v>2075653.1847973501</c:v>
                </c:pt>
                <c:pt idx="8">
                  <c:v>2097697.54586842</c:v>
                </c:pt>
                <c:pt idx="9">
                  <c:v>2097655.5662909299</c:v>
                </c:pt>
                <c:pt idx="10">
                  <c:v>2091941.6056637301</c:v>
                </c:pt>
                <c:pt idx="11">
                  <c:v>2083822.91890245</c:v>
                </c:pt>
                <c:pt idx="12">
                  <c:v>2075188.0705110801</c:v>
                </c:pt>
                <c:pt idx="13">
                  <c:v>2081269.8220907301</c:v>
                </c:pt>
                <c:pt idx="14">
                  <c:v>2121889.07089548</c:v>
                </c:pt>
                <c:pt idx="15">
                  <c:v>2057711.3816462799</c:v>
                </c:pt>
                <c:pt idx="16">
                  <c:v>2052515.78121122</c:v>
                </c:pt>
                <c:pt idx="17">
                  <c:v>2052454.55017203</c:v>
                </c:pt>
                <c:pt idx="18">
                  <c:v>2052428.2068539099</c:v>
                </c:pt>
                <c:pt idx="19">
                  <c:v>2052252.4240929801</c:v>
                </c:pt>
                <c:pt idx="20">
                  <c:v>2052033.7638447899</c:v>
                </c:pt>
                <c:pt idx="21">
                  <c:v>2051053.6691898301</c:v>
                </c:pt>
                <c:pt idx="22">
                  <c:v>1887723.00396568</c:v>
                </c:pt>
                <c:pt idx="23">
                  <c:v>1902973.56288069</c:v>
                </c:pt>
                <c:pt idx="24">
                  <c:v>1957761.2824176301</c:v>
                </c:pt>
                <c:pt idx="25">
                  <c:v>1973843.2923106099</c:v>
                </c:pt>
                <c:pt idx="26">
                  <c:v>1974028.3056387899</c:v>
                </c:pt>
                <c:pt idx="27">
                  <c:v>1966721.27239612</c:v>
                </c:pt>
                <c:pt idx="28">
                  <c:v>1951453.3490798399</c:v>
                </c:pt>
                <c:pt idx="29">
                  <c:v>1938540.4120078699</c:v>
                </c:pt>
                <c:pt idx="30">
                  <c:v>1946401.4657157799</c:v>
                </c:pt>
                <c:pt idx="31">
                  <c:v>1938426.27427919</c:v>
                </c:pt>
                <c:pt idx="32">
                  <c:v>1830719.3016093699</c:v>
                </c:pt>
                <c:pt idx="33">
                  <c:v>1686096.80578853</c:v>
                </c:pt>
                <c:pt idx="34">
                  <c:v>1625406.7526903499</c:v>
                </c:pt>
                <c:pt idx="35">
                  <c:v>1563979.6312846399</c:v>
                </c:pt>
                <c:pt idx="36">
                  <c:v>1507606.4162872699</c:v>
                </c:pt>
                <c:pt idx="37">
                  <c:v>1468623.29037111</c:v>
                </c:pt>
                <c:pt idx="38">
                  <c:v>1461695.8243876901</c:v>
                </c:pt>
                <c:pt idx="39">
                  <c:v>1420653.9090090699</c:v>
                </c:pt>
                <c:pt idx="40">
                  <c:v>1396464.0728138799</c:v>
                </c:pt>
                <c:pt idx="41">
                  <c:v>1381373.7608173201</c:v>
                </c:pt>
                <c:pt idx="42">
                  <c:v>1368732.7402530699</c:v>
                </c:pt>
                <c:pt idx="43">
                  <c:v>1356695.6081278201</c:v>
                </c:pt>
                <c:pt idx="44">
                  <c:v>1345252.4560497301</c:v>
                </c:pt>
                <c:pt idx="45">
                  <c:v>1334179.72686965</c:v>
                </c:pt>
                <c:pt idx="46">
                  <c:v>1323467.37907936</c:v>
                </c:pt>
                <c:pt idx="47">
                  <c:v>1313105.9524332499</c:v>
                </c:pt>
                <c:pt idx="48">
                  <c:v>1292549.10696913</c:v>
                </c:pt>
                <c:pt idx="49">
                  <c:v>1271155.5488913599</c:v>
                </c:pt>
                <c:pt idx="50">
                  <c:v>1249526.2185321799</c:v>
                </c:pt>
                <c:pt idx="51">
                  <c:v>1227665.77482223</c:v>
                </c:pt>
                <c:pt idx="52">
                  <c:v>1205578.96503689</c:v>
                </c:pt>
                <c:pt idx="53">
                  <c:v>1183270.5545094199</c:v>
                </c:pt>
                <c:pt idx="54">
                  <c:v>1160745.2907654899</c:v>
                </c:pt>
                <c:pt idx="55">
                  <c:v>1138007.8689001901</c:v>
                </c:pt>
                <c:pt idx="56">
                  <c:v>1115062.8986802599</c:v>
                </c:pt>
                <c:pt idx="57">
                  <c:v>1091914.87378913</c:v>
                </c:pt>
                <c:pt idx="58">
                  <c:v>1068568.1435584801</c:v>
                </c:pt>
                <c:pt idx="59">
                  <c:v>1045026.88745204</c:v>
                </c:pt>
                <c:pt idx="60">
                  <c:v>1032237.57885809</c:v>
                </c:pt>
                <c:pt idx="61">
                  <c:v>1021831.25161654</c:v>
                </c:pt>
                <c:pt idx="62">
                  <c:v>1013428.20305205</c:v>
                </c:pt>
                <c:pt idx="63">
                  <c:v>917855.64999260404</c:v>
                </c:pt>
                <c:pt idx="64">
                  <c:v>803470.99290681002</c:v>
                </c:pt>
                <c:pt idx="65">
                  <c:v>752656.713691629</c:v>
                </c:pt>
                <c:pt idx="66">
                  <c:v>746817.74224541604</c:v>
                </c:pt>
                <c:pt idx="67">
                  <c:v>801148.38735591201</c:v>
                </c:pt>
                <c:pt idx="68">
                  <c:v>578449.26822880795</c:v>
                </c:pt>
                <c:pt idx="69">
                  <c:v>409873.85504225898</c:v>
                </c:pt>
                <c:pt idx="70">
                  <c:v>368643.60670213</c:v>
                </c:pt>
                <c:pt idx="71">
                  <c:v>391427.87392705301</c:v>
                </c:pt>
                <c:pt idx="72">
                  <c:v>368359.09660668898</c:v>
                </c:pt>
                <c:pt idx="73">
                  <c:v>333512.16196433699</c:v>
                </c:pt>
                <c:pt idx="74">
                  <c:v>340697.43140482903</c:v>
                </c:pt>
                <c:pt idx="75">
                  <c:v>344459.475195657</c:v>
                </c:pt>
                <c:pt idx="76">
                  <c:v>344519.458118913</c:v>
                </c:pt>
                <c:pt idx="77">
                  <c:v>441073.30760817498</c:v>
                </c:pt>
                <c:pt idx="78">
                  <c:v>337036.90344757499</c:v>
                </c:pt>
                <c:pt idx="79">
                  <c:v>283393.484629151</c:v>
                </c:pt>
                <c:pt idx="80">
                  <c:v>283376.88544325298</c:v>
                </c:pt>
              </c:numCache>
            </c:numRef>
          </c:yVal>
          <c:smooth val="0"/>
          <c:extLst>
            <c:ext xmlns:c16="http://schemas.microsoft.com/office/drawing/2014/chart" uri="{C3380CC4-5D6E-409C-BE32-E72D297353CC}">
              <c16:uniqueId val="{00000085-3B72-424F-9EC6-AB8A22BEB92D}"/>
            </c:ext>
          </c:extLst>
        </c:ser>
        <c:ser>
          <c:idx val="134"/>
          <c:order val="134"/>
          <c:tx>
            <c:v>Flow Trajectories 1_99</c:v>
          </c:tx>
          <c:spPr>
            <a:ln w="28575">
              <a:solidFill>
                <a:srgbClr val="92D050"/>
              </a:solidFill>
              <a:prstDash val="solid"/>
            </a:ln>
          </c:spPr>
          <c:marker>
            <c:symbol val="circle"/>
            <c:size val="3"/>
            <c:spPr>
              <a:solidFill>
                <a:srgbClr val="92D050"/>
              </a:solidFill>
              <a:ln>
                <a:solidFill>
                  <a:srgbClr val="92D050"/>
                </a:solidFill>
                <a:prstDash val="solid"/>
              </a:ln>
            </c:spPr>
          </c:marker>
          <c:xVal>
            <c:numRef>
              <c:f>'Plot Data'!$A$7730:$A$7858</c:f>
              <c:numCache>
                <c:formatCode>General</c:formatCode>
                <c:ptCount val="129"/>
                <c:pt idx="0">
                  <c:v>-5.8709380295137303E-5</c:v>
                </c:pt>
                <c:pt idx="1">
                  <c:v>5.14106888691062E-3</c:v>
                </c:pt>
                <c:pt idx="2">
                  <c:v>6.1338506837776401E-3</c:v>
                </c:pt>
                <c:pt idx="3">
                  <c:v>8.9236336290977793E-3</c:v>
                </c:pt>
                <c:pt idx="4">
                  <c:v>1.4132063986540501E-2</c:v>
                </c:pt>
                <c:pt idx="5">
                  <c:v>1.9130797550845902E-2</c:v>
                </c:pt>
                <c:pt idx="6">
                  <c:v>2.3342875915978601E-2</c:v>
                </c:pt>
                <c:pt idx="7">
                  <c:v>2.68968326867354E-2</c:v>
                </c:pt>
                <c:pt idx="8">
                  <c:v>3.0090861815891101E-2</c:v>
                </c:pt>
                <c:pt idx="9">
                  <c:v>3.3165888933983499E-2</c:v>
                </c:pt>
                <c:pt idx="10">
                  <c:v>3.6553179541871199E-2</c:v>
                </c:pt>
                <c:pt idx="11">
                  <c:v>4.0015132411930499E-2</c:v>
                </c:pt>
                <c:pt idx="12">
                  <c:v>4.3609528279956698E-2</c:v>
                </c:pt>
                <c:pt idx="13">
                  <c:v>4.7336130826745898E-2</c:v>
                </c:pt>
                <c:pt idx="14">
                  <c:v>5.1167062351069603E-2</c:v>
                </c:pt>
                <c:pt idx="15">
                  <c:v>5.5139588738747497E-2</c:v>
                </c:pt>
                <c:pt idx="16">
                  <c:v>5.6704278681993701E-2</c:v>
                </c:pt>
                <c:pt idx="17">
                  <c:v>5.67169846182842E-2</c:v>
                </c:pt>
                <c:pt idx="18">
                  <c:v>5.6722305148813497E-2</c:v>
                </c:pt>
                <c:pt idx="19">
                  <c:v>5.6781921947698502E-2</c:v>
                </c:pt>
                <c:pt idx="20">
                  <c:v>5.6836620579743702E-2</c:v>
                </c:pt>
                <c:pt idx="21">
                  <c:v>5.6891281260812401E-2</c:v>
                </c:pt>
                <c:pt idx="22">
                  <c:v>5.6945909023550602E-2</c:v>
                </c:pt>
                <c:pt idx="23">
                  <c:v>5.7000508966912902E-2</c:v>
                </c:pt>
                <c:pt idx="24">
                  <c:v>5.7005967629463798E-2</c:v>
                </c:pt>
                <c:pt idx="25">
                  <c:v>5.7023557632498299E-2</c:v>
                </c:pt>
                <c:pt idx="26">
                  <c:v>5.86385379199224E-2</c:v>
                </c:pt>
                <c:pt idx="27">
                  <c:v>6.0658076766302201E-2</c:v>
                </c:pt>
                <c:pt idx="28">
                  <c:v>6.2521254150763095E-2</c:v>
                </c:pt>
                <c:pt idx="29">
                  <c:v>6.4514656612077101E-2</c:v>
                </c:pt>
                <c:pt idx="30">
                  <c:v>6.6649751536069501E-2</c:v>
                </c:pt>
                <c:pt idx="31">
                  <c:v>6.9199644091585494E-2</c:v>
                </c:pt>
                <c:pt idx="32">
                  <c:v>7.0747555796984399E-2</c:v>
                </c:pt>
                <c:pt idx="33">
                  <c:v>7.1869652225716493E-2</c:v>
                </c:pt>
                <c:pt idx="34">
                  <c:v>7.2978469904500701E-2</c:v>
                </c:pt>
                <c:pt idx="35">
                  <c:v>7.4637081948755707E-2</c:v>
                </c:pt>
                <c:pt idx="36">
                  <c:v>7.6669081160283495E-2</c:v>
                </c:pt>
                <c:pt idx="37">
                  <c:v>7.8404114519879997E-2</c:v>
                </c:pt>
                <c:pt idx="38">
                  <c:v>7.9647654621037706E-2</c:v>
                </c:pt>
                <c:pt idx="39">
                  <c:v>8.0520510110413807E-2</c:v>
                </c:pt>
                <c:pt idx="40">
                  <c:v>8.1118275314455299E-2</c:v>
                </c:pt>
                <c:pt idx="41">
                  <c:v>8.1525025221370201E-2</c:v>
                </c:pt>
                <c:pt idx="42">
                  <c:v>8.1806444729169495E-2</c:v>
                </c:pt>
                <c:pt idx="43">
                  <c:v>8.2004078407322697E-2</c:v>
                </c:pt>
                <c:pt idx="44">
                  <c:v>8.2144187194837001E-2</c:v>
                </c:pt>
                <c:pt idx="45">
                  <c:v>8.2271352706664996E-2</c:v>
                </c:pt>
                <c:pt idx="46">
                  <c:v>8.2398387916209195E-2</c:v>
                </c:pt>
                <c:pt idx="47">
                  <c:v>8.2525406595741105E-2</c:v>
                </c:pt>
                <c:pt idx="48">
                  <c:v>8.2665059542515504E-2</c:v>
                </c:pt>
                <c:pt idx="49">
                  <c:v>8.2804722377212495E-2</c:v>
                </c:pt>
                <c:pt idx="50">
                  <c:v>8.2944390372223106E-2</c:v>
                </c:pt>
                <c:pt idx="51">
                  <c:v>8.3084065898451201E-2</c:v>
                </c:pt>
                <c:pt idx="52">
                  <c:v>8.3211042585078596E-2</c:v>
                </c:pt>
                <c:pt idx="53">
                  <c:v>8.33507175499522E-2</c:v>
                </c:pt>
                <c:pt idx="54">
                  <c:v>8.3490397783564194E-2</c:v>
                </c:pt>
                <c:pt idx="55">
                  <c:v>8.3630082723839594E-2</c:v>
                </c:pt>
                <c:pt idx="56">
                  <c:v>8.3769770464719395E-2</c:v>
                </c:pt>
                <c:pt idx="57">
                  <c:v>8.3909460882042902E-2</c:v>
                </c:pt>
                <c:pt idx="58">
                  <c:v>8.4049153858329201E-2</c:v>
                </c:pt>
                <c:pt idx="59">
                  <c:v>8.4188848520722295E-2</c:v>
                </c:pt>
                <c:pt idx="60">
                  <c:v>8.4201548260502607E-2</c:v>
                </c:pt>
                <c:pt idx="61">
                  <c:v>8.4341251979767898E-2</c:v>
                </c:pt>
                <c:pt idx="62">
                  <c:v>8.4468259124717601E-2</c:v>
                </c:pt>
                <c:pt idx="63">
                  <c:v>8.4607966960485698E-2</c:v>
                </c:pt>
                <c:pt idx="64">
                  <c:v>8.47476819410551E-2</c:v>
                </c:pt>
                <c:pt idx="65">
                  <c:v>8.4887397777907894E-2</c:v>
                </c:pt>
                <c:pt idx="66">
                  <c:v>8.5014407688383906E-2</c:v>
                </c:pt>
                <c:pt idx="67">
                  <c:v>8.5154116859741294E-2</c:v>
                </c:pt>
                <c:pt idx="68">
                  <c:v>8.5293827156692301E-2</c:v>
                </c:pt>
                <c:pt idx="69">
                  <c:v>8.5420833007689406E-2</c:v>
                </c:pt>
                <c:pt idx="70">
                  <c:v>8.5560531718862604E-2</c:v>
                </c:pt>
                <c:pt idx="71">
                  <c:v>8.57002366673561E-2</c:v>
                </c:pt>
                <c:pt idx="72">
                  <c:v>8.5839951206646697E-2</c:v>
                </c:pt>
                <c:pt idx="73">
                  <c:v>8.5966972013145196E-2</c:v>
                </c:pt>
                <c:pt idx="74">
                  <c:v>8.60939911785846E-2</c:v>
                </c:pt>
                <c:pt idx="75">
                  <c:v>8.6221008752805001E-2</c:v>
                </c:pt>
                <c:pt idx="76">
                  <c:v>8.6348024784758101E-2</c:v>
                </c:pt>
                <c:pt idx="77">
                  <c:v>8.6475039322414904E-2</c:v>
                </c:pt>
                <c:pt idx="78">
                  <c:v>8.6602052412683803E-2</c:v>
                </c:pt>
                <c:pt idx="79">
                  <c:v>8.6741765839465898E-2</c:v>
                </c:pt>
                <c:pt idx="80">
                  <c:v>8.6868777895670005E-2</c:v>
                </c:pt>
                <c:pt idx="81">
                  <c:v>8.6995786858765495E-2</c:v>
                </c:pt>
                <c:pt idx="82">
                  <c:v>8.7122793539064894E-2</c:v>
                </c:pt>
                <c:pt idx="83">
                  <c:v>8.7249798740203693E-2</c:v>
                </c:pt>
                <c:pt idx="84">
                  <c:v>8.7376750600627606E-2</c:v>
                </c:pt>
                <c:pt idx="85">
                  <c:v>8.7503654821969104E-2</c:v>
                </c:pt>
                <c:pt idx="86">
                  <c:v>8.7630504308401594E-2</c:v>
                </c:pt>
                <c:pt idx="87">
                  <c:v>8.77572944980297E-2</c:v>
                </c:pt>
                <c:pt idx="88">
                  <c:v>8.7884020403174307E-2</c:v>
                </c:pt>
                <c:pt idx="89">
                  <c:v>8.80106784938533E-2</c:v>
                </c:pt>
                <c:pt idx="90">
                  <c:v>8.8137266586733598E-2</c:v>
                </c:pt>
                <c:pt idx="91">
                  <c:v>8.8263783726909101E-2</c:v>
                </c:pt>
                <c:pt idx="92">
                  <c:v>8.8390230065227005E-2</c:v>
                </c:pt>
                <c:pt idx="93">
                  <c:v>8.8516606733641895E-2</c:v>
                </c:pt>
                <c:pt idx="94">
                  <c:v>8.8642915720812995E-2</c:v>
                </c:pt>
                <c:pt idx="95">
                  <c:v>8.8769091495246602E-2</c:v>
                </c:pt>
                <c:pt idx="96">
                  <c:v>8.8895000862737494E-2</c:v>
                </c:pt>
                <c:pt idx="97">
                  <c:v>8.9020616415050005E-2</c:v>
                </c:pt>
                <c:pt idx="98">
                  <c:v>8.9145910696455805E-2</c:v>
                </c:pt>
                <c:pt idx="99">
                  <c:v>8.9270870166158395E-2</c:v>
                </c:pt>
                <c:pt idx="100">
                  <c:v>8.9395468030587302E-2</c:v>
                </c:pt>
                <c:pt idx="101">
                  <c:v>8.9519687818965896E-2</c:v>
                </c:pt>
                <c:pt idx="102">
                  <c:v>8.9643515866685702E-2</c:v>
                </c:pt>
                <c:pt idx="103">
                  <c:v>8.9766941190950494E-2</c:v>
                </c:pt>
                <c:pt idx="104">
                  <c:v>8.9889955352976697E-2</c:v>
                </c:pt>
                <c:pt idx="105">
                  <c:v>9.0012552310587093E-2</c:v>
                </c:pt>
                <c:pt idx="106">
                  <c:v>9.0134728037513004E-2</c:v>
                </c:pt>
                <c:pt idx="107">
                  <c:v>9.0256544751860804E-2</c:v>
                </c:pt>
                <c:pt idx="108">
                  <c:v>9.0378041703298204E-2</c:v>
                </c:pt>
                <c:pt idx="109">
                  <c:v>9.0402301525283502E-2</c:v>
                </c:pt>
                <c:pt idx="110">
                  <c:v>9.1022824723546003E-2</c:v>
                </c:pt>
                <c:pt idx="111">
                  <c:v>9.1715728157975004E-2</c:v>
                </c:pt>
                <c:pt idx="112">
                  <c:v>9.1842178569949806E-2</c:v>
                </c:pt>
                <c:pt idx="113">
                  <c:v>9.1848527452537604E-2</c:v>
                </c:pt>
                <c:pt idx="114">
                  <c:v>9.1854877691509296E-2</c:v>
                </c:pt>
                <c:pt idx="115">
                  <c:v>9.2873498644395994E-2</c:v>
                </c:pt>
                <c:pt idx="116">
                  <c:v>9.3380510849597004E-2</c:v>
                </c:pt>
                <c:pt idx="117">
                  <c:v>9.3889230534799903E-2</c:v>
                </c:pt>
                <c:pt idx="118">
                  <c:v>9.4447140685263498E-2</c:v>
                </c:pt>
                <c:pt idx="119">
                  <c:v>9.4947421310020305E-2</c:v>
                </c:pt>
                <c:pt idx="120">
                  <c:v>9.9535192743450004E-2</c:v>
                </c:pt>
                <c:pt idx="121">
                  <c:v>0.104823779728349</c:v>
                </c:pt>
                <c:pt idx="122">
                  <c:v>0.107864723129418</c:v>
                </c:pt>
                <c:pt idx="123">
                  <c:v>0.108093203986748</c:v>
                </c:pt>
                <c:pt idx="124">
                  <c:v>0.10811225370494</c:v>
                </c:pt>
                <c:pt idx="125">
                  <c:v>0.108118603943912</c:v>
                </c:pt>
                <c:pt idx="126">
                  <c:v>0.113756988089008</c:v>
                </c:pt>
                <c:pt idx="127">
                  <c:v>0.11683879012540301</c:v>
                </c:pt>
                <c:pt idx="128">
                  <c:v>0.116867529620707</c:v>
                </c:pt>
              </c:numCache>
            </c:numRef>
          </c:xVal>
          <c:yVal>
            <c:numRef>
              <c:f>'Plot Data'!$B$7730:$B$7858</c:f>
              <c:numCache>
                <c:formatCode>General</c:formatCode>
                <c:ptCount val="129"/>
                <c:pt idx="0">
                  <c:v>2500828.7118874802</c:v>
                </c:pt>
                <c:pt idx="1">
                  <c:v>2525496.9031130802</c:v>
                </c:pt>
                <c:pt idx="2">
                  <c:v>2535184.0028951</c:v>
                </c:pt>
                <c:pt idx="3">
                  <c:v>2172379.8565086401</c:v>
                </c:pt>
                <c:pt idx="4">
                  <c:v>2024806.7149608701</c:v>
                </c:pt>
                <c:pt idx="5">
                  <c:v>2072542.4141893799</c:v>
                </c:pt>
                <c:pt idx="6">
                  <c:v>2093226.3662787301</c:v>
                </c:pt>
                <c:pt idx="7">
                  <c:v>2100337.2625502599</c:v>
                </c:pt>
                <c:pt idx="8">
                  <c:v>2099839.9341724701</c:v>
                </c:pt>
                <c:pt idx="9">
                  <c:v>2095679.63948089</c:v>
                </c:pt>
                <c:pt idx="10">
                  <c:v>2090998.7628015899</c:v>
                </c:pt>
                <c:pt idx="11">
                  <c:v>2085494.9428538301</c:v>
                </c:pt>
                <c:pt idx="12">
                  <c:v>2079369.7366025499</c:v>
                </c:pt>
                <c:pt idx="13">
                  <c:v>2074158.6288363701</c:v>
                </c:pt>
                <c:pt idx="14">
                  <c:v>2075790.95747433</c:v>
                </c:pt>
                <c:pt idx="15">
                  <c:v>2109951.1587253902</c:v>
                </c:pt>
                <c:pt idx="16">
                  <c:v>2061472.3609343099</c:v>
                </c:pt>
                <c:pt idx="17">
                  <c:v>2060231.1428143799</c:v>
                </c:pt>
                <c:pt idx="18">
                  <c:v>2059888.42776332</c:v>
                </c:pt>
                <c:pt idx="19">
                  <c:v>2056686.3067203399</c:v>
                </c:pt>
                <c:pt idx="20">
                  <c:v>2053790.3448821299</c:v>
                </c:pt>
                <c:pt idx="21">
                  <c:v>2050954.5536431901</c:v>
                </c:pt>
                <c:pt idx="22">
                  <c:v>2048177.7861111499</c:v>
                </c:pt>
                <c:pt idx="23">
                  <c:v>2045458.91555317</c:v>
                </c:pt>
                <c:pt idx="24">
                  <c:v>2045190.17005427</c:v>
                </c:pt>
                <c:pt idx="25">
                  <c:v>2043888.42165826</c:v>
                </c:pt>
                <c:pt idx="26">
                  <c:v>1927841.9799299201</c:v>
                </c:pt>
                <c:pt idx="27">
                  <c:v>1954438.8487178299</c:v>
                </c:pt>
                <c:pt idx="28">
                  <c:v>2028342.0608572101</c:v>
                </c:pt>
                <c:pt idx="29">
                  <c:v>2047099.1226882299</c:v>
                </c:pt>
                <c:pt idx="30">
                  <c:v>2032830.27954235</c:v>
                </c:pt>
                <c:pt idx="31">
                  <c:v>1973464.30054221</c:v>
                </c:pt>
                <c:pt idx="32">
                  <c:v>1970856.1006002901</c:v>
                </c:pt>
                <c:pt idx="33">
                  <c:v>1992426.6150360401</c:v>
                </c:pt>
                <c:pt idx="34">
                  <c:v>2011725.1402267001</c:v>
                </c:pt>
                <c:pt idx="35">
                  <c:v>1949712.53398151</c:v>
                </c:pt>
                <c:pt idx="36">
                  <c:v>1864890.42316778</c:v>
                </c:pt>
                <c:pt idx="37">
                  <c:v>1830397.83342492</c:v>
                </c:pt>
                <c:pt idx="38">
                  <c:v>1810066.7805115399</c:v>
                </c:pt>
                <c:pt idx="39">
                  <c:v>1798759.5257449099</c:v>
                </c:pt>
                <c:pt idx="40">
                  <c:v>1788362.3546863201</c:v>
                </c:pt>
                <c:pt idx="41">
                  <c:v>1778109.4198654201</c:v>
                </c:pt>
                <c:pt idx="42">
                  <c:v>1770931.5372297401</c:v>
                </c:pt>
                <c:pt idx="43">
                  <c:v>1765916.1199130199</c:v>
                </c:pt>
                <c:pt idx="44">
                  <c:v>1762372.75233139</c:v>
                </c:pt>
                <c:pt idx="45">
                  <c:v>1759165.1911061399</c:v>
                </c:pt>
                <c:pt idx="46">
                  <c:v>1755968.6871546099</c:v>
                </c:pt>
                <c:pt idx="47">
                  <c:v>1752776.96960742</c:v>
                </c:pt>
                <c:pt idx="48">
                  <c:v>1749263.4868379701</c:v>
                </c:pt>
                <c:pt idx="49">
                  <c:v>1744423.5716311701</c:v>
                </c:pt>
                <c:pt idx="50">
                  <c:v>1739341.2072429401</c:v>
                </c:pt>
                <c:pt idx="51">
                  <c:v>1734291.2135747599</c:v>
                </c:pt>
                <c:pt idx="52">
                  <c:v>1729727.6674808899</c:v>
                </c:pt>
                <c:pt idx="53">
                  <c:v>1724737.2811445899</c:v>
                </c:pt>
                <c:pt idx="54">
                  <c:v>1719776.98817459</c:v>
                </c:pt>
                <c:pt idx="55">
                  <c:v>1714845.7684818699</c:v>
                </c:pt>
                <c:pt idx="56">
                  <c:v>1709942.51586026</c:v>
                </c:pt>
                <c:pt idx="57">
                  <c:v>1705066.1042124501</c:v>
                </c:pt>
                <c:pt idx="58">
                  <c:v>1700215.35825053</c:v>
                </c:pt>
                <c:pt idx="59">
                  <c:v>1695294.9964581199</c:v>
                </c:pt>
                <c:pt idx="60">
                  <c:v>1694847.8356007501</c:v>
                </c:pt>
                <c:pt idx="61">
                  <c:v>1688931.6555925801</c:v>
                </c:pt>
                <c:pt idx="62">
                  <c:v>1682710.88885042</c:v>
                </c:pt>
                <c:pt idx="63">
                  <c:v>1675874.41937672</c:v>
                </c:pt>
                <c:pt idx="64">
                  <c:v>1669043.6978018</c:v>
                </c:pt>
                <c:pt idx="65">
                  <c:v>1662218.02622901</c:v>
                </c:pt>
                <c:pt idx="66">
                  <c:v>1656016.4937039299</c:v>
                </c:pt>
                <c:pt idx="67">
                  <c:v>1649197.9264737801</c:v>
                </c:pt>
                <c:pt idx="68">
                  <c:v>1642381.4018133399</c:v>
                </c:pt>
                <c:pt idx="69">
                  <c:v>1636185.66819007</c:v>
                </c:pt>
                <c:pt idx="70">
                  <c:v>1629370.79040953</c:v>
                </c:pt>
                <c:pt idx="71">
                  <c:v>1622554.81928247</c:v>
                </c:pt>
                <c:pt idx="72">
                  <c:v>1614585.4609823099</c:v>
                </c:pt>
                <c:pt idx="73">
                  <c:v>1606052.1472978799</c:v>
                </c:pt>
                <c:pt idx="74">
                  <c:v>1597518.06093842</c:v>
                </c:pt>
                <c:pt idx="75">
                  <c:v>1588981.6696104901</c:v>
                </c:pt>
                <c:pt idx="76">
                  <c:v>1580441.4366707399</c:v>
                </c:pt>
                <c:pt idx="77">
                  <c:v>1571895.8241810801</c:v>
                </c:pt>
                <c:pt idx="78">
                  <c:v>1563343.2958622801</c:v>
                </c:pt>
                <c:pt idx="79">
                  <c:v>1553925.4666225801</c:v>
                </c:pt>
                <c:pt idx="80">
                  <c:v>1545352.6784633501</c:v>
                </c:pt>
                <c:pt idx="81">
                  <c:v>1536768.4366701499</c:v>
                </c:pt>
                <c:pt idx="82">
                  <c:v>1528171.34023378</c:v>
                </c:pt>
                <c:pt idx="83">
                  <c:v>1517985.56868652</c:v>
                </c:pt>
                <c:pt idx="84">
                  <c:v>1497222.41733289</c:v>
                </c:pt>
                <c:pt idx="85">
                  <c:v>1476852.28666816</c:v>
                </c:pt>
                <c:pt idx="86">
                  <c:v>1456872.7701522401</c:v>
                </c:pt>
                <c:pt idx="87">
                  <c:v>1437280.1633160801</c:v>
                </c:pt>
                <c:pt idx="88">
                  <c:v>1418069.60530365</c:v>
                </c:pt>
                <c:pt idx="89">
                  <c:v>1399235.0876845401</c:v>
                </c:pt>
                <c:pt idx="90">
                  <c:v>1380769.54741285</c:v>
                </c:pt>
                <c:pt idx="91">
                  <c:v>1362664.9607828001</c:v>
                </c:pt>
                <c:pt idx="92">
                  <c:v>1344912.43713279</c:v>
                </c:pt>
                <c:pt idx="93">
                  <c:v>1327502.3112413301</c:v>
                </c:pt>
                <c:pt idx="94">
                  <c:v>1310424.2335438801</c:v>
                </c:pt>
                <c:pt idx="95">
                  <c:v>1290411.2870565201</c:v>
                </c:pt>
                <c:pt idx="96">
                  <c:v>1269657.8168627401</c:v>
                </c:pt>
                <c:pt idx="97">
                  <c:v>1249001.43769137</c:v>
                </c:pt>
                <c:pt idx="98">
                  <c:v>1228444.1972590301</c:v>
                </c:pt>
                <c:pt idx="99">
                  <c:v>1207984.3491149601</c:v>
                </c:pt>
                <c:pt idx="100">
                  <c:v>1187622.5898081199</c:v>
                </c:pt>
                <c:pt idx="101">
                  <c:v>1167358.24262127</c:v>
                </c:pt>
                <c:pt idx="102">
                  <c:v>1147190.2166210499</c:v>
                </c:pt>
                <c:pt idx="103">
                  <c:v>1127117.0353839099</c:v>
                </c:pt>
                <c:pt idx="104">
                  <c:v>1107136.8665946899</c:v>
                </c:pt>
                <c:pt idx="105">
                  <c:v>1087247.5519535199</c:v>
                </c:pt>
                <c:pt idx="106">
                  <c:v>1069379.97536532</c:v>
                </c:pt>
                <c:pt idx="107">
                  <c:v>1061196.19603197</c:v>
                </c:pt>
                <c:pt idx="108">
                  <c:v>1052603.7665027201</c:v>
                </c:pt>
                <c:pt idx="109">
                  <c:v>1050837.15847263</c:v>
                </c:pt>
                <c:pt idx="110">
                  <c:v>952845.25473084603</c:v>
                </c:pt>
                <c:pt idx="111">
                  <c:v>815310.74863897602</c:v>
                </c:pt>
                <c:pt idx="112">
                  <c:v>797668.50656255602</c:v>
                </c:pt>
                <c:pt idx="113">
                  <c:v>796761.97674094897</c:v>
                </c:pt>
                <c:pt idx="114">
                  <c:v>639962.07846562797</c:v>
                </c:pt>
                <c:pt idx="115">
                  <c:v>509900.22576553002</c:v>
                </c:pt>
                <c:pt idx="116">
                  <c:v>462763.44094251801</c:v>
                </c:pt>
                <c:pt idx="117">
                  <c:v>422473.01832471701</c:v>
                </c:pt>
                <c:pt idx="118">
                  <c:v>425242.342677515</c:v>
                </c:pt>
                <c:pt idx="119">
                  <c:v>427029.60261544498</c:v>
                </c:pt>
                <c:pt idx="120">
                  <c:v>347345.95318509702</c:v>
                </c:pt>
                <c:pt idx="121">
                  <c:v>328093.17686891003</c:v>
                </c:pt>
                <c:pt idx="122">
                  <c:v>343879.52675699198</c:v>
                </c:pt>
                <c:pt idx="123">
                  <c:v>344295.22595118999</c:v>
                </c:pt>
                <c:pt idx="124">
                  <c:v>344329.71945119399</c:v>
                </c:pt>
                <c:pt idx="125">
                  <c:v>446871.880231708</c:v>
                </c:pt>
                <c:pt idx="126">
                  <c:v>330461.03210310999</c:v>
                </c:pt>
                <c:pt idx="127">
                  <c:v>268691.20051403699</c:v>
                </c:pt>
                <c:pt idx="128">
                  <c:v>268590.55044184299</c:v>
                </c:pt>
              </c:numCache>
            </c:numRef>
          </c:yVal>
          <c:smooth val="0"/>
          <c:extLst>
            <c:ext xmlns:c16="http://schemas.microsoft.com/office/drawing/2014/chart" uri="{C3380CC4-5D6E-409C-BE32-E72D297353CC}">
              <c16:uniqueId val="{00000086-3B72-424F-9EC6-AB8A22BEB92D}"/>
            </c:ext>
          </c:extLst>
        </c:ser>
        <c:ser>
          <c:idx val="135"/>
          <c:order val="135"/>
          <c:tx>
            <c:v>Flow Trajectories 1_100</c:v>
          </c:tx>
          <c:spPr>
            <a:ln w="28575">
              <a:solidFill>
                <a:srgbClr val="EA8F30"/>
              </a:solidFill>
              <a:prstDash val="solid"/>
            </a:ln>
          </c:spPr>
          <c:marker>
            <c:symbol val="circle"/>
            <c:size val="3"/>
            <c:spPr>
              <a:solidFill>
                <a:srgbClr val="EA8F30"/>
              </a:solidFill>
              <a:ln>
                <a:solidFill>
                  <a:srgbClr val="EA8F30"/>
                </a:solidFill>
                <a:prstDash val="solid"/>
              </a:ln>
            </c:spPr>
          </c:marker>
          <c:xVal>
            <c:numRef>
              <c:f>'Plot Data'!$A$7861:$A$8000</c:f>
              <c:numCache>
                <c:formatCode>General</c:formatCode>
                <c:ptCount val="140"/>
                <c:pt idx="0">
                  <c:v>-5.8712409387405198E-5</c:v>
                </c:pt>
                <c:pt idx="1">
                  <c:v>5.1477830316990804E-3</c:v>
                </c:pt>
                <c:pt idx="2">
                  <c:v>6.1403340686497299E-3</c:v>
                </c:pt>
                <c:pt idx="3">
                  <c:v>8.9362987721487604E-3</c:v>
                </c:pt>
                <c:pt idx="4">
                  <c:v>1.4242792462607E-2</c:v>
                </c:pt>
                <c:pt idx="5">
                  <c:v>1.9332712487333301E-2</c:v>
                </c:pt>
                <c:pt idx="6">
                  <c:v>2.3984626006223399E-2</c:v>
                </c:pt>
                <c:pt idx="7">
                  <c:v>2.8034252426051301E-2</c:v>
                </c:pt>
                <c:pt idx="8">
                  <c:v>3.1690919939609499E-2</c:v>
                </c:pt>
                <c:pt idx="9">
                  <c:v>3.5593900966506199E-2</c:v>
                </c:pt>
                <c:pt idx="10">
                  <c:v>3.9574699778571101E-2</c:v>
                </c:pt>
                <c:pt idx="11">
                  <c:v>4.3698156812578999E-2</c:v>
                </c:pt>
                <c:pt idx="12">
                  <c:v>4.7977524426880601E-2</c:v>
                </c:pt>
                <c:pt idx="13">
                  <c:v>5.2400883205146603E-2</c:v>
                </c:pt>
                <c:pt idx="14">
                  <c:v>5.5818482195462503E-2</c:v>
                </c:pt>
                <c:pt idx="15">
                  <c:v>5.6810694040744798E-2</c:v>
                </c:pt>
                <c:pt idx="16">
                  <c:v>5.6849951941372601E-2</c:v>
                </c:pt>
                <c:pt idx="17">
                  <c:v>5.6858279556742303E-2</c:v>
                </c:pt>
                <c:pt idx="18">
                  <c:v>5.6927629270321099E-2</c:v>
                </c:pt>
                <c:pt idx="19">
                  <c:v>5.6965476921288498E-2</c:v>
                </c:pt>
                <c:pt idx="20">
                  <c:v>5.6982267854654801E-2</c:v>
                </c:pt>
                <c:pt idx="21">
                  <c:v>5.8448158633781201E-2</c:v>
                </c:pt>
                <c:pt idx="22">
                  <c:v>6.0093789244997302E-2</c:v>
                </c:pt>
                <c:pt idx="23">
                  <c:v>6.1358002505237499E-2</c:v>
                </c:pt>
                <c:pt idx="24">
                  <c:v>6.2231418674180902E-2</c:v>
                </c:pt>
                <c:pt idx="25">
                  <c:v>6.2820562209826999E-2</c:v>
                </c:pt>
                <c:pt idx="26">
                  <c:v>6.3210903830861406E-2</c:v>
                </c:pt>
                <c:pt idx="27">
                  <c:v>6.3466747806152302E-2</c:v>
                </c:pt>
                <c:pt idx="28">
                  <c:v>6.3633699546966294E-2</c:v>
                </c:pt>
                <c:pt idx="29">
                  <c:v>6.3764156525324703E-2</c:v>
                </c:pt>
                <c:pt idx="30">
                  <c:v>6.3903880230813906E-2</c:v>
                </c:pt>
                <c:pt idx="31">
                  <c:v>6.4030812775850501E-2</c:v>
                </c:pt>
                <c:pt idx="32">
                  <c:v>6.4157699099556306E-2</c:v>
                </c:pt>
                <c:pt idx="33">
                  <c:v>6.4284583471518802E-2</c:v>
                </c:pt>
                <c:pt idx="34">
                  <c:v>6.4424155629448601E-2</c:v>
                </c:pt>
                <c:pt idx="35">
                  <c:v>6.45637275078048E-2</c:v>
                </c:pt>
                <c:pt idx="36">
                  <c:v>6.4703299534360895E-2</c:v>
                </c:pt>
                <c:pt idx="37">
                  <c:v>6.4842872147259506E-2</c:v>
                </c:pt>
                <c:pt idx="38">
                  <c:v>6.4982445792391902E-2</c:v>
                </c:pt>
                <c:pt idx="39">
                  <c:v>6.5109326779791907E-2</c:v>
                </c:pt>
                <c:pt idx="40">
                  <c:v>6.5248896217897104E-2</c:v>
                </c:pt>
                <c:pt idx="41">
                  <c:v>6.5375779571226894E-2</c:v>
                </c:pt>
                <c:pt idx="42">
                  <c:v>6.5515346489090007E-2</c:v>
                </c:pt>
                <c:pt idx="43">
                  <c:v>6.5642227995780497E-2</c:v>
                </c:pt>
                <c:pt idx="44">
                  <c:v>6.5781790934150403E-2</c:v>
                </c:pt>
                <c:pt idx="45">
                  <c:v>6.5921359069248994E-2</c:v>
                </c:pt>
                <c:pt idx="46">
                  <c:v>6.6060931433375894E-2</c:v>
                </c:pt>
                <c:pt idx="47">
                  <c:v>6.6200508035902897E-2</c:v>
                </c:pt>
                <c:pt idx="48">
                  <c:v>6.6340088881589002E-2</c:v>
                </c:pt>
                <c:pt idx="49">
                  <c:v>6.6479673970675807E-2</c:v>
                </c:pt>
                <c:pt idx="50">
                  <c:v>6.6619263299010203E-2</c:v>
                </c:pt>
                <c:pt idx="51">
                  <c:v>6.6758856858190704E-2</c:v>
                </c:pt>
                <c:pt idx="52">
                  <c:v>6.6898454635728702E-2</c:v>
                </c:pt>
                <c:pt idx="53">
                  <c:v>6.7038056615219305E-2</c:v>
                </c:pt>
                <c:pt idx="54">
                  <c:v>6.7177662776515906E-2</c:v>
                </c:pt>
                <c:pt idx="55">
                  <c:v>6.7317273095902699E-2</c:v>
                </c:pt>
                <c:pt idx="56">
                  <c:v>6.7456875070699002E-2</c:v>
                </c:pt>
                <c:pt idx="57">
                  <c:v>6.7596478617000105E-2</c:v>
                </c:pt>
                <c:pt idx="58">
                  <c:v>6.7736085971422097E-2</c:v>
                </c:pt>
                <c:pt idx="59">
                  <c:v>6.7875697210707506E-2</c:v>
                </c:pt>
                <c:pt idx="60">
                  <c:v>6.8015312403769193E-2</c:v>
                </c:pt>
                <c:pt idx="61">
                  <c:v>6.81422379144173E-2</c:v>
                </c:pt>
                <c:pt idx="62">
                  <c:v>6.8281860045848602E-2</c:v>
                </c:pt>
                <c:pt idx="63">
                  <c:v>6.8421492038888296E-2</c:v>
                </c:pt>
                <c:pt idx="64">
                  <c:v>6.8561133068615707E-2</c:v>
                </c:pt>
                <c:pt idx="65">
                  <c:v>6.8637304429534293E-2</c:v>
                </c:pt>
                <c:pt idx="66">
                  <c:v>6.8776957895846993E-2</c:v>
                </c:pt>
                <c:pt idx="67">
                  <c:v>6.8916618481055097E-2</c:v>
                </c:pt>
                <c:pt idx="68">
                  <c:v>6.9056285503546394E-2</c:v>
                </c:pt>
                <c:pt idx="69">
                  <c:v>6.9195958321195905E-2</c:v>
                </c:pt>
                <c:pt idx="70">
                  <c:v>6.93356347848893E-2</c:v>
                </c:pt>
                <c:pt idx="71">
                  <c:v>6.9475318417664994E-2</c:v>
                </c:pt>
                <c:pt idx="72">
                  <c:v>6.9615005369396701E-2</c:v>
                </c:pt>
                <c:pt idx="73">
                  <c:v>6.97546953257379E-2</c:v>
                </c:pt>
                <c:pt idx="74">
                  <c:v>6.9894387984662798E-2</c:v>
                </c:pt>
                <c:pt idx="75">
                  <c:v>7.0034083056348395E-2</c:v>
                </c:pt>
                <c:pt idx="76">
                  <c:v>7.0173776885862196E-2</c:v>
                </c:pt>
                <c:pt idx="77">
                  <c:v>7.0313474863433395E-2</c:v>
                </c:pt>
                <c:pt idx="78">
                  <c:v>7.0453178325200497E-2</c:v>
                </c:pt>
                <c:pt idx="79">
                  <c:v>7.0592886799218796E-2</c:v>
                </c:pt>
                <c:pt idx="80">
                  <c:v>7.0732599840922297E-2</c:v>
                </c:pt>
                <c:pt idx="81">
                  <c:v>7.0872317031844406E-2</c:v>
                </c:pt>
                <c:pt idx="82">
                  <c:v>7.1012037978153406E-2</c:v>
                </c:pt>
                <c:pt idx="83">
                  <c:v>7.1151762309049196E-2</c:v>
                </c:pt>
                <c:pt idx="84">
                  <c:v>7.1291489675066003E-2</c:v>
                </c:pt>
                <c:pt idx="85">
                  <c:v>7.1431219746319302E-2</c:v>
                </c:pt>
                <c:pt idx="86">
                  <c:v>7.1570952687944098E-2</c:v>
                </c:pt>
                <c:pt idx="87">
                  <c:v>7.1710689309806702E-2</c:v>
                </c:pt>
                <c:pt idx="88">
                  <c:v>7.1837720109345998E-2</c:v>
                </c:pt>
                <c:pt idx="89">
                  <c:v>7.1977452118848095E-2</c:v>
                </c:pt>
                <c:pt idx="90">
                  <c:v>7.2117187332340099E-2</c:v>
                </c:pt>
                <c:pt idx="91">
                  <c:v>7.2256925386659995E-2</c:v>
                </c:pt>
                <c:pt idx="92">
                  <c:v>7.2396665934818305E-2</c:v>
                </c:pt>
                <c:pt idx="93">
                  <c:v>7.2536408643353006E-2</c:v>
                </c:pt>
                <c:pt idx="94">
                  <c:v>7.2676153189892206E-2</c:v>
                </c:pt>
                <c:pt idx="95">
                  <c:v>7.2815899260938094E-2</c:v>
                </c:pt>
                <c:pt idx="96">
                  <c:v>7.2955646549879405E-2</c:v>
                </c:pt>
                <c:pt idx="97">
                  <c:v>7.3095394755232093E-2</c:v>
                </c:pt>
                <c:pt idx="98">
                  <c:v>7.3235143579105794E-2</c:v>
                </c:pt>
                <c:pt idx="99">
                  <c:v>7.3362187171488194E-2</c:v>
                </c:pt>
                <c:pt idx="100">
                  <c:v>7.3489124255947599E-2</c:v>
                </c:pt>
                <c:pt idx="101">
                  <c:v>7.3616034906014802E-2</c:v>
                </c:pt>
                <c:pt idx="102">
                  <c:v>7.3742915905124801E-2</c:v>
                </c:pt>
                <c:pt idx="103">
                  <c:v>7.3869752560501004E-2</c:v>
                </c:pt>
                <c:pt idx="104">
                  <c:v>7.3996535831450896E-2</c:v>
                </c:pt>
                <c:pt idx="105">
                  <c:v>7.4123256421032804E-2</c:v>
                </c:pt>
                <c:pt idx="106">
                  <c:v>7.4249903199634606E-2</c:v>
                </c:pt>
                <c:pt idx="107">
                  <c:v>7.43764585449007E-2</c:v>
                </c:pt>
                <c:pt idx="108">
                  <c:v>7.4502898173458496E-2</c:v>
                </c:pt>
                <c:pt idx="109">
                  <c:v>7.4629198542507102E-2</c:v>
                </c:pt>
                <c:pt idx="110">
                  <c:v>7.4755360287145897E-2</c:v>
                </c:pt>
                <c:pt idx="111">
                  <c:v>7.4881346113039898E-2</c:v>
                </c:pt>
                <c:pt idx="112">
                  <c:v>7.5007097835178393E-2</c:v>
                </c:pt>
                <c:pt idx="113">
                  <c:v>7.5132470011511202E-2</c:v>
                </c:pt>
                <c:pt idx="114">
                  <c:v>7.5257398196501901E-2</c:v>
                </c:pt>
                <c:pt idx="115">
                  <c:v>7.5381824754686494E-2</c:v>
                </c:pt>
                <c:pt idx="116">
                  <c:v>7.5505693820383205E-2</c:v>
                </c:pt>
                <c:pt idx="117">
                  <c:v>7.5628959015012098E-2</c:v>
                </c:pt>
                <c:pt idx="118">
                  <c:v>7.5751554764968407E-2</c:v>
                </c:pt>
                <c:pt idx="119">
                  <c:v>7.5873428604886106E-2</c:v>
                </c:pt>
                <c:pt idx="120">
                  <c:v>7.5994530560844195E-2</c:v>
                </c:pt>
                <c:pt idx="121">
                  <c:v>7.6078817330814605E-2</c:v>
                </c:pt>
                <c:pt idx="122">
                  <c:v>7.6441475041948204E-2</c:v>
                </c:pt>
                <c:pt idx="123">
                  <c:v>7.6723708344776403E-2</c:v>
                </c:pt>
                <c:pt idx="124">
                  <c:v>7.7100209542903503E-2</c:v>
                </c:pt>
                <c:pt idx="125">
                  <c:v>7.7131906135828099E-2</c:v>
                </c:pt>
                <c:pt idx="126">
                  <c:v>7.7163657330686405E-2</c:v>
                </c:pt>
                <c:pt idx="127">
                  <c:v>7.8182094697304E-2</c:v>
                </c:pt>
                <c:pt idx="128">
                  <c:v>7.8687463742480104E-2</c:v>
                </c:pt>
                <c:pt idx="129">
                  <c:v>7.9192907476784105E-2</c:v>
                </c:pt>
                <c:pt idx="130">
                  <c:v>7.9694431850356795E-2</c:v>
                </c:pt>
                <c:pt idx="131">
                  <c:v>8.0197181852050506E-2</c:v>
                </c:pt>
                <c:pt idx="132">
                  <c:v>8.5302155035840405E-2</c:v>
                </c:pt>
                <c:pt idx="133">
                  <c:v>9.08881242676923E-2</c:v>
                </c:pt>
                <c:pt idx="134">
                  <c:v>9.3423571703673297E-2</c:v>
                </c:pt>
                <c:pt idx="135">
                  <c:v>9.3493413616866902E-2</c:v>
                </c:pt>
                <c:pt idx="136">
                  <c:v>9.3499763855838594E-2</c:v>
                </c:pt>
                <c:pt idx="137">
                  <c:v>9.8597738274034202E-2</c:v>
                </c:pt>
                <c:pt idx="138">
                  <c:v>0.102203365098927</c:v>
                </c:pt>
                <c:pt idx="139">
                  <c:v>0.102250981657887</c:v>
                </c:pt>
              </c:numCache>
            </c:numRef>
          </c:xVal>
          <c:yVal>
            <c:numRef>
              <c:f>'Plot Data'!$B$7861:$B$8000</c:f>
              <c:numCache>
                <c:formatCode>General</c:formatCode>
                <c:ptCount val="140"/>
                <c:pt idx="0">
                  <c:v>2501307.0472667902</c:v>
                </c:pt>
                <c:pt idx="1">
                  <c:v>2527352.48644112</c:v>
                </c:pt>
                <c:pt idx="2">
                  <c:v>2532934.7623055801</c:v>
                </c:pt>
                <c:pt idx="3">
                  <c:v>2168277.9641504399</c:v>
                </c:pt>
                <c:pt idx="4">
                  <c:v>2025746.9832180501</c:v>
                </c:pt>
                <c:pt idx="5">
                  <c:v>2075007.0481505501</c:v>
                </c:pt>
                <c:pt idx="6">
                  <c:v>2091991.4096445299</c:v>
                </c:pt>
                <c:pt idx="7">
                  <c:v>2098660.3410895099</c:v>
                </c:pt>
                <c:pt idx="8">
                  <c:v>2097484.5393813401</c:v>
                </c:pt>
                <c:pt idx="9">
                  <c:v>2092647.9003615</c:v>
                </c:pt>
                <c:pt idx="10">
                  <c:v>2086853.35855596</c:v>
                </c:pt>
                <c:pt idx="11">
                  <c:v>2079721.3741574199</c:v>
                </c:pt>
                <c:pt idx="12">
                  <c:v>2073438.40629573</c:v>
                </c:pt>
                <c:pt idx="13">
                  <c:v>2075471.0251213301</c:v>
                </c:pt>
                <c:pt idx="14">
                  <c:v>2062208.5379286199</c:v>
                </c:pt>
                <c:pt idx="15">
                  <c:v>2008219.32733555</c:v>
                </c:pt>
                <c:pt idx="16">
                  <c:v>2003296.6190445099</c:v>
                </c:pt>
                <c:pt idx="17">
                  <c:v>2002265.68528886</c:v>
                </c:pt>
                <c:pt idx="18">
                  <c:v>1996939.12348987</c:v>
                </c:pt>
                <c:pt idx="19">
                  <c:v>1994036.5037281399</c:v>
                </c:pt>
                <c:pt idx="20">
                  <c:v>1992320.5039963699</c:v>
                </c:pt>
                <c:pt idx="21">
                  <c:v>1823707.2351774699</c:v>
                </c:pt>
                <c:pt idx="22">
                  <c:v>1730769.9836107199</c:v>
                </c:pt>
                <c:pt idx="23">
                  <c:v>1749565.4168847699</c:v>
                </c:pt>
                <c:pt idx="24">
                  <c:v>1768908.3428676201</c:v>
                </c:pt>
                <c:pt idx="25">
                  <c:v>1772563.2995593301</c:v>
                </c:pt>
                <c:pt idx="26">
                  <c:v>1771526.6350422699</c:v>
                </c:pt>
                <c:pt idx="27">
                  <c:v>1770556.8483730301</c:v>
                </c:pt>
                <c:pt idx="28">
                  <c:v>1769804.25850318</c:v>
                </c:pt>
                <c:pt idx="29">
                  <c:v>1769152.16531316</c:v>
                </c:pt>
                <c:pt idx="30">
                  <c:v>1768392.9863225</c:v>
                </c:pt>
                <c:pt idx="31">
                  <c:v>1767621.5047427299</c:v>
                </c:pt>
                <c:pt idx="32">
                  <c:v>1765759.5663886401</c:v>
                </c:pt>
                <c:pt idx="33">
                  <c:v>1763717.3421704799</c:v>
                </c:pt>
                <c:pt idx="34">
                  <c:v>1761436.6718607901</c:v>
                </c:pt>
                <c:pt idx="35">
                  <c:v>1759121.9426639599</c:v>
                </c:pt>
                <c:pt idx="36">
                  <c:v>1756775.01395078</c:v>
                </c:pt>
                <c:pt idx="37">
                  <c:v>1754397.7509665899</c:v>
                </c:pt>
                <c:pt idx="38">
                  <c:v>1751992.0217550399</c:v>
                </c:pt>
                <c:pt idx="39">
                  <c:v>1749782.2728770301</c:v>
                </c:pt>
                <c:pt idx="40">
                  <c:v>1747327.9416662401</c:v>
                </c:pt>
                <c:pt idx="41">
                  <c:v>1745076.6839562501</c:v>
                </c:pt>
                <c:pt idx="42">
                  <c:v>1742580.70281604</c:v>
                </c:pt>
                <c:pt idx="43">
                  <c:v>1740307.7538399701</c:v>
                </c:pt>
                <c:pt idx="44">
                  <c:v>1736585.6652607601</c:v>
                </c:pt>
                <c:pt idx="45">
                  <c:v>1732008.02838392</c:v>
                </c:pt>
                <c:pt idx="46">
                  <c:v>1727446.2812676399</c:v>
                </c:pt>
                <c:pt idx="47">
                  <c:v>1722906.5749757099</c:v>
                </c:pt>
                <c:pt idx="48">
                  <c:v>1718395.0145633901</c:v>
                </c:pt>
                <c:pt idx="49">
                  <c:v>1713917.6438577799</c:v>
                </c:pt>
                <c:pt idx="50">
                  <c:v>1709480.4315160499</c:v>
                </c:pt>
                <c:pt idx="51">
                  <c:v>1705089.2584405099</c:v>
                </c:pt>
                <c:pt idx="52">
                  <c:v>1700749.9066025901</c:v>
                </c:pt>
                <c:pt idx="53">
                  <c:v>1696468.0493020299</c:v>
                </c:pt>
                <c:pt idx="54">
                  <c:v>1692249.24286351</c:v>
                </c:pt>
                <c:pt idx="55">
                  <c:v>1688098.9197511999</c:v>
                </c:pt>
                <c:pt idx="56">
                  <c:v>1684093.81257654</c:v>
                </c:pt>
                <c:pt idx="57">
                  <c:v>1680103.8369604901</c:v>
                </c:pt>
                <c:pt idx="58">
                  <c:v>1676113.62925278</c:v>
                </c:pt>
                <c:pt idx="59">
                  <c:v>1672126.3704545901</c:v>
                </c:pt>
                <c:pt idx="60">
                  <c:v>1668145.1854968099</c:v>
                </c:pt>
                <c:pt idx="61">
                  <c:v>1664023.6429421799</c:v>
                </c:pt>
                <c:pt idx="62">
                  <c:v>1657371.67096968</c:v>
                </c:pt>
                <c:pt idx="63">
                  <c:v>1650703.1566885901</c:v>
                </c:pt>
                <c:pt idx="64">
                  <c:v>1644023.8315596201</c:v>
                </c:pt>
                <c:pt idx="65">
                  <c:v>1640378.0488952801</c:v>
                </c:pt>
                <c:pt idx="66">
                  <c:v>1633693.22463746</c:v>
                </c:pt>
                <c:pt idx="67">
                  <c:v>1627012.0215972399</c:v>
                </c:pt>
                <c:pt idx="68">
                  <c:v>1620340.0016312201</c:v>
                </c:pt>
                <c:pt idx="69">
                  <c:v>1613682.64367686</c:v>
                </c:pt>
                <c:pt idx="70">
                  <c:v>1606004.2502145399</c:v>
                </c:pt>
                <c:pt idx="71">
                  <c:v>1597967.94221694</c:v>
                </c:pt>
                <c:pt idx="72">
                  <c:v>1589984.56948432</c:v>
                </c:pt>
                <c:pt idx="73">
                  <c:v>1582058.38119505</c:v>
                </c:pt>
                <c:pt idx="74">
                  <c:v>1574193.4481216399</c:v>
                </c:pt>
                <c:pt idx="75">
                  <c:v>1566393.6640174401</c:v>
                </c:pt>
                <c:pt idx="76">
                  <c:v>1557567.0264079401</c:v>
                </c:pt>
                <c:pt idx="77">
                  <c:v>1548261.69870513</c:v>
                </c:pt>
                <c:pt idx="78">
                  <c:v>1538867.0994043699</c:v>
                </c:pt>
                <c:pt idx="79">
                  <c:v>1529387.18290265</c:v>
                </c:pt>
                <c:pt idx="80">
                  <c:v>1519825.93181594</c:v>
                </c:pt>
                <c:pt idx="81">
                  <c:v>1510187.33945766</c:v>
                </c:pt>
                <c:pt idx="82">
                  <c:v>1500475.3935638501</c:v>
                </c:pt>
                <c:pt idx="83">
                  <c:v>1490694.06137118</c:v>
                </c:pt>
                <c:pt idx="84">
                  <c:v>1480847.2761168401</c:v>
                </c:pt>
                <c:pt idx="85">
                  <c:v>1470938.9249946999</c:v>
                </c:pt>
                <c:pt idx="86">
                  <c:v>1460649.0836982001</c:v>
                </c:pt>
                <c:pt idx="87">
                  <c:v>1448709.91800709</c:v>
                </c:pt>
                <c:pt idx="88">
                  <c:v>1437389.3539800399</c:v>
                </c:pt>
                <c:pt idx="89">
                  <c:v>1424084.34834991</c:v>
                </c:pt>
                <c:pt idx="90">
                  <c:v>1410482.3548221199</c:v>
                </c:pt>
                <c:pt idx="91">
                  <c:v>1396590.6755889901</c:v>
                </c:pt>
                <c:pt idx="92">
                  <c:v>1382416.5850736799</c:v>
                </c:pt>
                <c:pt idx="93">
                  <c:v>1367967.3002347699</c:v>
                </c:pt>
                <c:pt idx="94">
                  <c:v>1353249.9537689399</c:v>
                </c:pt>
                <c:pt idx="95">
                  <c:v>1338271.5702319799</c:v>
                </c:pt>
                <c:pt idx="96">
                  <c:v>1323039.04504419</c:v>
                </c:pt>
                <c:pt idx="97">
                  <c:v>1307559.1263014399</c:v>
                </c:pt>
                <c:pt idx="98">
                  <c:v>1291838.3992763599</c:v>
                </c:pt>
                <c:pt idx="99">
                  <c:v>1277343.42205382</c:v>
                </c:pt>
                <c:pt idx="100">
                  <c:v>1256281.8108038499</c:v>
                </c:pt>
                <c:pt idx="101">
                  <c:v>1234347.1802995701</c:v>
                </c:pt>
                <c:pt idx="102">
                  <c:v>1211893.1703138701</c:v>
                </c:pt>
                <c:pt idx="103">
                  <c:v>1188926.68238647</c:v>
                </c:pt>
                <c:pt idx="104">
                  <c:v>1165453.0444680499</c:v>
                </c:pt>
                <c:pt idx="105">
                  <c:v>1141477.2785523201</c:v>
                </c:pt>
                <c:pt idx="106">
                  <c:v>1117004.62984688</c:v>
                </c:pt>
                <c:pt idx="107">
                  <c:v>1092041.3216710701</c:v>
                </c:pt>
                <c:pt idx="108">
                  <c:v>1066594.73537486</c:v>
                </c:pt>
                <c:pt idx="109">
                  <c:v>1040672.0720701599</c:v>
                </c:pt>
                <c:pt idx="110">
                  <c:v>1016041.99943637</c:v>
                </c:pt>
                <c:pt idx="111">
                  <c:v>991388.61434561596</c:v>
                </c:pt>
                <c:pt idx="112">
                  <c:v>973559.61654819595</c:v>
                </c:pt>
                <c:pt idx="113">
                  <c:v>958435.54415196297</c:v>
                </c:pt>
                <c:pt idx="114">
                  <c:v>943536.07256910799</c:v>
                </c:pt>
                <c:pt idx="115">
                  <c:v>928868.61912677996</c:v>
                </c:pt>
                <c:pt idx="116">
                  <c:v>914440.23456820904</c:v>
                </c:pt>
                <c:pt idx="117">
                  <c:v>900256.772661758</c:v>
                </c:pt>
                <c:pt idx="118">
                  <c:v>886325.99056341802</c:v>
                </c:pt>
                <c:pt idx="119">
                  <c:v>872654.00634481094</c:v>
                </c:pt>
                <c:pt idx="120">
                  <c:v>859246.47498772002</c:v>
                </c:pt>
                <c:pt idx="121">
                  <c:v>850021.33093029505</c:v>
                </c:pt>
                <c:pt idx="122">
                  <c:v>781785.95802922</c:v>
                </c:pt>
                <c:pt idx="123">
                  <c:v>741478.04262675205</c:v>
                </c:pt>
                <c:pt idx="124">
                  <c:v>689816.40346268902</c:v>
                </c:pt>
                <c:pt idx="125">
                  <c:v>685119.75864213903</c:v>
                </c:pt>
                <c:pt idx="126">
                  <c:v>661412.38627496001</c:v>
                </c:pt>
                <c:pt idx="127">
                  <c:v>541811.02902941301</c:v>
                </c:pt>
                <c:pt idx="128">
                  <c:v>500679.28490494197</c:v>
                </c:pt>
                <c:pt idx="129">
                  <c:v>470032.76291807601</c:v>
                </c:pt>
                <c:pt idx="130">
                  <c:v>464303.01117850299</c:v>
                </c:pt>
                <c:pt idx="131">
                  <c:v>461706.65696948202</c:v>
                </c:pt>
                <c:pt idx="132">
                  <c:v>343805.55002687097</c:v>
                </c:pt>
                <c:pt idx="133">
                  <c:v>338396.58194192301</c:v>
                </c:pt>
                <c:pt idx="134">
                  <c:v>345305.67794561398</c:v>
                </c:pt>
                <c:pt idx="135">
                  <c:v>345409.90674356901</c:v>
                </c:pt>
                <c:pt idx="136">
                  <c:v>446176.819800267</c:v>
                </c:pt>
                <c:pt idx="137">
                  <c:v>391677.38113367301</c:v>
                </c:pt>
                <c:pt idx="138">
                  <c:v>292677.66077190603</c:v>
                </c:pt>
                <c:pt idx="139">
                  <c:v>292119.91468331299</c:v>
                </c:pt>
              </c:numCache>
            </c:numRef>
          </c:yVal>
          <c:smooth val="0"/>
          <c:extLst>
            <c:ext xmlns:c16="http://schemas.microsoft.com/office/drawing/2014/chart" uri="{C3380CC4-5D6E-409C-BE32-E72D297353CC}">
              <c16:uniqueId val="{00000087-3B72-424F-9EC6-AB8A22BEB92D}"/>
            </c:ext>
          </c:extLst>
        </c:ser>
        <c:dLbls>
          <c:showLegendKey val="0"/>
          <c:showVal val="0"/>
          <c:showCatName val="0"/>
          <c:showSerName val="0"/>
          <c:showPercent val="0"/>
          <c:showBubbleSize val="0"/>
        </c:dLbls>
        <c:axId val="3"/>
        <c:axId val="2"/>
      </c:scatterChart>
      <c:valAx>
        <c:axId val="3"/>
        <c:scaling>
          <c:orientation val="minMax"/>
        </c:scaling>
        <c:delete val="0"/>
        <c:axPos val="b"/>
        <c:majorGridlines/>
        <c:title>
          <c:tx>
            <c:rich>
              <a:bodyPr/>
              <a:lstStyle/>
              <a:p>
                <a:pPr>
                  <a:defRPr/>
                </a:pPr>
                <a:r>
                  <a:rPr lang="en-US"/>
                  <a:t>Trajectory Length [m]</a:t>
                </a:r>
              </a:p>
            </c:rich>
          </c:tx>
          <c:overlay val="0"/>
        </c:title>
        <c:numFmt formatCode="General" sourceLinked="1"/>
        <c:majorTickMark val="out"/>
        <c:minorTickMark val="none"/>
        <c:tickLblPos val="nextTo"/>
        <c:crossAx val="2"/>
        <c:crosses val="autoZero"/>
        <c:crossBetween val="midCat"/>
      </c:valAx>
      <c:valAx>
        <c:axId val="2"/>
        <c:scaling>
          <c:orientation val="minMax"/>
        </c:scaling>
        <c:delete val="0"/>
        <c:axPos val="l"/>
        <c:majorGridlines/>
        <c:title>
          <c:tx>
            <c:rich>
              <a:bodyPr/>
              <a:lstStyle/>
              <a:p>
                <a:pPr>
                  <a:defRPr/>
                </a:pPr>
                <a:r>
                  <a:rPr lang="en-US"/>
                  <a:t>Pressure [Pa]</a:t>
                </a:r>
              </a:p>
            </c:rich>
          </c:tx>
          <c:overlay val="0"/>
        </c:title>
        <c:numFmt formatCode="General" sourceLinked="1"/>
        <c:majorTickMark val="out"/>
        <c:minorTickMark val="none"/>
        <c:tickLblPos val="nextTo"/>
        <c:crossAx val="3"/>
        <c:crosses val="autoZero"/>
        <c:crossBetween val="between"/>
      </c:valAx>
      <c:spPr>
        <a:noFill/>
      </c:spPr>
    </c:plotArea>
    <c:legend>
      <c:legendPos val="r"/>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92B94-688D-466C-AFE9-E4A9E666FD7A}" type="datetimeFigureOut">
              <a:rPr lang="en-IN" smtClean="0"/>
              <a:t>18-11-2024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A0068-6B3F-474C-9CC6-85108428BBBD}" type="slidenum">
              <a:rPr lang="en-IN" smtClean="0"/>
              <a:t>‹#›</a:t>
            </a:fld>
            <a:endParaRPr lang="en-IN"/>
          </a:p>
        </p:txBody>
      </p:sp>
    </p:spTree>
    <p:extLst>
      <p:ext uri="{BB962C8B-B14F-4D97-AF65-F5344CB8AC3E}">
        <p14:creationId xmlns:p14="http://schemas.microsoft.com/office/powerpoint/2010/main" val="3563720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169;p1:notes">
            <a:extLst>
              <a:ext uri="{FF2B5EF4-FFF2-40B4-BE49-F238E27FC236}">
                <a16:creationId xmlns:a16="http://schemas.microsoft.com/office/drawing/2014/main" id="{B38C8046-4050-E0B5-1131-8AB3269368AB}"/>
              </a:ext>
            </a:extLst>
          </p:cNvPr>
          <p:cNvSpPr>
            <a:spLocks noGrp="1" noRot="1" noChangeAspect="1" noTextEdit="1"/>
          </p:cNvSpPr>
          <p:nvPr>
            <p:ph type="sldImg" idx="2"/>
          </p:nvPr>
        </p:nvSpPr>
        <p:spPr>
          <a:noFill/>
          <a:ln cap="flat">
            <a:headEnd/>
            <a:tailEnd/>
          </a:ln>
        </p:spPr>
      </p:sp>
      <p:sp>
        <p:nvSpPr>
          <p:cNvPr id="34819" name="Google Shape;170;p1:notes">
            <a:extLst>
              <a:ext uri="{FF2B5EF4-FFF2-40B4-BE49-F238E27FC236}">
                <a16:creationId xmlns:a16="http://schemas.microsoft.com/office/drawing/2014/main" id="{057A045C-60C0-022A-EF7A-B25AF9F9A845}"/>
              </a:ext>
            </a:extLst>
          </p:cNvPr>
          <p:cNvSpPr txBox="1">
            <a:spLocks noGrp="1"/>
          </p:cNvSpPr>
          <p:nvPr>
            <p:ph type="body" idx="1"/>
          </p:nvPr>
        </p:nvSpPr>
        <p:spPr>
          <a:noFill/>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4820" name="Google Shape;171;p1:notes">
            <a:extLst>
              <a:ext uri="{FF2B5EF4-FFF2-40B4-BE49-F238E27FC236}">
                <a16:creationId xmlns:a16="http://schemas.microsoft.com/office/drawing/2014/main" id="{1FDB204E-9CA6-4099-8CFF-1CFF5F89BB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fld id="{EB8D7438-EAEE-40AC-9869-807BAA519ED8}"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defRPr/>
              </a:pPr>
              <a:t>1</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0EAAC8-005A-43E3-B293-9FC70B621C9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9155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EAAC8-005A-43E3-B293-9FC70B621C9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2650379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EAAC8-005A-43E3-B293-9FC70B621C9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2629446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700"/>
          </a:xfrm>
          <a:prstGeom prst="rect">
            <a:avLst/>
          </a:prstGeom>
          <a:noFill/>
          <a:ln>
            <a:noFill/>
          </a:ln>
        </p:spPr>
        <p:txBody>
          <a:bodyPr spcFirstLastPara="1" anchor="b">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00"/>
          </a:xfrm>
          <a:prstGeom prst="rect">
            <a:avLst/>
          </a:prstGeom>
          <a:noFill/>
          <a:ln>
            <a:noFill/>
          </a:ln>
        </p:spPr>
        <p:txBody>
          <a:bodyPr spcFirstLastPara="1">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 name="Google Shape;12;p1">
            <a:extLst>
              <a:ext uri="{FF2B5EF4-FFF2-40B4-BE49-F238E27FC236}">
                <a16:creationId xmlns:a16="http://schemas.microsoft.com/office/drawing/2014/main" id="{656D80A7-9912-FCAE-8EF7-68EA95920063}"/>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EFE8B850-9642-0B13-BA6C-E3615AA38659}"/>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83A84B4D-0326-986E-79A2-9C05A47D50F9}"/>
              </a:ext>
            </a:extLst>
          </p:cNvPr>
          <p:cNvSpPr txBox="1">
            <a:spLocks noGrp="1"/>
          </p:cNvSpPr>
          <p:nvPr>
            <p:ph type="sldNum" idx="13"/>
          </p:nvPr>
        </p:nvSpPr>
        <p:spPr>
          <a:ln/>
        </p:spPr>
        <p:txBody>
          <a:bodyPr/>
          <a:lstStyle>
            <a:lvl1pPr>
              <a:defRPr/>
            </a:lvl1pPr>
          </a:lstStyle>
          <a:p>
            <a:fld id="{9000FE68-64A7-4CF1-8A4C-A15F7BC559A3}" type="slidenum">
              <a:rPr lang="en-US" altLang="en-US"/>
              <a:pPr/>
              <a:t>‹#›</a:t>
            </a:fld>
            <a:endParaRPr lang="en-US" altLang="en-US"/>
          </a:p>
        </p:txBody>
      </p:sp>
    </p:spTree>
    <p:extLst>
      <p:ext uri="{BB962C8B-B14F-4D97-AF65-F5344CB8AC3E}">
        <p14:creationId xmlns:p14="http://schemas.microsoft.com/office/powerpoint/2010/main" val="212615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700"/>
          </a:xfrm>
          <a:prstGeom prst="rect">
            <a:avLst/>
          </a:prstGeom>
          <a:noFill/>
          <a:ln>
            <a:noFill/>
          </a:ln>
        </p:spPr>
        <p:txBody>
          <a:bodyPr spcFirstLastPara="1">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2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 name="Google Shape;12;p1">
            <a:extLst>
              <a:ext uri="{FF2B5EF4-FFF2-40B4-BE49-F238E27FC236}">
                <a16:creationId xmlns:a16="http://schemas.microsoft.com/office/drawing/2014/main" id="{F81BF86A-D403-9115-19AB-77000A741A28}"/>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6E8A0E24-BC71-FC7D-83C4-FB7CFF7BE06A}"/>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1211D033-B443-33D3-7B34-24C56A6C4B83}"/>
              </a:ext>
            </a:extLst>
          </p:cNvPr>
          <p:cNvSpPr txBox="1">
            <a:spLocks noGrp="1"/>
          </p:cNvSpPr>
          <p:nvPr>
            <p:ph type="sldNum" idx="13"/>
          </p:nvPr>
        </p:nvSpPr>
        <p:spPr>
          <a:ln/>
        </p:spPr>
        <p:txBody>
          <a:bodyPr/>
          <a:lstStyle>
            <a:lvl1pPr>
              <a:defRPr/>
            </a:lvl1pPr>
          </a:lstStyle>
          <a:p>
            <a:fld id="{0F7AF064-266E-4082-8CFB-0CE47C7A108F}" type="slidenum">
              <a:rPr lang="en-US" altLang="en-US"/>
              <a:pPr/>
              <a:t>‹#›</a:t>
            </a:fld>
            <a:endParaRPr lang="en-US" altLang="en-US"/>
          </a:p>
        </p:txBody>
      </p:sp>
    </p:spTree>
    <p:extLst>
      <p:ext uri="{BB962C8B-B14F-4D97-AF65-F5344CB8AC3E}">
        <p14:creationId xmlns:p14="http://schemas.microsoft.com/office/powerpoint/2010/main" val="2584610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00"/>
          </a:xfrm>
          <a:prstGeom prst="rect">
            <a:avLst/>
          </a:prstGeom>
          <a:noFill/>
          <a:ln>
            <a:noFill/>
          </a:ln>
        </p:spPr>
        <p:txBody>
          <a:bodyPr spcFirstLastPara="1" anchor="b">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300"/>
          </a:xfrm>
          <a:prstGeom prst="rect">
            <a:avLst/>
          </a:prstGeom>
          <a:noFill/>
          <a:ln>
            <a:noFill/>
          </a:ln>
        </p:spPr>
        <p:txBody>
          <a:bodyPr spcFirstLastPara="1">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 name="Google Shape;12;p1">
            <a:extLst>
              <a:ext uri="{FF2B5EF4-FFF2-40B4-BE49-F238E27FC236}">
                <a16:creationId xmlns:a16="http://schemas.microsoft.com/office/drawing/2014/main" id="{0B2E6B2B-66DB-65A6-5611-16C1B14DD70D}"/>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A1C12B9E-1E94-8327-2440-3DAF899F1732}"/>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B60F92A2-B077-CC39-D87D-F99DA4678198}"/>
              </a:ext>
            </a:extLst>
          </p:cNvPr>
          <p:cNvSpPr txBox="1">
            <a:spLocks noGrp="1"/>
          </p:cNvSpPr>
          <p:nvPr>
            <p:ph type="sldNum" idx="13"/>
          </p:nvPr>
        </p:nvSpPr>
        <p:spPr>
          <a:ln/>
        </p:spPr>
        <p:txBody>
          <a:bodyPr/>
          <a:lstStyle>
            <a:lvl1pPr>
              <a:defRPr/>
            </a:lvl1pPr>
          </a:lstStyle>
          <a:p>
            <a:fld id="{BCC23FD1-C15B-4665-A5C5-6A1BDB564611}" type="slidenum">
              <a:rPr lang="en-US" altLang="en-US"/>
              <a:pPr/>
              <a:t>‹#›</a:t>
            </a:fld>
            <a:endParaRPr lang="en-US" altLang="en-US"/>
          </a:p>
        </p:txBody>
      </p:sp>
    </p:spTree>
    <p:extLst>
      <p:ext uri="{BB962C8B-B14F-4D97-AF65-F5344CB8AC3E}">
        <p14:creationId xmlns:p14="http://schemas.microsoft.com/office/powerpoint/2010/main" val="3249442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700"/>
          </a:xfrm>
          <a:prstGeom prst="rect">
            <a:avLst/>
          </a:prstGeom>
          <a:noFill/>
          <a:ln>
            <a:noFill/>
          </a:ln>
        </p:spPr>
        <p:txBody>
          <a:bodyPr spcFirstLastPara="1">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2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2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 name="Google Shape;12;p1">
            <a:extLst>
              <a:ext uri="{FF2B5EF4-FFF2-40B4-BE49-F238E27FC236}">
                <a16:creationId xmlns:a16="http://schemas.microsoft.com/office/drawing/2014/main" id="{745F944D-C7B0-B49B-1415-BB37847B4D66}"/>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328AB554-0D32-9C0A-5198-61DFD7698683}"/>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121E9249-AEE6-A62A-3350-60C431313E4E}"/>
              </a:ext>
            </a:extLst>
          </p:cNvPr>
          <p:cNvSpPr txBox="1">
            <a:spLocks noGrp="1"/>
          </p:cNvSpPr>
          <p:nvPr>
            <p:ph type="sldNum" idx="13"/>
          </p:nvPr>
        </p:nvSpPr>
        <p:spPr>
          <a:ln/>
        </p:spPr>
        <p:txBody>
          <a:bodyPr/>
          <a:lstStyle>
            <a:lvl1pPr>
              <a:defRPr/>
            </a:lvl1pPr>
          </a:lstStyle>
          <a:p>
            <a:fld id="{783FC865-1C46-4F9E-BB61-298AA9694EE7}" type="slidenum">
              <a:rPr lang="en-US" altLang="en-US"/>
              <a:pPr/>
              <a:t>‹#›</a:t>
            </a:fld>
            <a:endParaRPr lang="en-US" altLang="en-US"/>
          </a:p>
        </p:txBody>
      </p:sp>
    </p:spTree>
    <p:extLst>
      <p:ext uri="{BB962C8B-B14F-4D97-AF65-F5344CB8AC3E}">
        <p14:creationId xmlns:p14="http://schemas.microsoft.com/office/powerpoint/2010/main" val="1370620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700"/>
          </a:xfrm>
          <a:prstGeom prst="rect">
            <a:avLst/>
          </a:prstGeom>
          <a:noFill/>
          <a:ln>
            <a:noFill/>
          </a:ln>
        </p:spPr>
        <p:txBody>
          <a:bodyPr spcFirstLastPara="1">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900" cy="823800"/>
          </a:xfrm>
          <a:prstGeom prst="rect">
            <a:avLst/>
          </a:prstGeom>
          <a:noFill/>
          <a:ln>
            <a:noFill/>
          </a:ln>
        </p:spPr>
        <p:txBody>
          <a:bodyPr spcFirstLastPara="1" anchor="b">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900" cy="36846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00" cy="823800"/>
          </a:xfrm>
          <a:prstGeom prst="rect">
            <a:avLst/>
          </a:prstGeom>
          <a:noFill/>
          <a:ln>
            <a:noFill/>
          </a:ln>
        </p:spPr>
        <p:txBody>
          <a:bodyPr spcFirstLastPara="1" anchor="b">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00" cy="36846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 name="Google Shape;12;p1">
            <a:extLst>
              <a:ext uri="{FF2B5EF4-FFF2-40B4-BE49-F238E27FC236}">
                <a16:creationId xmlns:a16="http://schemas.microsoft.com/office/drawing/2014/main" id="{EACDDC09-90D4-E350-1B56-18203E6287DB}"/>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5B0BC365-953A-A549-026B-437B8BE4BC0B}"/>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60D92FE9-F315-A0BA-FF64-7E225E31CF42}"/>
              </a:ext>
            </a:extLst>
          </p:cNvPr>
          <p:cNvSpPr txBox="1">
            <a:spLocks noGrp="1"/>
          </p:cNvSpPr>
          <p:nvPr>
            <p:ph type="sldNum" idx="13"/>
          </p:nvPr>
        </p:nvSpPr>
        <p:spPr>
          <a:ln/>
        </p:spPr>
        <p:txBody>
          <a:bodyPr/>
          <a:lstStyle>
            <a:lvl1pPr>
              <a:defRPr/>
            </a:lvl1pPr>
          </a:lstStyle>
          <a:p>
            <a:fld id="{7B8C680B-805B-4E05-BAA4-93176BB8003F}" type="slidenum">
              <a:rPr lang="en-US" altLang="en-US"/>
              <a:pPr/>
              <a:t>‹#›</a:t>
            </a:fld>
            <a:endParaRPr lang="en-US" altLang="en-US"/>
          </a:p>
        </p:txBody>
      </p:sp>
    </p:spTree>
    <p:extLst>
      <p:ext uri="{BB962C8B-B14F-4D97-AF65-F5344CB8AC3E}">
        <p14:creationId xmlns:p14="http://schemas.microsoft.com/office/powerpoint/2010/main" val="1101578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anchor="b">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 name="Google Shape;12;p1">
            <a:extLst>
              <a:ext uri="{FF2B5EF4-FFF2-40B4-BE49-F238E27FC236}">
                <a16:creationId xmlns:a16="http://schemas.microsoft.com/office/drawing/2014/main" id="{4F34BB6F-A486-9072-AD8F-D895DE5890F3}"/>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B53A3589-7276-F18C-40F5-996660AD8057}"/>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4EB3A645-EBFC-F713-9587-200A2633BA5C}"/>
              </a:ext>
            </a:extLst>
          </p:cNvPr>
          <p:cNvSpPr txBox="1">
            <a:spLocks noGrp="1"/>
          </p:cNvSpPr>
          <p:nvPr>
            <p:ph type="sldNum" idx="13"/>
          </p:nvPr>
        </p:nvSpPr>
        <p:spPr>
          <a:ln/>
        </p:spPr>
        <p:txBody>
          <a:bodyPr/>
          <a:lstStyle>
            <a:lvl1pPr>
              <a:defRPr/>
            </a:lvl1pPr>
          </a:lstStyle>
          <a:p>
            <a:fld id="{04DA3BCD-F3CE-41B6-822E-5A981883F98C}" type="slidenum">
              <a:rPr lang="en-US" altLang="en-US"/>
              <a:pPr/>
              <a:t>‹#›</a:t>
            </a:fld>
            <a:endParaRPr lang="en-US" altLang="en-US"/>
          </a:p>
        </p:txBody>
      </p:sp>
    </p:spTree>
    <p:extLst>
      <p:ext uri="{BB962C8B-B14F-4D97-AF65-F5344CB8AC3E}">
        <p14:creationId xmlns:p14="http://schemas.microsoft.com/office/powerpoint/2010/main" val="272715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 name="Google Shape;12;p1">
            <a:extLst>
              <a:ext uri="{FF2B5EF4-FFF2-40B4-BE49-F238E27FC236}">
                <a16:creationId xmlns:a16="http://schemas.microsoft.com/office/drawing/2014/main" id="{B45CF742-18F5-B081-D638-A1AE2681E9FA}"/>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DD8C1844-3DB2-C2EE-39E4-A5749DFD6845}"/>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7049E733-78C4-8323-06FF-73CB8045C3DA}"/>
              </a:ext>
            </a:extLst>
          </p:cNvPr>
          <p:cNvSpPr txBox="1">
            <a:spLocks noGrp="1"/>
          </p:cNvSpPr>
          <p:nvPr>
            <p:ph type="sldNum" idx="13"/>
          </p:nvPr>
        </p:nvSpPr>
        <p:spPr>
          <a:ln/>
        </p:spPr>
        <p:txBody>
          <a:bodyPr/>
          <a:lstStyle>
            <a:lvl1pPr>
              <a:defRPr/>
            </a:lvl1pPr>
          </a:lstStyle>
          <a:p>
            <a:fld id="{42CF494A-32B5-42F7-8C49-4EE011C34B63}" type="slidenum">
              <a:rPr lang="en-US" altLang="en-US"/>
              <a:pPr/>
              <a:t>‹#›</a:t>
            </a:fld>
            <a:endParaRPr lang="en-US" altLang="en-US"/>
          </a:p>
        </p:txBody>
      </p:sp>
    </p:spTree>
    <p:extLst>
      <p:ext uri="{BB962C8B-B14F-4D97-AF65-F5344CB8AC3E}">
        <p14:creationId xmlns:p14="http://schemas.microsoft.com/office/powerpoint/2010/main" val="4140370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 name="Google Shape;12;p1">
            <a:extLst>
              <a:ext uri="{FF2B5EF4-FFF2-40B4-BE49-F238E27FC236}">
                <a16:creationId xmlns:a16="http://schemas.microsoft.com/office/drawing/2014/main" id="{F790D423-2DD8-810E-E339-D50057C81461}"/>
              </a:ext>
            </a:extLst>
          </p:cNvPr>
          <p:cNvSpPr txBox="1">
            <a:spLocks noGrp="1"/>
          </p:cNvSpPr>
          <p:nvPr>
            <p:ph type="dt" idx="11"/>
          </p:nvPr>
        </p:nvSpPr>
        <p:spPr>
          <a:ln/>
        </p:spPr>
        <p:txBody>
          <a:bodyPr/>
          <a:lstStyle>
            <a:lvl1pPr>
              <a:defRPr/>
            </a:lvl1pPr>
          </a:lstStyle>
          <a:p>
            <a:pPr>
              <a:defRPr/>
            </a:pPr>
            <a:endParaRPr lang="en-US"/>
          </a:p>
        </p:txBody>
      </p:sp>
      <p:sp>
        <p:nvSpPr>
          <p:cNvPr id="3" name="Google Shape;13;p1">
            <a:extLst>
              <a:ext uri="{FF2B5EF4-FFF2-40B4-BE49-F238E27FC236}">
                <a16:creationId xmlns:a16="http://schemas.microsoft.com/office/drawing/2014/main" id="{3032D7F9-75F0-72B1-64CB-91B94FC8261C}"/>
              </a:ext>
            </a:extLst>
          </p:cNvPr>
          <p:cNvSpPr txBox="1">
            <a:spLocks noGrp="1"/>
          </p:cNvSpPr>
          <p:nvPr>
            <p:ph type="ftr" idx="12"/>
          </p:nvPr>
        </p:nvSpPr>
        <p:spPr>
          <a:ln/>
        </p:spPr>
        <p:txBody>
          <a:bodyPr/>
          <a:lstStyle>
            <a:lvl1pPr>
              <a:defRPr/>
            </a:lvl1pPr>
          </a:lstStyle>
          <a:p>
            <a:pPr>
              <a:defRPr/>
            </a:pPr>
            <a:r>
              <a:rPr lang="pt-BR"/>
              <a:t>Subject Mentor:-Dr. Ramesha</a:t>
            </a:r>
            <a:endParaRPr lang="en-US"/>
          </a:p>
        </p:txBody>
      </p:sp>
      <p:sp>
        <p:nvSpPr>
          <p:cNvPr id="4" name="Google Shape;14;p1">
            <a:extLst>
              <a:ext uri="{FF2B5EF4-FFF2-40B4-BE49-F238E27FC236}">
                <a16:creationId xmlns:a16="http://schemas.microsoft.com/office/drawing/2014/main" id="{0FF58AAC-F057-9806-94B0-A7785C2C9E80}"/>
              </a:ext>
            </a:extLst>
          </p:cNvPr>
          <p:cNvSpPr txBox="1">
            <a:spLocks noGrp="1"/>
          </p:cNvSpPr>
          <p:nvPr>
            <p:ph type="sldNum" idx="13"/>
          </p:nvPr>
        </p:nvSpPr>
        <p:spPr>
          <a:ln/>
        </p:spPr>
        <p:txBody>
          <a:bodyPr/>
          <a:lstStyle>
            <a:lvl1pPr>
              <a:defRPr/>
            </a:lvl1pPr>
          </a:lstStyle>
          <a:p>
            <a:fld id="{FAB3B023-9A5E-4608-8FC5-BD810881F198}" type="slidenum">
              <a:rPr lang="en-US" altLang="en-US"/>
              <a:pPr/>
              <a:t>‹#›</a:t>
            </a:fld>
            <a:endParaRPr lang="en-US" altLang="en-US"/>
          </a:p>
        </p:txBody>
      </p:sp>
    </p:spTree>
    <p:extLst>
      <p:ext uri="{BB962C8B-B14F-4D97-AF65-F5344CB8AC3E}">
        <p14:creationId xmlns:p14="http://schemas.microsoft.com/office/powerpoint/2010/main" val="22183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EAAC8-005A-43E3-B293-9FC70B621C9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2722258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3E2E2-8FF2-C897-745A-531F468510F3}"/>
              </a:ext>
            </a:extLst>
          </p:cNvPr>
          <p:cNvSpPr>
            <a:spLocks noGrp="1"/>
          </p:cNvSpPr>
          <p:nvPr>
            <p:ph type="dt" sz="half" idx="10"/>
          </p:nvPr>
        </p:nvSpPr>
        <p:spPr/>
        <p:txBody>
          <a:bodyPr/>
          <a:lstStyle>
            <a:lvl1pPr>
              <a:defRPr/>
            </a:lvl1pPr>
          </a:lstStyle>
          <a:p>
            <a:pPr>
              <a:defRPr/>
            </a:pPr>
            <a:fld id="{6D48A721-4F78-4031-8AE6-F68BDD602EFC}" type="datetimeFigureOut">
              <a:rPr lang="en-IN"/>
              <a:pPr>
                <a:defRPr/>
              </a:pPr>
              <a:t>18-11-2024</a:t>
            </a:fld>
            <a:endParaRPr lang="en-IN"/>
          </a:p>
        </p:txBody>
      </p:sp>
      <p:sp>
        <p:nvSpPr>
          <p:cNvPr id="3" name="Footer Placeholder 2">
            <a:extLst>
              <a:ext uri="{FF2B5EF4-FFF2-40B4-BE49-F238E27FC236}">
                <a16:creationId xmlns:a16="http://schemas.microsoft.com/office/drawing/2014/main" id="{0B3DE92A-7DE4-3799-F51B-AC851AA7AF0D}"/>
              </a:ext>
            </a:extLst>
          </p:cNvPr>
          <p:cNvSpPr>
            <a:spLocks noGrp="1"/>
          </p:cNvSpPr>
          <p:nvPr>
            <p:ph type="ftr" sz="quarter" idx="11"/>
          </p:nvPr>
        </p:nvSpPr>
        <p:spPr/>
        <p:txBody>
          <a:bodyPr/>
          <a:lstStyle>
            <a:lvl1pPr>
              <a:defRPr/>
            </a:lvl1pPr>
          </a:lstStyle>
          <a:p>
            <a:pPr>
              <a:defRPr/>
            </a:pPr>
            <a:endParaRPr lang="en-IN"/>
          </a:p>
        </p:txBody>
      </p:sp>
      <p:sp>
        <p:nvSpPr>
          <p:cNvPr id="4" name="Slide Number Placeholder 3">
            <a:extLst>
              <a:ext uri="{FF2B5EF4-FFF2-40B4-BE49-F238E27FC236}">
                <a16:creationId xmlns:a16="http://schemas.microsoft.com/office/drawing/2014/main" id="{8447C32C-5FB5-DBFE-E96D-786FA737EA1B}"/>
              </a:ext>
            </a:extLst>
          </p:cNvPr>
          <p:cNvSpPr>
            <a:spLocks noGrp="1"/>
          </p:cNvSpPr>
          <p:nvPr>
            <p:ph type="sldNum" sz="quarter" idx="12"/>
          </p:nvPr>
        </p:nvSpPr>
        <p:spPr/>
        <p:txBody>
          <a:bodyPr/>
          <a:lstStyle>
            <a:lvl1pPr>
              <a:defRPr/>
            </a:lvl1pPr>
          </a:lstStyle>
          <a:p>
            <a:fld id="{2629B746-976E-419C-B7AF-A211F3DB566D}" type="slidenum">
              <a:rPr lang="en-IN" altLang="en-US"/>
              <a:pPr/>
              <a:t>‹#›</a:t>
            </a:fld>
            <a:endParaRPr lang="en-IN" altLang="en-US"/>
          </a:p>
        </p:txBody>
      </p:sp>
    </p:spTree>
    <p:extLst>
      <p:ext uri="{BB962C8B-B14F-4D97-AF65-F5344CB8AC3E}">
        <p14:creationId xmlns:p14="http://schemas.microsoft.com/office/powerpoint/2010/main" val="373710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D559D2-EF06-1492-9E62-9C02E114CC96}"/>
              </a:ext>
            </a:extLst>
          </p:cNvPr>
          <p:cNvSpPr>
            <a:spLocks noGrp="1"/>
          </p:cNvSpPr>
          <p:nvPr>
            <p:ph type="dt" sz="half" idx="10"/>
          </p:nvPr>
        </p:nvSpPr>
        <p:spPr/>
        <p:txBody>
          <a:bodyPr/>
          <a:lstStyle>
            <a:lvl1pPr>
              <a:defRPr smtClean="0"/>
            </a:lvl1pPr>
          </a:lstStyle>
          <a:p>
            <a:pPr>
              <a:defRPr/>
            </a:pPr>
            <a:fld id="{752AD848-CFF1-41AD-A436-03EDB2112931}" type="datetimeFigureOut">
              <a:rPr lang="en-IN"/>
              <a:pPr>
                <a:defRPr/>
              </a:pPr>
              <a:t>18-11-2024</a:t>
            </a:fld>
            <a:endParaRPr lang="en-IN"/>
          </a:p>
        </p:txBody>
      </p:sp>
      <p:sp>
        <p:nvSpPr>
          <p:cNvPr id="4" name="Footer Placeholder 3">
            <a:extLst>
              <a:ext uri="{FF2B5EF4-FFF2-40B4-BE49-F238E27FC236}">
                <a16:creationId xmlns:a16="http://schemas.microsoft.com/office/drawing/2014/main" id="{129C2CAC-8904-DBEB-E8CE-E178ED0A2A36}"/>
              </a:ext>
            </a:extLst>
          </p:cNvPr>
          <p:cNvSpPr>
            <a:spLocks noGrp="1"/>
          </p:cNvSpPr>
          <p:nvPr>
            <p:ph type="ftr" sz="quarter" idx="11"/>
          </p:nvPr>
        </p:nvSpPr>
        <p:spPr/>
        <p:txBody>
          <a:bodyPr/>
          <a:lstStyle>
            <a:lvl1pPr>
              <a:defRPr/>
            </a:lvl1pPr>
          </a:lstStyle>
          <a:p>
            <a:pPr>
              <a:defRPr/>
            </a:pPr>
            <a:endParaRPr lang="en-IN"/>
          </a:p>
        </p:txBody>
      </p:sp>
      <p:sp>
        <p:nvSpPr>
          <p:cNvPr id="5" name="Slide Number Placeholder 4">
            <a:extLst>
              <a:ext uri="{FF2B5EF4-FFF2-40B4-BE49-F238E27FC236}">
                <a16:creationId xmlns:a16="http://schemas.microsoft.com/office/drawing/2014/main" id="{6148FEB5-3AA6-00E1-3D15-8087A8EA4534}"/>
              </a:ext>
            </a:extLst>
          </p:cNvPr>
          <p:cNvSpPr>
            <a:spLocks noGrp="1"/>
          </p:cNvSpPr>
          <p:nvPr>
            <p:ph type="sldNum" sz="quarter" idx="12"/>
          </p:nvPr>
        </p:nvSpPr>
        <p:spPr/>
        <p:txBody>
          <a:bodyPr/>
          <a:lstStyle>
            <a:lvl1pPr>
              <a:defRPr/>
            </a:lvl1pPr>
          </a:lstStyle>
          <a:p>
            <a:fld id="{695AE9BA-3A93-4608-860F-E36CEEE81172}" type="slidenum">
              <a:rPr lang="en-IN" altLang="en-US"/>
              <a:pPr/>
              <a:t>‹#›</a:t>
            </a:fld>
            <a:endParaRPr lang="en-IN" altLang="en-US"/>
          </a:p>
        </p:txBody>
      </p:sp>
    </p:spTree>
    <p:extLst>
      <p:ext uri="{BB962C8B-B14F-4D97-AF65-F5344CB8AC3E}">
        <p14:creationId xmlns:p14="http://schemas.microsoft.com/office/powerpoint/2010/main" val="578449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506D836-8796-4299-8A97-93F7F3A388B5}" type="datetimeFigureOut">
              <a:rPr lang="en-IN" smtClean="0"/>
              <a:t>18-11-2024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294010554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06D836-8796-4299-8A97-93F7F3A388B5}" type="datetimeFigureOut">
              <a:rPr lang="en-IN" smtClean="0"/>
              <a:t>18-11-2024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3526547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06D836-8796-4299-8A97-93F7F3A388B5}" type="datetimeFigureOut">
              <a:rPr lang="en-IN" smtClean="0"/>
              <a:t>18-11-2024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130753967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506D836-8796-4299-8A97-93F7F3A388B5}" type="datetimeFigureOut">
              <a:rPr lang="en-IN" smtClean="0"/>
              <a:t>18-11-2024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2682432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506D836-8796-4299-8A97-93F7F3A388B5}" type="datetimeFigureOut">
              <a:rPr lang="en-IN" smtClean="0"/>
              <a:t>18-11-2024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167580-2417-487C-85F9-883D78FA748E}"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78924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06D836-8796-4299-8A97-93F7F3A388B5}" type="datetimeFigureOut">
              <a:rPr lang="en-IN" smtClean="0"/>
              <a:t>18-11-2024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3206016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6D836-8796-4299-8A97-93F7F3A388B5}" type="datetimeFigureOut">
              <a:rPr lang="en-IN" smtClean="0"/>
              <a:t>18-11-2024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1374900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506D836-8796-4299-8A97-93F7F3A388B5}" type="datetimeFigureOut">
              <a:rPr lang="en-IN" smtClean="0"/>
              <a:t>18-11-2024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150986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0EAAC8-005A-43E3-B293-9FC70B621C9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41986201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506D836-8796-4299-8A97-93F7F3A388B5}" type="datetimeFigureOut">
              <a:rPr lang="en-IN" smtClean="0"/>
              <a:t>18-11-2024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1991653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06D836-8796-4299-8A97-93F7F3A388B5}" type="datetimeFigureOut">
              <a:rPr lang="en-IN" smtClean="0"/>
              <a:t>18-11-2024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902689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06D836-8796-4299-8A97-93F7F3A388B5}" type="datetimeFigureOut">
              <a:rPr lang="en-IN" smtClean="0"/>
              <a:t>18-11-2024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167580-2417-487C-85F9-883D78FA748E}" type="slidenum">
              <a:rPr lang="en-IN" smtClean="0"/>
              <a:t>‹#›</a:t>
            </a:fld>
            <a:endParaRPr lang="en-IN"/>
          </a:p>
        </p:txBody>
      </p:sp>
    </p:spTree>
    <p:extLst>
      <p:ext uri="{BB962C8B-B14F-4D97-AF65-F5344CB8AC3E}">
        <p14:creationId xmlns:p14="http://schemas.microsoft.com/office/powerpoint/2010/main" val="56701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0EAAC8-005A-43E3-B293-9FC70B621C9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3958369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0EAAC8-005A-43E3-B293-9FC70B621C9C}"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153061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0EAAC8-005A-43E3-B293-9FC70B621C9C}"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8189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0EAAC8-005A-43E3-B293-9FC70B621C9C}"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427162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EAAC8-005A-43E3-B293-9FC70B621C9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201850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EAAC8-005A-43E3-B293-9FC70B621C9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6475D-7CE6-464D-B386-2515B84323FF}" type="slidenum">
              <a:rPr lang="en-US" smtClean="0"/>
              <a:t>‹#›</a:t>
            </a:fld>
            <a:endParaRPr lang="en-US"/>
          </a:p>
        </p:txBody>
      </p:sp>
    </p:spTree>
    <p:extLst>
      <p:ext uri="{BB962C8B-B14F-4D97-AF65-F5344CB8AC3E}">
        <p14:creationId xmlns:p14="http://schemas.microsoft.com/office/powerpoint/2010/main" val="1904251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EAAC8-005A-43E3-B293-9FC70B621C9C}" type="datetimeFigureOut">
              <a:rPr lang="en-US" smtClean="0"/>
              <a:t>11/18/2024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6475D-7CE6-464D-B386-2515B84323FF}" type="slidenum">
              <a:rPr lang="en-US" smtClean="0"/>
              <a:t>‹#›</a:t>
            </a:fld>
            <a:endParaRPr lang="en-US"/>
          </a:p>
        </p:txBody>
      </p:sp>
    </p:spTree>
    <p:extLst>
      <p:ext uri="{BB962C8B-B14F-4D97-AF65-F5344CB8AC3E}">
        <p14:creationId xmlns:p14="http://schemas.microsoft.com/office/powerpoint/2010/main" val="6286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10;p1">
            <a:extLst>
              <a:ext uri="{FF2B5EF4-FFF2-40B4-BE49-F238E27FC236}">
                <a16:creationId xmlns:a16="http://schemas.microsoft.com/office/drawing/2014/main" id="{E87362B9-8C60-DB86-26BD-D1DA89F0BC24}"/>
              </a:ext>
            </a:extLst>
          </p:cNvPr>
          <p:cNvSpPr txBox="1">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11;p1">
            <a:extLst>
              <a:ext uri="{FF2B5EF4-FFF2-40B4-BE49-F238E27FC236}">
                <a16:creationId xmlns:a16="http://schemas.microsoft.com/office/drawing/2014/main" id="{70D8A6B8-901D-B161-3508-2B1B2F3340C6}"/>
              </a:ext>
            </a:extLst>
          </p:cNvPr>
          <p:cNvSpPr txBox="1">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2;p1">
            <a:extLst>
              <a:ext uri="{FF2B5EF4-FFF2-40B4-BE49-F238E27FC236}">
                <a16:creationId xmlns:a16="http://schemas.microsoft.com/office/drawing/2014/main" id="{1112ADB5-C7A7-2695-C2E3-117264F8AE44}"/>
              </a:ext>
            </a:extLst>
          </p:cNvPr>
          <p:cNvSpPr txBox="1">
            <a:spLocks noGrp="1"/>
          </p:cNvSpPr>
          <p:nvPr>
            <p:ph type="dt" idx="10"/>
          </p:nvPr>
        </p:nvSpPr>
        <p:spPr bwMode="auto">
          <a:xfrm>
            <a:off x="838200" y="6356350"/>
            <a:ext cx="2743200" cy="365125"/>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buClr>
                <a:srgbClr val="000000"/>
              </a:buClr>
              <a:buSzPts val="1400"/>
              <a:buFont typeface="Arial" pitchFamily="34" charset="0"/>
              <a:buNone/>
              <a:defRPr sz="1200">
                <a:solidFill>
                  <a:srgbClr val="888888"/>
                </a:solidFill>
                <a:latin typeface="Calibri" pitchFamily="34" charset="0"/>
                <a:cs typeface="Calibri" pitchFamily="34" charset="0"/>
                <a:sym typeface="Calibri" pitchFamily="34" charset="0"/>
              </a:defRPr>
            </a:lvl1pPr>
          </a:lstStyle>
          <a:p>
            <a:pPr>
              <a:defRPr/>
            </a:pPr>
            <a:endParaRPr lang="en-US"/>
          </a:p>
        </p:txBody>
      </p:sp>
      <p:sp>
        <p:nvSpPr>
          <p:cNvPr id="1029" name="Google Shape;13;p1">
            <a:extLst>
              <a:ext uri="{FF2B5EF4-FFF2-40B4-BE49-F238E27FC236}">
                <a16:creationId xmlns:a16="http://schemas.microsoft.com/office/drawing/2014/main" id="{B1C7B521-DD84-737F-E684-F7FC6A89E597}"/>
              </a:ext>
            </a:extLst>
          </p:cNvPr>
          <p:cNvSpPr txBox="1">
            <a:spLocks noGrp="1"/>
          </p:cNvSpPr>
          <p:nvPr>
            <p:ph type="ftr" idx="11"/>
          </p:nvPr>
        </p:nvSpPr>
        <p:spPr bwMode="auto">
          <a:xfrm>
            <a:off x="4038600" y="6356350"/>
            <a:ext cx="4114800" cy="365125"/>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lgn="ctr">
              <a:buClr>
                <a:srgbClr val="000000"/>
              </a:buClr>
              <a:buSzPts val="1400"/>
              <a:buFont typeface="Arial" pitchFamily="34" charset="0"/>
              <a:buNone/>
              <a:defRPr sz="1200">
                <a:solidFill>
                  <a:srgbClr val="888888"/>
                </a:solidFill>
                <a:latin typeface="Calibri" pitchFamily="34" charset="0"/>
                <a:cs typeface="Calibri" pitchFamily="34" charset="0"/>
                <a:sym typeface="Calibri" pitchFamily="34" charset="0"/>
              </a:defRPr>
            </a:lvl1pPr>
          </a:lstStyle>
          <a:p>
            <a:pPr>
              <a:defRPr/>
            </a:pPr>
            <a:r>
              <a:rPr lang="pt-BR"/>
              <a:t>Subject Mentor:-Dr. Ramesha</a:t>
            </a:r>
            <a:endParaRPr lang="en-US"/>
          </a:p>
        </p:txBody>
      </p:sp>
      <p:sp>
        <p:nvSpPr>
          <p:cNvPr id="1030" name="Google Shape;14;p1">
            <a:extLst>
              <a:ext uri="{FF2B5EF4-FFF2-40B4-BE49-F238E27FC236}">
                <a16:creationId xmlns:a16="http://schemas.microsoft.com/office/drawing/2014/main" id="{D9BBD328-8B3A-3B00-0EA7-8D2913C9E31A}"/>
              </a:ext>
            </a:extLst>
          </p:cNvPr>
          <p:cNvSpPr txBox="1">
            <a:spLocks noGrp="1"/>
          </p:cNvSpPr>
          <p:nvPr>
            <p:ph type="sldNum" idx="12"/>
          </p:nvPr>
        </p:nvSpPr>
        <p:spPr bwMode="auto">
          <a:xfrm>
            <a:off x="8610600" y="6356350"/>
            <a:ext cx="2743200" cy="365125"/>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lgn="r">
              <a:buClr>
                <a:srgbClr val="000000"/>
              </a:buClr>
              <a:buFont typeface="Arial" panose="020B0604020202020204" pitchFamily="34" charset="0"/>
              <a:buNone/>
              <a:defRPr sz="1200">
                <a:solidFill>
                  <a:srgbClr val="888888"/>
                </a:solidFill>
                <a:latin typeface="Calibri" panose="020F0502020204030204" pitchFamily="34" charset="0"/>
                <a:cs typeface="Calibri" panose="020F0502020204030204" pitchFamily="34" charset="0"/>
                <a:sym typeface="Calibri" panose="020F0502020204030204" pitchFamily="34" charset="0"/>
              </a:defRPr>
            </a:lvl1pPr>
          </a:lstStyle>
          <a:p>
            <a:fld id="{D527C6A1-8BAE-4D79-A7CA-A521E431AC96}" type="slidenum">
              <a:rPr lang="en-US" altLang="en-US"/>
              <a:pPr/>
              <a:t>‹#›</a:t>
            </a:fld>
            <a:endParaRPr lang="en-US" altLang="en-US"/>
          </a:p>
        </p:txBody>
      </p:sp>
    </p:spTree>
    <p:extLst>
      <p:ext uri="{BB962C8B-B14F-4D97-AF65-F5344CB8AC3E}">
        <p14:creationId xmlns:p14="http://schemas.microsoft.com/office/powerpoint/2010/main" val="291597838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506D836-8796-4299-8A97-93F7F3A388B5}" type="datetimeFigureOut">
              <a:rPr lang="en-IN" smtClean="0"/>
              <a:t>18-11-2024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8167580-2417-487C-85F9-883D78FA748E}" type="slidenum">
              <a:rPr lang="en-IN" smtClean="0"/>
              <a:t>‹#›</a:t>
            </a:fld>
            <a:endParaRPr lang="en-IN"/>
          </a:p>
        </p:txBody>
      </p:sp>
    </p:spTree>
    <p:extLst>
      <p:ext uri="{BB962C8B-B14F-4D97-AF65-F5344CB8AC3E}">
        <p14:creationId xmlns:p14="http://schemas.microsoft.com/office/powerpoint/2010/main" val="16942840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Google Shape;173;p25">
            <a:extLst>
              <a:ext uri="{FF2B5EF4-FFF2-40B4-BE49-F238E27FC236}">
                <a16:creationId xmlns:a16="http://schemas.microsoft.com/office/drawing/2014/main" id="{21E01DD1-4FB7-37F7-DD9E-3D25B12D3823}"/>
              </a:ext>
            </a:extLst>
          </p:cNvPr>
          <p:cNvSpPr txBox="1">
            <a:spLocks noGrp="1"/>
          </p:cNvSpPr>
          <p:nvPr>
            <p:ph type="ctrTitle"/>
          </p:nvPr>
        </p:nvSpPr>
        <p:spPr>
          <a:xfrm>
            <a:off x="1076325" y="520700"/>
            <a:ext cx="10239375" cy="2806700"/>
          </a:xfrm>
          <a:solidFill>
            <a:schemeClr val="bg1"/>
          </a:solidFill>
          <a:ln w="12700" cap="flat">
            <a:solidFill>
              <a:schemeClr val="tx1"/>
            </a:solidFill>
            <a:miter lim="800000"/>
            <a:headEnd type="none" w="sm" len="sm"/>
            <a:tailEnd type="none" w="sm" len="sm"/>
          </a:ln>
        </p:spPr>
        <p:txBody>
          <a:bodyPr anchor="ctr">
            <a:spAutoFit/>
          </a:bodyPr>
          <a:lstStyle/>
          <a:p>
            <a:pPr indent="73025" eaLnBrk="1" hangingPunct="1">
              <a:spcBef>
                <a:spcPct val="0"/>
              </a:spcBef>
              <a:spcAft>
                <a:spcPct val="0"/>
              </a:spcAft>
              <a:buClr>
                <a:srgbClr val="000000"/>
              </a:buClr>
              <a:buSzPts val="2400"/>
              <a:buFont typeface="Times New Roman" panose="02020603050405020304" pitchFamily="18" charset="0"/>
              <a:buNone/>
            </a:pPr>
            <a:r>
              <a:rPr lang="en-US" altLang="en-US" sz="2400" b="1" dirty="0">
                <a:latin typeface="Times New Roman" panose="02020603050405020304" pitchFamily="18" charset="0"/>
                <a:cs typeface="Times New Roman" panose="02020603050405020304" pitchFamily="18" charset="0"/>
                <a:sym typeface="Times New Roman" panose="02020603050405020304" pitchFamily="18" charset="0"/>
              </a:rPr>
              <a:t>DAYANANDA SAGAR COLLEGE OF ENGINEERING</a:t>
            </a:r>
            <a:b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600" b="1" dirty="0" err="1">
                <a:latin typeface="Times New Roman" panose="02020603050405020304" pitchFamily="18" charset="0"/>
                <a:cs typeface="Times New Roman" panose="02020603050405020304" pitchFamily="18" charset="0"/>
                <a:sym typeface="Times New Roman" panose="02020603050405020304" pitchFamily="18" charset="0"/>
              </a:rPr>
              <a:t>Shavige</a:t>
            </a:r>
            <a: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sym typeface="Times New Roman" panose="02020603050405020304" pitchFamily="18" charset="0"/>
              </a:rPr>
              <a:t>Malleshwara</a:t>
            </a:r>
            <a: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t> Hills, Kumaraswamy Layout, Bangalore-560078</a:t>
            </a:r>
            <a:b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t>(An Autonomous Institute affiliated to VTU, Approved by AICTE &amp;ISO 9001: 2008 Certified)</a:t>
            </a:r>
            <a:b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t>Accredited by National Assessment &amp; Accreditation Council (NAAC) with ‘A’ Grade</a:t>
            </a:r>
            <a:br>
              <a:rPr lang="en-US" altLang="en-US" sz="16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800" b="1" dirty="0">
                <a:latin typeface="Times New Roman" panose="02020603050405020304" pitchFamily="18" charset="0"/>
                <a:cs typeface="Times New Roman" panose="02020603050405020304" pitchFamily="18" charset="0"/>
                <a:sym typeface="Times New Roman" panose="02020603050405020304" pitchFamily="18" charset="0"/>
              </a:rPr>
              <a:t>Department of Mechanical Engineering</a:t>
            </a:r>
            <a:br>
              <a:rPr lang="en-US" altLang="en-US" sz="28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a:t>
            </a:r>
            <a:r>
              <a:rPr lang="en-US" altLang="en-US" sz="1400" b="1" dirty="0">
                <a:latin typeface="Times New Roman" panose="02020603050405020304" pitchFamily="18" charset="0"/>
                <a:cs typeface="Times New Roman" panose="02020603050405020304" pitchFamily="18" charset="0"/>
                <a:sym typeface="Times New Roman" panose="02020603050405020304" pitchFamily="18" charset="0"/>
              </a:rPr>
              <a:t>Accredited by NBA Tier-1)</a:t>
            </a:r>
            <a:br>
              <a:rPr lang="en-US" altLang="en-US" sz="2800" b="1" dirty="0">
                <a:latin typeface="Times New Roman" panose="02020603050405020304" pitchFamily="18" charset="0"/>
                <a:cs typeface="Times New Roman" panose="02020603050405020304" pitchFamily="18" charset="0"/>
                <a:sym typeface="Times New Roman" panose="02020603050405020304" pitchFamily="18" charset="0"/>
              </a:rPr>
            </a:br>
            <a:br>
              <a:rPr lang="en-US" altLang="en-US" sz="1800"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sym typeface="Times New Roman" panose="02020603050405020304" pitchFamily="18" charset="0"/>
              </a:rPr>
              <a:t>Subject: Dassault system Internship  </a:t>
            </a:r>
            <a:br>
              <a:rPr lang="en-US" altLang="en-US" sz="2400" b="1" dirty="0">
                <a:solidFill>
                  <a:srgbClr val="7030A0"/>
                </a:solidFill>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sym typeface="Times New Roman" panose="02020603050405020304" pitchFamily="18" charset="0"/>
              </a:rPr>
              <a:t>Semester: </a:t>
            </a:r>
            <a:r>
              <a:rPr lang="en-US" altLang="en-US" sz="2400" b="1" dirty="0">
                <a:solidFill>
                  <a:srgbClr val="7030A0"/>
                </a:solidFill>
                <a:latin typeface="Times New Roman" panose="02020603050405020304" pitchFamily="18" charset="0"/>
                <a:cs typeface="Times New Roman" panose="02020603050405020304" pitchFamily="18" charset="0"/>
                <a:sym typeface="Times New Roman" panose="02020603050405020304" pitchFamily="18" charset="0"/>
              </a:rPr>
              <a:t>7</a:t>
            </a:r>
            <a:r>
              <a:rPr lang="en-US" altLang="en-US" sz="2400" b="1" baseline="30000" dirty="0">
                <a:solidFill>
                  <a:srgbClr val="7030A0"/>
                </a:solidFill>
                <a:latin typeface="Times New Roman" panose="02020603050405020304" pitchFamily="18" charset="0"/>
                <a:cs typeface="Times New Roman" panose="02020603050405020304" pitchFamily="18" charset="0"/>
                <a:sym typeface="Times New Roman" panose="02020603050405020304" pitchFamily="18" charset="0"/>
              </a:rPr>
              <a:t>th</a:t>
            </a:r>
            <a:r>
              <a:rPr lang="en-US" altLang="en-US" sz="2400" b="1" dirty="0">
                <a:solidFill>
                  <a:srgbClr val="7030A0"/>
                </a:solidFill>
                <a:latin typeface="Times New Roman" panose="02020603050405020304" pitchFamily="18" charset="0"/>
                <a:cs typeface="Times New Roman" panose="02020603050405020304" pitchFamily="18" charset="0"/>
                <a:sym typeface="Times New Roman" panose="02020603050405020304" pitchFamily="18" charset="0"/>
              </a:rPr>
              <a:t> </a:t>
            </a:r>
            <a:br>
              <a:rPr lang="en-US" altLang="en-US" sz="1600" b="1" dirty="0">
                <a:latin typeface="Calibri" panose="020F0502020204030204" pitchFamily="34" charset="0"/>
                <a:cs typeface="Calibri" panose="020F0502020204030204" pitchFamily="34" charset="0"/>
                <a:sym typeface="Calibri" panose="020F0502020204030204" pitchFamily="34" charset="0"/>
              </a:rPr>
            </a:br>
            <a:r>
              <a:rPr lang="en-US" altLang="en-US" sz="1600" dirty="0">
                <a:latin typeface="Calibri" panose="020F0502020204030204" pitchFamily="34" charset="0"/>
                <a:cs typeface="Calibri" panose="020F0502020204030204" pitchFamily="34" charset="0"/>
                <a:sym typeface="Calibri" panose="020F0502020204030204" pitchFamily="34" charset="0"/>
              </a:rPr>
              <a:t>                                                             </a:t>
            </a:r>
            <a:endParaRPr lang="en-US" altLang="en-US" sz="1400" dirty="0">
              <a:latin typeface="Calibri" panose="020F0502020204030204" pitchFamily="34" charset="0"/>
              <a:cs typeface="Calibri" panose="020F0502020204030204" pitchFamily="34" charset="0"/>
              <a:sym typeface="Calibri" panose="020F0502020204030204" pitchFamily="34" charset="0"/>
            </a:endParaRPr>
          </a:p>
        </p:txBody>
      </p:sp>
      <p:pic>
        <p:nvPicPr>
          <p:cNvPr id="10243" name="Google Shape;174;p25" descr="Image result for dsce logo png">
            <a:extLst>
              <a:ext uri="{FF2B5EF4-FFF2-40B4-BE49-F238E27FC236}">
                <a16:creationId xmlns:a16="http://schemas.microsoft.com/office/drawing/2014/main" id="{18FC1FCB-04D2-12C5-BD6D-2427A97AE48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660400"/>
            <a:ext cx="10350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5" name="Google Shape;175;p25">
            <a:extLst>
              <a:ext uri="{FF2B5EF4-FFF2-40B4-BE49-F238E27FC236}">
                <a16:creationId xmlns:a16="http://schemas.microsoft.com/office/drawing/2014/main" id="{D2CED23D-600B-6A3C-3BF2-3F57A3B58C82}"/>
              </a:ext>
            </a:extLst>
          </p:cNvPr>
          <p:cNvGraphicFramePr/>
          <p:nvPr/>
        </p:nvGraphicFramePr>
        <p:xfrm>
          <a:off x="1095375" y="3571875"/>
          <a:ext cx="10215563" cy="1589088"/>
        </p:xfrm>
        <a:graphic>
          <a:graphicData uri="http://schemas.openxmlformats.org/drawingml/2006/table">
            <a:tbl>
              <a:tblPr firstRow="1" bandRow="1">
                <a:noFill/>
              </a:tblPr>
              <a:tblGrid>
                <a:gridCol w="3937905">
                  <a:extLst>
                    <a:ext uri="{9D8B030D-6E8A-4147-A177-3AD203B41FA5}">
                      <a16:colId xmlns:a16="http://schemas.microsoft.com/office/drawing/2014/main" val="20000"/>
                    </a:ext>
                  </a:extLst>
                </a:gridCol>
                <a:gridCol w="2981331">
                  <a:extLst>
                    <a:ext uri="{9D8B030D-6E8A-4147-A177-3AD203B41FA5}">
                      <a16:colId xmlns:a16="http://schemas.microsoft.com/office/drawing/2014/main" val="20001"/>
                    </a:ext>
                  </a:extLst>
                </a:gridCol>
                <a:gridCol w="3296327">
                  <a:extLst>
                    <a:ext uri="{9D8B030D-6E8A-4147-A177-3AD203B41FA5}">
                      <a16:colId xmlns:a16="http://schemas.microsoft.com/office/drawing/2014/main" val="20002"/>
                    </a:ext>
                  </a:extLst>
                </a:gridCol>
              </a:tblGrid>
              <a:tr h="400128">
                <a:tc>
                  <a:txBody>
                    <a:bodyPr/>
                    <a:lstStyle/>
                    <a:p>
                      <a:pPr marL="0" marR="0" lvl="0" indent="0" algn="ctr" rtl="0">
                        <a:spcBef>
                          <a:spcPts val="0"/>
                        </a:spcBef>
                        <a:spcAft>
                          <a:spcPts val="0"/>
                        </a:spcAft>
                        <a:buNone/>
                      </a:pPr>
                      <a:r>
                        <a:rPr lang="en-US" sz="1800" u="none" strike="noStrike" cap="none" dirty="0">
                          <a:solidFill>
                            <a:srgbClr val="525252"/>
                          </a:solidFill>
                        </a:rPr>
                        <a:t>Title </a:t>
                      </a:r>
                      <a:endParaRPr sz="1800" u="none" strike="noStrike" cap="none">
                        <a:solidFill>
                          <a:srgbClr val="525252"/>
                        </a:solidFill>
                      </a:endParaRPr>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solidFill>
                            <a:srgbClr val="525252"/>
                          </a:solidFill>
                        </a:rPr>
                        <a:t>Students Name &amp; USN</a:t>
                      </a:r>
                      <a:endParaRPr sz="1800" u="none" strike="noStrike" cap="none">
                        <a:solidFill>
                          <a:srgbClr val="525252"/>
                        </a:solidFill>
                      </a:endParaRPr>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solidFill>
                            <a:srgbClr val="525252"/>
                          </a:solidFill>
                        </a:rPr>
                        <a:t>Affiliation</a:t>
                      </a:r>
                      <a:endParaRPr sz="1800" u="none" strike="noStrike" cap="none">
                        <a:solidFill>
                          <a:srgbClr val="525252"/>
                        </a:solidFill>
                      </a:endParaRPr>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88960">
                <a:tc>
                  <a:txBody>
                    <a:bodyPr/>
                    <a:lstStyle/>
                    <a:p>
                      <a:pPr marL="0" marR="0" lvl="0" indent="0" algn="just" rtl="0">
                        <a:spcBef>
                          <a:spcPts val="0"/>
                        </a:spcBef>
                        <a:spcAft>
                          <a:spcPts val="0"/>
                        </a:spcAft>
                        <a:buNone/>
                      </a:pPr>
                      <a:endParaRPr sz="1800"/>
                    </a:p>
                    <a:p>
                      <a:pPr marL="0" marR="0" lvl="0" indent="0" algn="just" rtl="0">
                        <a:spcBef>
                          <a:spcPts val="0"/>
                        </a:spcBef>
                        <a:spcAft>
                          <a:spcPts val="0"/>
                        </a:spcAft>
                        <a:buNone/>
                      </a:pPr>
                      <a:r>
                        <a:rPr lang="en-IN" sz="1800" dirty="0"/>
                        <a:t>Analysis of</a:t>
                      </a:r>
                      <a:r>
                        <a:rPr lang="en-IN" sz="1800" baseline="0" dirty="0"/>
                        <a:t> Turbocharger</a:t>
                      </a:r>
                      <a:endParaRPr sz="1800"/>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lang="en-US" sz="1800" dirty="0">
                        <a:solidFill>
                          <a:schemeClr val="dk1"/>
                        </a:solidFill>
                      </a:endParaRPr>
                    </a:p>
                    <a:p>
                      <a:pPr marL="0" marR="0" lvl="0" indent="0" algn="l" rtl="0">
                        <a:spcBef>
                          <a:spcPts val="0"/>
                        </a:spcBef>
                        <a:spcAft>
                          <a:spcPts val="0"/>
                        </a:spcAft>
                        <a:buNone/>
                      </a:pPr>
                      <a:r>
                        <a:rPr lang="en-US" sz="1800" dirty="0"/>
                        <a:t>Aman Kumar-1DS21ME010</a:t>
                      </a:r>
                      <a:endParaRPr sz="1400" dirty="0"/>
                    </a:p>
                    <a:p>
                      <a:pPr marL="0" marR="0" lvl="0" indent="0" algn="l" rtl="0">
                        <a:spcBef>
                          <a:spcPts val="0"/>
                        </a:spcBef>
                        <a:spcAft>
                          <a:spcPts val="0"/>
                        </a:spcAft>
                        <a:buNone/>
                      </a:pPr>
                      <a:endParaRPr sz="1800" dirty="0">
                        <a:solidFill>
                          <a:schemeClr val="dk1"/>
                        </a:solidFill>
                      </a:endParaRPr>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solidFill>
                            <a:schemeClr val="dk1"/>
                          </a:solidFill>
                        </a:rPr>
                        <a:t>Department of Mechanical Engineering,</a:t>
                      </a:r>
                      <a:endParaRPr sz="1400" dirty="0"/>
                    </a:p>
                    <a:p>
                      <a:pPr marL="0" marR="0" lvl="0" indent="0" algn="ctr" rtl="0">
                        <a:spcBef>
                          <a:spcPts val="0"/>
                        </a:spcBef>
                        <a:spcAft>
                          <a:spcPts val="0"/>
                        </a:spcAft>
                        <a:buNone/>
                      </a:pPr>
                      <a:r>
                        <a:rPr lang="en-US" sz="1800" dirty="0">
                          <a:solidFill>
                            <a:schemeClr val="dk1"/>
                          </a:solidFill>
                        </a:rPr>
                        <a:t>Dayananda Sagar College of Engineering</a:t>
                      </a:r>
                      <a:endParaRPr sz="1800" dirty="0">
                        <a:solidFill>
                          <a:schemeClr val="dk1"/>
                        </a:solidFill>
                      </a:endParaRPr>
                    </a:p>
                  </a:txBody>
                  <a:tcPr marL="91449" marR="91449" marT="45734" marB="4573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E29A-2695-3AD3-FF19-A941C0716A9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Steps in Simulation</a:t>
            </a:r>
          </a:p>
        </p:txBody>
      </p:sp>
      <p:sp>
        <p:nvSpPr>
          <p:cNvPr id="3" name="Content Placeholder 2">
            <a:extLst>
              <a:ext uri="{FF2B5EF4-FFF2-40B4-BE49-F238E27FC236}">
                <a16:creationId xmlns:a16="http://schemas.microsoft.com/office/drawing/2014/main" id="{F2DB5EDA-45B7-AE96-C245-A09A045012C3}"/>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Pre-Processing</a:t>
            </a:r>
          </a:p>
          <a:p>
            <a:r>
              <a:rPr lang="en-IN" dirty="0">
                <a:latin typeface="Times New Roman" panose="02020603050405020304" pitchFamily="18" charset="0"/>
                <a:cs typeface="Times New Roman" panose="02020603050405020304" pitchFamily="18" charset="0"/>
              </a:rPr>
              <a:t>Initialization</a:t>
            </a:r>
          </a:p>
          <a:p>
            <a:r>
              <a:rPr lang="en-IN" dirty="0">
                <a:latin typeface="Times New Roman" panose="02020603050405020304" pitchFamily="18" charset="0"/>
                <a:cs typeface="Times New Roman" panose="02020603050405020304" pitchFamily="18" charset="0"/>
              </a:rPr>
              <a:t>Post Processing</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31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B547-226D-6B32-D4F4-868051A72AC2}"/>
              </a:ext>
            </a:extLst>
          </p:cNvPr>
          <p:cNvSpPr>
            <a:spLocks noGrp="1"/>
          </p:cNvSpPr>
          <p:nvPr>
            <p:ph type="title"/>
          </p:nvPr>
        </p:nvSpPr>
        <p:spPr/>
        <p:txBody>
          <a:bodyPr>
            <a:normAutofit/>
          </a:bodyPr>
          <a:lstStyle/>
          <a:p>
            <a:r>
              <a:rPr lang="en-IN" dirty="0"/>
              <a:t>Input Parameters</a:t>
            </a:r>
            <a:br>
              <a:rPr lang="en-IN" dirty="0"/>
            </a:br>
            <a:r>
              <a:rPr lang="en-IN" sz="1200" dirty="0">
                <a:latin typeface="Times New Roman" panose="02020603050405020304" pitchFamily="18" charset="0"/>
                <a:cs typeface="Times New Roman" panose="02020603050405020304" pitchFamily="18" charset="0"/>
              </a:rPr>
              <a:t>Reference:</a:t>
            </a:r>
            <a:r>
              <a:rPr lang="en-US" sz="1200" dirty="0">
                <a:latin typeface="Times New Roman" panose="02020603050405020304" pitchFamily="18" charset="0"/>
                <a:cs typeface="Times New Roman" panose="02020603050405020304" pitchFamily="18" charset="0"/>
              </a:rPr>
              <a:t>Watson, N. (2006). </a:t>
            </a:r>
            <a:r>
              <a:rPr lang="en-US" sz="1200" i="1" dirty="0">
                <a:latin typeface="Times New Roman" panose="02020603050405020304" pitchFamily="18" charset="0"/>
                <a:cs typeface="Times New Roman" panose="02020603050405020304" pitchFamily="18" charset="0"/>
              </a:rPr>
              <a:t>Turbochargers</a:t>
            </a:r>
            <a:r>
              <a:rPr lang="en-US" sz="1200" dirty="0">
                <a:latin typeface="Times New Roman" panose="02020603050405020304" pitchFamily="18" charset="0"/>
                <a:cs typeface="Times New Roman" panose="02020603050405020304" pitchFamily="18" charset="0"/>
              </a:rPr>
              <a:t>. Wiley.</a:t>
            </a:r>
            <a:endParaRPr lang="en-IN" sz="1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9CC540-91E2-D0F6-4950-DA877B329FC1}"/>
              </a:ext>
            </a:extLst>
          </p:cNvPr>
          <p:cNvSpPr>
            <a:spLocks noGrp="1"/>
          </p:cNvSpPr>
          <p:nvPr>
            <p:ph idx="1"/>
          </p:nvPr>
        </p:nvSpPr>
        <p:spPr/>
        <p:txBody>
          <a:bodyPr/>
          <a:lstStyle/>
          <a:p>
            <a:r>
              <a:rPr lang="en-IN" dirty="0"/>
              <a:t>Inlet temperature is between 1000K-1200K.</a:t>
            </a:r>
          </a:p>
          <a:p>
            <a:r>
              <a:rPr lang="en-IN" dirty="0"/>
              <a:t>Turbine speed is between 50,000-1,20,0000 rpm.</a:t>
            </a:r>
          </a:p>
          <a:p>
            <a:r>
              <a:rPr lang="en-IN" dirty="0"/>
              <a:t>Exhaust input mass flow rate is 0.5kg/s.</a:t>
            </a:r>
          </a:p>
        </p:txBody>
      </p:sp>
    </p:spTree>
    <p:extLst>
      <p:ext uri="{BB962C8B-B14F-4D97-AF65-F5344CB8AC3E}">
        <p14:creationId xmlns:p14="http://schemas.microsoft.com/office/powerpoint/2010/main" val="44401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10A5-B0AF-CFA5-DB26-B144E1A945BA}"/>
              </a:ext>
            </a:extLst>
          </p:cNvPr>
          <p:cNvSpPr>
            <a:spLocks noGrp="1"/>
          </p:cNvSpPr>
          <p:nvPr>
            <p:ph type="ctrTitle"/>
          </p:nvPr>
        </p:nvSpPr>
        <p:spPr/>
        <p:txBody>
          <a:bodyPr/>
          <a:lstStyle/>
          <a:p>
            <a:r>
              <a:rPr lang="en-IN" b="1" dirty="0">
                <a:latin typeface="Times New Roman" panose="02020603050405020304" pitchFamily="18" charset="0"/>
                <a:cs typeface="Times New Roman" panose="02020603050405020304" pitchFamily="18" charset="0"/>
              </a:rPr>
              <a:t>Turbocharger Assembly</a:t>
            </a:r>
          </a:p>
        </p:txBody>
      </p:sp>
    </p:spTree>
    <p:extLst>
      <p:ext uri="{BB962C8B-B14F-4D97-AF65-F5344CB8AC3E}">
        <p14:creationId xmlns:p14="http://schemas.microsoft.com/office/powerpoint/2010/main" val="92522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6205-542E-3D09-6F9B-7404198EA359}"/>
              </a:ext>
            </a:extLst>
          </p:cNvPr>
          <p:cNvSpPr>
            <a:spLocks noGrp="1"/>
          </p:cNvSpPr>
          <p:nvPr>
            <p:ph type="title"/>
          </p:nvPr>
        </p:nvSpPr>
        <p:spPr>
          <a:xfrm>
            <a:off x="975851" y="2575386"/>
            <a:ext cx="10515600" cy="1325563"/>
          </a:xfrm>
        </p:spPr>
        <p:txBody>
          <a:bodyPr>
            <a:normAutofit/>
          </a:bodyPr>
          <a:lstStyle/>
          <a:p>
            <a:pPr algn="ctr"/>
            <a:r>
              <a:rPr lang="en-IN" b="1" dirty="0">
                <a:latin typeface="Times New Roman" panose="02020603050405020304" pitchFamily="18" charset="0"/>
                <a:cs typeface="Times New Roman" panose="02020603050405020304" pitchFamily="18" charset="0"/>
              </a:rPr>
              <a:t>PRE-PROCESSING</a:t>
            </a:r>
          </a:p>
        </p:txBody>
      </p:sp>
    </p:spTree>
    <p:extLst>
      <p:ext uri="{BB962C8B-B14F-4D97-AF65-F5344CB8AC3E}">
        <p14:creationId xmlns:p14="http://schemas.microsoft.com/office/powerpoint/2010/main" val="350776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ABFC0-C88D-B463-B0A3-38A0599A3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362" y="609206"/>
            <a:ext cx="8421275" cy="5639587"/>
          </a:xfrm>
          <a:prstGeom prst="rect">
            <a:avLst/>
          </a:prstGeom>
        </p:spPr>
      </p:pic>
    </p:spTree>
    <p:extLst>
      <p:ext uri="{BB962C8B-B14F-4D97-AF65-F5344CB8AC3E}">
        <p14:creationId xmlns:p14="http://schemas.microsoft.com/office/powerpoint/2010/main" val="258756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E9B05-6197-513B-4E31-2A672E17F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573" y="637785"/>
            <a:ext cx="8268854" cy="5582429"/>
          </a:xfrm>
          <a:prstGeom prst="rect">
            <a:avLst/>
          </a:prstGeom>
        </p:spPr>
      </p:pic>
    </p:spTree>
    <p:extLst>
      <p:ext uri="{BB962C8B-B14F-4D97-AF65-F5344CB8AC3E}">
        <p14:creationId xmlns:p14="http://schemas.microsoft.com/office/powerpoint/2010/main" val="367458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F7F1C-B9F3-E15F-025C-0E461203D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678" y="594917"/>
            <a:ext cx="8192643" cy="5668166"/>
          </a:xfrm>
          <a:prstGeom prst="rect">
            <a:avLst/>
          </a:prstGeom>
        </p:spPr>
      </p:pic>
    </p:spTree>
    <p:extLst>
      <p:ext uri="{BB962C8B-B14F-4D97-AF65-F5344CB8AC3E}">
        <p14:creationId xmlns:p14="http://schemas.microsoft.com/office/powerpoint/2010/main" val="112263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56BBE-00F6-8998-CC49-99D54EFCB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046" y="652075"/>
            <a:ext cx="8287907" cy="5553850"/>
          </a:xfrm>
          <a:prstGeom prst="rect">
            <a:avLst/>
          </a:prstGeom>
        </p:spPr>
      </p:pic>
    </p:spTree>
    <p:extLst>
      <p:ext uri="{BB962C8B-B14F-4D97-AF65-F5344CB8AC3E}">
        <p14:creationId xmlns:p14="http://schemas.microsoft.com/office/powerpoint/2010/main" val="50599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4861-52D8-DE98-E2DC-D5888DFF5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231" y="623496"/>
            <a:ext cx="8335538" cy="5611008"/>
          </a:xfrm>
          <a:prstGeom prst="rect">
            <a:avLst/>
          </a:prstGeom>
        </p:spPr>
      </p:pic>
    </p:spTree>
    <p:extLst>
      <p:ext uri="{BB962C8B-B14F-4D97-AF65-F5344CB8AC3E}">
        <p14:creationId xmlns:p14="http://schemas.microsoft.com/office/powerpoint/2010/main" val="88283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CD46-545B-546C-E01C-15A564EDF28F}"/>
              </a:ext>
            </a:extLst>
          </p:cNvPr>
          <p:cNvSpPr>
            <a:spLocks noGrp="1"/>
          </p:cNvSpPr>
          <p:nvPr>
            <p:ph type="title"/>
          </p:nvPr>
        </p:nvSpPr>
        <p:spPr>
          <a:xfrm>
            <a:off x="838200" y="2557718"/>
            <a:ext cx="10515600" cy="1325563"/>
          </a:xfrm>
        </p:spPr>
        <p:txBody>
          <a:bodyPr/>
          <a:lstStyle/>
          <a:p>
            <a:pPr algn="ctr"/>
            <a:r>
              <a:rPr lang="en-IN" b="1" dirty="0">
                <a:latin typeface="Times New Roman" panose="02020603050405020304" pitchFamily="18" charset="0"/>
                <a:cs typeface="Times New Roman" panose="02020603050405020304" pitchFamily="18" charset="0"/>
              </a:rPr>
              <a:t>INITIALIZATION</a:t>
            </a:r>
          </a:p>
        </p:txBody>
      </p:sp>
    </p:spTree>
    <p:extLst>
      <p:ext uri="{BB962C8B-B14F-4D97-AF65-F5344CB8AC3E}">
        <p14:creationId xmlns:p14="http://schemas.microsoft.com/office/powerpoint/2010/main" val="252178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E170-E0A2-7013-5993-3DB174D96C1D}"/>
              </a:ext>
            </a:extLst>
          </p:cNvPr>
          <p:cNvSpPr>
            <a:spLocks noGrp="1"/>
          </p:cNvSpPr>
          <p:nvPr>
            <p:ph type="title"/>
          </p:nvPr>
        </p:nvSpPr>
        <p:spPr/>
        <p:txBody>
          <a:bodyPr/>
          <a:lstStyle/>
          <a:p>
            <a:pPr algn="ctr"/>
            <a:r>
              <a:rPr lang="en-IN" b="1" dirty="0"/>
              <a:t>Turbocharger</a:t>
            </a:r>
          </a:p>
        </p:txBody>
      </p:sp>
      <p:sp>
        <p:nvSpPr>
          <p:cNvPr id="3" name="Content Placeholder 2">
            <a:extLst>
              <a:ext uri="{FF2B5EF4-FFF2-40B4-BE49-F238E27FC236}">
                <a16:creationId xmlns:a16="http://schemas.microsoft.com/office/drawing/2014/main" id="{878A67F8-8383-F80D-9D1A-BD72E2B7415D}"/>
              </a:ext>
            </a:extLst>
          </p:cNvPr>
          <p:cNvSpPr>
            <a:spLocks noGrp="1"/>
          </p:cNvSpPr>
          <p:nvPr>
            <p:ph idx="1"/>
          </p:nvPr>
        </p:nvSpPr>
        <p:spPr/>
        <p:txBody>
          <a:bodyPr>
            <a:normAutofit fontScale="85000" lnSpcReduction="20000"/>
          </a:bodyPr>
          <a:lstStyle/>
          <a:p>
            <a:pPr algn="just"/>
            <a:r>
              <a:rPr lang="en-US" sz="2000" b="1" dirty="0">
                <a:latin typeface="Times New Roman" panose="02020603050405020304" pitchFamily="18" charset="0"/>
                <a:cs typeface="Times New Roman" panose="02020603050405020304" pitchFamily="18" charset="0"/>
              </a:rPr>
              <a:t>Turbocharger Function</a:t>
            </a:r>
            <a:r>
              <a:rPr lang="en-US" sz="2000" dirty="0">
                <a:latin typeface="Times New Roman" panose="02020603050405020304" pitchFamily="18" charset="0"/>
                <a:cs typeface="Times New Roman" panose="02020603050405020304" pitchFamily="18" charset="0"/>
              </a:rPr>
              <a:t>: A turbocharger increases engine power by using exhaust gases to spin a turbine, which drives a compressor that forces more air (and oxygen) into the engine’s intake, allowing it to burn more fuel and produce more power.</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Key Components</a:t>
            </a:r>
            <a:r>
              <a:rPr lang="en-US" sz="2000" dirty="0">
                <a:latin typeface="Times New Roman" panose="02020603050405020304" pitchFamily="18" charset="0"/>
                <a:cs typeface="Times New Roman" panose="02020603050405020304" pitchFamily="18" charset="0"/>
              </a:rPr>
              <a:t>: A turbocharger consists of three main parts: the </a:t>
            </a:r>
            <a:r>
              <a:rPr lang="en-US" sz="2000" b="1" dirty="0">
                <a:latin typeface="Times New Roman" panose="02020603050405020304" pitchFamily="18" charset="0"/>
                <a:cs typeface="Times New Roman" panose="02020603050405020304" pitchFamily="18" charset="0"/>
              </a:rPr>
              <a:t>turbine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compressor</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shaft</a:t>
            </a:r>
            <a:r>
              <a:rPr lang="en-US" sz="2000" dirty="0">
                <a:latin typeface="Times New Roman" panose="02020603050405020304" pitchFamily="18" charset="0"/>
                <a:cs typeface="Times New Roman" panose="02020603050405020304" pitchFamily="18" charset="0"/>
              </a:rPr>
              <a:t> that connects them. The turbine spins from exhaust gases, which then drives the compressor to compress air entering the engine.</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Benefits</a:t>
            </a:r>
            <a:r>
              <a:rPr lang="en-US" sz="2000" dirty="0">
                <a:latin typeface="Times New Roman" panose="02020603050405020304" pitchFamily="18" charset="0"/>
                <a:cs typeface="Times New Roman" panose="02020603050405020304" pitchFamily="18" charset="0"/>
              </a:rPr>
              <a:t>: Turbochargers increase engine efficiency and power without needing a larger engine, improving fuel economy while providing a performance boost, especially in smaller engines.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081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2545-71CF-74D9-B996-93ABD5F7A6FB}"/>
              </a:ext>
            </a:extLst>
          </p:cNvPr>
          <p:cNvPicPr>
            <a:picLocks noChangeAspect="1"/>
          </p:cNvPicPr>
          <p:nvPr/>
        </p:nvPicPr>
        <p:blipFill>
          <a:blip r:embed="rId2">
            <a:extLst>
              <a:ext uri="{28A0092B-C50C-407E-A947-70E740481C1C}">
                <a14:useLocalDpi xmlns:a14="http://schemas.microsoft.com/office/drawing/2010/main" val="0"/>
              </a:ext>
            </a:extLst>
          </a:blip>
          <a:srcRect b="5609"/>
          <a:stretch/>
        </p:blipFill>
        <p:spPr>
          <a:xfrm>
            <a:off x="0" y="0"/>
            <a:ext cx="12192000" cy="6473371"/>
          </a:xfrm>
          <a:prstGeom prst="rect">
            <a:avLst/>
          </a:prstGeom>
        </p:spPr>
      </p:pic>
    </p:spTree>
    <p:extLst>
      <p:ext uri="{BB962C8B-B14F-4D97-AF65-F5344CB8AC3E}">
        <p14:creationId xmlns:p14="http://schemas.microsoft.com/office/powerpoint/2010/main" val="111327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06119-C887-BA1F-A88A-C79952C627E4}"/>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2212961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120AC-2CB7-179E-086B-1C2DDD1E3710}"/>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413467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C5410-BCB6-3A02-8A43-82D86B38CE1B}"/>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279243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D847E-6AAF-2CFC-9509-72349B69845E}"/>
              </a:ext>
            </a:extLst>
          </p:cNvPr>
          <p:cNvPicPr>
            <a:picLocks noChangeAspect="1"/>
          </p:cNvPicPr>
          <p:nvPr/>
        </p:nvPicPr>
        <p:blipFill>
          <a:blip r:embed="rId2">
            <a:extLst>
              <a:ext uri="{28A0092B-C50C-407E-A947-70E740481C1C}">
                <a14:useLocalDpi xmlns:a14="http://schemas.microsoft.com/office/drawing/2010/main" val="0"/>
              </a:ext>
            </a:extLst>
          </a:blip>
          <a:srcRect b="5397"/>
          <a:stretch/>
        </p:blipFill>
        <p:spPr>
          <a:xfrm>
            <a:off x="0" y="0"/>
            <a:ext cx="12192000" cy="6487886"/>
          </a:xfrm>
          <a:prstGeom prst="rect">
            <a:avLst/>
          </a:prstGeom>
        </p:spPr>
      </p:pic>
    </p:spTree>
    <p:extLst>
      <p:ext uri="{BB962C8B-B14F-4D97-AF65-F5344CB8AC3E}">
        <p14:creationId xmlns:p14="http://schemas.microsoft.com/office/powerpoint/2010/main" val="659534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B8568-85F8-FC13-4110-079DE5FD0A7E}"/>
              </a:ext>
            </a:extLst>
          </p:cNvPr>
          <p:cNvPicPr>
            <a:picLocks noChangeAspect="1"/>
          </p:cNvPicPr>
          <p:nvPr/>
        </p:nvPicPr>
        <p:blipFill>
          <a:blip r:embed="rId2">
            <a:extLst>
              <a:ext uri="{28A0092B-C50C-407E-A947-70E740481C1C}">
                <a14:useLocalDpi xmlns:a14="http://schemas.microsoft.com/office/drawing/2010/main" val="0"/>
              </a:ext>
            </a:extLst>
          </a:blip>
          <a:srcRect b="5609"/>
          <a:stretch/>
        </p:blipFill>
        <p:spPr>
          <a:xfrm>
            <a:off x="0" y="0"/>
            <a:ext cx="12192000" cy="6473371"/>
          </a:xfrm>
          <a:prstGeom prst="rect">
            <a:avLst/>
          </a:prstGeom>
        </p:spPr>
      </p:pic>
    </p:spTree>
    <p:extLst>
      <p:ext uri="{BB962C8B-B14F-4D97-AF65-F5344CB8AC3E}">
        <p14:creationId xmlns:p14="http://schemas.microsoft.com/office/powerpoint/2010/main" val="241260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E610B-1C58-1FDF-9544-3256D54A8C49}"/>
              </a:ext>
            </a:extLst>
          </p:cNvPr>
          <p:cNvPicPr>
            <a:picLocks noChangeAspect="1"/>
          </p:cNvPicPr>
          <p:nvPr/>
        </p:nvPicPr>
        <p:blipFill>
          <a:blip r:embed="rId2">
            <a:extLst>
              <a:ext uri="{28A0092B-C50C-407E-A947-70E740481C1C}">
                <a14:useLocalDpi xmlns:a14="http://schemas.microsoft.com/office/drawing/2010/main" val="0"/>
              </a:ext>
            </a:extLst>
          </a:blip>
          <a:srcRect b="5609"/>
          <a:stretch/>
        </p:blipFill>
        <p:spPr>
          <a:xfrm>
            <a:off x="0" y="0"/>
            <a:ext cx="12192000" cy="6858000"/>
          </a:xfrm>
          <a:prstGeom prst="rect">
            <a:avLst/>
          </a:prstGeom>
        </p:spPr>
      </p:pic>
    </p:spTree>
    <p:extLst>
      <p:ext uri="{BB962C8B-B14F-4D97-AF65-F5344CB8AC3E}">
        <p14:creationId xmlns:p14="http://schemas.microsoft.com/office/powerpoint/2010/main" val="1816720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A0B9-727C-A880-1111-85B9FE123646}"/>
              </a:ext>
            </a:extLst>
          </p:cNvPr>
          <p:cNvSpPr>
            <a:spLocks noGrp="1"/>
          </p:cNvSpPr>
          <p:nvPr>
            <p:ph type="title"/>
          </p:nvPr>
        </p:nvSpPr>
        <p:spPr>
          <a:xfrm>
            <a:off x="739877" y="2626544"/>
            <a:ext cx="10515600" cy="1325563"/>
          </a:xfrm>
        </p:spPr>
        <p:txBody>
          <a:bodyPr/>
          <a:lstStyle/>
          <a:p>
            <a:pPr algn="ctr"/>
            <a:r>
              <a:rPr lang="en-IN" b="1" dirty="0">
                <a:latin typeface="Times New Roman" panose="02020603050405020304" pitchFamily="18" charset="0"/>
                <a:cs typeface="Times New Roman" panose="02020603050405020304" pitchFamily="18" charset="0"/>
              </a:rPr>
              <a:t>POST-PROCESSING</a:t>
            </a:r>
          </a:p>
        </p:txBody>
      </p:sp>
    </p:spTree>
    <p:extLst>
      <p:ext uri="{BB962C8B-B14F-4D97-AF65-F5344CB8AC3E}">
        <p14:creationId xmlns:p14="http://schemas.microsoft.com/office/powerpoint/2010/main" val="3712629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04BAB-EF5A-8EEA-23E3-8B322898EA20}"/>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1050134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351E7-5B99-8915-D102-4523C4B2851E}"/>
              </a:ext>
            </a:extLst>
          </p:cNvPr>
          <p:cNvPicPr>
            <a:picLocks noChangeAspect="1"/>
          </p:cNvPicPr>
          <p:nvPr/>
        </p:nvPicPr>
        <p:blipFill>
          <a:blip r:embed="rId2">
            <a:extLst>
              <a:ext uri="{28A0092B-C50C-407E-A947-70E740481C1C}">
                <a14:useLocalDpi xmlns:a14="http://schemas.microsoft.com/office/drawing/2010/main" val="0"/>
              </a:ext>
            </a:extLst>
          </a:blip>
          <a:srcRect b="4974"/>
          <a:stretch/>
        </p:blipFill>
        <p:spPr>
          <a:xfrm>
            <a:off x="0" y="0"/>
            <a:ext cx="12192000" cy="6516914"/>
          </a:xfrm>
          <a:prstGeom prst="rect">
            <a:avLst/>
          </a:prstGeom>
        </p:spPr>
      </p:pic>
    </p:spTree>
    <p:extLst>
      <p:ext uri="{BB962C8B-B14F-4D97-AF65-F5344CB8AC3E}">
        <p14:creationId xmlns:p14="http://schemas.microsoft.com/office/powerpoint/2010/main" val="280150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Turbine Effect</a:t>
            </a:r>
          </a:p>
        </p:txBody>
      </p:sp>
      <p:cxnSp>
        <p:nvCxnSpPr>
          <p:cNvPr id="5" name="Straight Arrow Connector 4"/>
          <p:cNvCxnSpPr/>
          <p:nvPr/>
        </p:nvCxnSpPr>
        <p:spPr>
          <a:xfrm rot="5400000" flipH="1" flipV="1">
            <a:off x="1738282" y="2857496"/>
            <a:ext cx="214314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524100" y="3714752"/>
            <a:ext cx="292895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2797331" y="2136219"/>
            <a:ext cx="2388637" cy="1278294"/>
          </a:xfrm>
          <a:custGeom>
            <a:avLst/>
            <a:gdLst>
              <a:gd name="connsiteX0" fmla="*/ 0 w 2388637"/>
              <a:gd name="connsiteY0" fmla="*/ 45098 h 1278294"/>
              <a:gd name="connsiteX1" fmla="*/ 737119 w 2388637"/>
              <a:gd name="connsiteY1" fmla="*/ 175726 h 1278294"/>
              <a:gd name="connsiteX2" fmla="*/ 1623527 w 2388637"/>
              <a:gd name="connsiteY2" fmla="*/ 1099457 h 1278294"/>
              <a:gd name="connsiteX3" fmla="*/ 2388637 w 2388637"/>
              <a:gd name="connsiteY3" fmla="*/ 1248747 h 1278294"/>
              <a:gd name="connsiteX4" fmla="*/ 2388637 w 2388637"/>
              <a:gd name="connsiteY4" fmla="*/ 1248747 h 127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37" h="1278294">
                <a:moveTo>
                  <a:pt x="0" y="45098"/>
                </a:moveTo>
                <a:cubicBezTo>
                  <a:pt x="233265" y="22549"/>
                  <a:pt x="466531" y="0"/>
                  <a:pt x="737119" y="175726"/>
                </a:cubicBezTo>
                <a:cubicBezTo>
                  <a:pt x="1007707" y="351453"/>
                  <a:pt x="1348274" y="920620"/>
                  <a:pt x="1623527" y="1099457"/>
                </a:cubicBezTo>
                <a:cubicBezTo>
                  <a:pt x="1898780" y="1278294"/>
                  <a:pt x="2388637" y="1248747"/>
                  <a:pt x="2388637" y="1248747"/>
                </a:cubicBezTo>
                <a:lnTo>
                  <a:pt x="2388637" y="1248747"/>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3" name="Freeform 12"/>
          <p:cNvSpPr/>
          <p:nvPr/>
        </p:nvSpPr>
        <p:spPr>
          <a:xfrm>
            <a:off x="2806662" y="1991596"/>
            <a:ext cx="2332653" cy="1437405"/>
          </a:xfrm>
          <a:custGeom>
            <a:avLst/>
            <a:gdLst>
              <a:gd name="connsiteX0" fmla="*/ 0 w 2332653"/>
              <a:gd name="connsiteY0" fmla="*/ 1318726 h 1520889"/>
              <a:gd name="connsiteX1" fmla="*/ 681135 w 2332653"/>
              <a:gd name="connsiteY1" fmla="*/ 1337387 h 1520889"/>
              <a:gd name="connsiteX2" fmla="*/ 1679510 w 2332653"/>
              <a:gd name="connsiteY2" fmla="*/ 217714 h 1520889"/>
              <a:gd name="connsiteX3" fmla="*/ 2332653 w 2332653"/>
              <a:gd name="connsiteY3" fmla="*/ 31101 h 1520889"/>
              <a:gd name="connsiteX4" fmla="*/ 2332653 w 2332653"/>
              <a:gd name="connsiteY4" fmla="*/ 31101 h 1520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653" h="1520889">
                <a:moveTo>
                  <a:pt x="0" y="1318726"/>
                </a:moveTo>
                <a:cubicBezTo>
                  <a:pt x="200608" y="1419807"/>
                  <a:pt x="401217" y="1520889"/>
                  <a:pt x="681135" y="1337387"/>
                </a:cubicBezTo>
                <a:cubicBezTo>
                  <a:pt x="961053" y="1153885"/>
                  <a:pt x="1404257" y="435428"/>
                  <a:pt x="1679510" y="217714"/>
                </a:cubicBezTo>
                <a:cubicBezTo>
                  <a:pt x="1954763" y="0"/>
                  <a:pt x="2332653" y="31101"/>
                  <a:pt x="2332653" y="31101"/>
                </a:cubicBezTo>
                <a:lnTo>
                  <a:pt x="2332653" y="31101"/>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4" name="TextBox 13"/>
          <p:cNvSpPr txBox="1"/>
          <p:nvPr/>
        </p:nvSpPr>
        <p:spPr>
          <a:xfrm>
            <a:off x="2524100" y="2071678"/>
            <a:ext cx="285752" cy="369332"/>
          </a:xfrm>
          <a:prstGeom prst="rect">
            <a:avLst/>
          </a:prstGeom>
          <a:noFill/>
        </p:spPr>
        <p:txBody>
          <a:bodyPr wrap="square" rtlCol="0">
            <a:spAutoFit/>
          </a:bodyPr>
          <a:lstStyle/>
          <a:p>
            <a:r>
              <a:rPr lang="en-US" dirty="0">
                <a:solidFill>
                  <a:prstClr val="black"/>
                </a:solidFill>
                <a:latin typeface="Calibri"/>
              </a:rPr>
              <a:t>P</a:t>
            </a:r>
          </a:p>
        </p:txBody>
      </p:sp>
      <p:sp>
        <p:nvSpPr>
          <p:cNvPr id="15" name="TextBox 14"/>
          <p:cNvSpPr txBox="1"/>
          <p:nvPr/>
        </p:nvSpPr>
        <p:spPr>
          <a:xfrm>
            <a:off x="2524100" y="3071810"/>
            <a:ext cx="214314" cy="369332"/>
          </a:xfrm>
          <a:prstGeom prst="rect">
            <a:avLst/>
          </a:prstGeom>
          <a:noFill/>
        </p:spPr>
        <p:txBody>
          <a:bodyPr wrap="square" rtlCol="0">
            <a:spAutoFit/>
          </a:bodyPr>
          <a:lstStyle/>
          <a:p>
            <a:r>
              <a:rPr lang="en-US" dirty="0">
                <a:solidFill>
                  <a:prstClr val="black"/>
                </a:solidFill>
                <a:latin typeface="Calibri"/>
              </a:rPr>
              <a:t>V</a:t>
            </a:r>
          </a:p>
        </p:txBody>
      </p:sp>
      <p:sp>
        <p:nvSpPr>
          <p:cNvPr id="16" name="Rectangle 15"/>
          <p:cNvSpPr/>
          <p:nvPr/>
        </p:nvSpPr>
        <p:spPr>
          <a:xfrm>
            <a:off x="2238348" y="4214819"/>
            <a:ext cx="8001056" cy="2031325"/>
          </a:xfrm>
          <a:prstGeom prst="rect">
            <a:avLst/>
          </a:prstGeom>
        </p:spPr>
        <p:txBody>
          <a:bodyPr wrap="square">
            <a:spAutoFit/>
          </a:bodyPr>
          <a:lstStyle/>
          <a:p>
            <a:pPr algn="just"/>
            <a:r>
              <a:rPr lang="en-US" dirty="0">
                <a:solidFill>
                  <a:prstClr val="black"/>
                </a:solidFill>
                <a:latin typeface="Times New Roman" pitchFamily="18" charset="0"/>
                <a:cs typeface="Times New Roman" pitchFamily="18" charset="0"/>
              </a:rPr>
              <a:t>This graph shows the variation of pressure (P) and velocity (V) within a turbine, which is commonly used in a turbocharger. As the exhaust gases enter the turbine, the pressure decreases along the flow path, indicating energy extraction from the exhaust to drive the turbine. Simultaneously, the velocity initially increases due to the conversion of pressure energy into kinetic energy, then decreases as energy is transferred from the gases to the turbine wheel. This energy drives the compressor, enabling forced induction for improved engine efficiency and power output.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8C98E-B937-7358-3ACE-18098965E129}"/>
              </a:ext>
            </a:extLst>
          </p:cNvPr>
          <p:cNvPicPr>
            <a:picLocks noChangeAspect="1"/>
          </p:cNvPicPr>
          <p:nvPr/>
        </p:nvPicPr>
        <p:blipFill>
          <a:blip r:embed="rId2">
            <a:extLst>
              <a:ext uri="{28A0092B-C50C-407E-A947-70E740481C1C}">
                <a14:useLocalDpi xmlns:a14="http://schemas.microsoft.com/office/drawing/2010/main" val="0"/>
              </a:ext>
            </a:extLst>
          </a:blip>
          <a:srcRect b="4974"/>
          <a:stretch/>
        </p:blipFill>
        <p:spPr>
          <a:xfrm>
            <a:off x="0" y="0"/>
            <a:ext cx="12192000" cy="6516914"/>
          </a:xfrm>
          <a:prstGeom prst="rect">
            <a:avLst/>
          </a:prstGeom>
        </p:spPr>
      </p:pic>
    </p:spTree>
    <p:extLst>
      <p:ext uri="{BB962C8B-B14F-4D97-AF65-F5344CB8AC3E}">
        <p14:creationId xmlns:p14="http://schemas.microsoft.com/office/powerpoint/2010/main" val="2725038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FF7A3-2B15-6B82-95E8-6D1C1656E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281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DCAD8-47D4-84B8-6350-67053ED7B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12192000" cy="6477000"/>
          </a:xfrm>
          <a:prstGeom prst="rect">
            <a:avLst/>
          </a:prstGeom>
        </p:spPr>
      </p:pic>
    </p:spTree>
    <p:extLst>
      <p:ext uri="{BB962C8B-B14F-4D97-AF65-F5344CB8AC3E}">
        <p14:creationId xmlns:p14="http://schemas.microsoft.com/office/powerpoint/2010/main" val="3278708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CD771-EEDB-6360-9CC6-8190C0CD3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6480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1F408-2A38-5BD0-CCDD-3B5857A66BFA}"/>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294644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B4609-3CA6-8821-DC1F-A2D23B199A24}"/>
              </a:ext>
            </a:extLst>
          </p:cNvPr>
          <p:cNvPicPr>
            <a:picLocks noChangeAspect="1"/>
          </p:cNvPicPr>
          <p:nvPr/>
        </p:nvPicPr>
        <p:blipFill>
          <a:blip r:embed="rId2">
            <a:extLst>
              <a:ext uri="{28A0092B-C50C-407E-A947-70E740481C1C}">
                <a14:useLocalDpi xmlns:a14="http://schemas.microsoft.com/office/drawing/2010/main" val="0"/>
              </a:ext>
            </a:extLst>
          </a:blip>
          <a:srcRect b="5397"/>
          <a:stretch/>
        </p:blipFill>
        <p:spPr>
          <a:xfrm>
            <a:off x="0" y="0"/>
            <a:ext cx="12192000" cy="6487886"/>
          </a:xfrm>
          <a:prstGeom prst="rect">
            <a:avLst/>
          </a:prstGeom>
        </p:spPr>
      </p:pic>
    </p:spTree>
    <p:extLst>
      <p:ext uri="{BB962C8B-B14F-4D97-AF65-F5344CB8AC3E}">
        <p14:creationId xmlns:p14="http://schemas.microsoft.com/office/powerpoint/2010/main" val="975668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C8E78-D862-2F30-287B-B1623E8D843B}"/>
              </a:ext>
            </a:extLst>
          </p:cNvPr>
          <p:cNvPicPr>
            <a:picLocks noChangeAspect="1"/>
          </p:cNvPicPr>
          <p:nvPr/>
        </p:nvPicPr>
        <p:blipFill>
          <a:blip r:embed="rId2">
            <a:extLst>
              <a:ext uri="{28A0092B-C50C-407E-A947-70E740481C1C}">
                <a14:useLocalDpi xmlns:a14="http://schemas.microsoft.com/office/drawing/2010/main" val="0"/>
              </a:ext>
            </a:extLst>
          </a:blip>
          <a:srcRect b="5820"/>
          <a:stretch/>
        </p:blipFill>
        <p:spPr>
          <a:xfrm>
            <a:off x="0" y="0"/>
            <a:ext cx="12192000" cy="6458857"/>
          </a:xfrm>
          <a:prstGeom prst="rect">
            <a:avLst/>
          </a:prstGeom>
        </p:spPr>
      </p:pic>
    </p:spTree>
    <p:extLst>
      <p:ext uri="{BB962C8B-B14F-4D97-AF65-F5344CB8AC3E}">
        <p14:creationId xmlns:p14="http://schemas.microsoft.com/office/powerpoint/2010/main" val="906226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D01D1-0A15-5F21-EB7B-5F1041286532}"/>
              </a:ext>
            </a:extLst>
          </p:cNvPr>
          <p:cNvPicPr>
            <a:picLocks noChangeAspect="1"/>
          </p:cNvPicPr>
          <p:nvPr/>
        </p:nvPicPr>
        <p:blipFill>
          <a:blip r:embed="rId2">
            <a:extLst>
              <a:ext uri="{28A0092B-C50C-407E-A947-70E740481C1C}">
                <a14:useLocalDpi xmlns:a14="http://schemas.microsoft.com/office/drawing/2010/main" val="0"/>
              </a:ext>
            </a:extLst>
          </a:blip>
          <a:srcRect b="4762"/>
          <a:stretch/>
        </p:blipFill>
        <p:spPr>
          <a:xfrm>
            <a:off x="0" y="0"/>
            <a:ext cx="12192000" cy="6858000"/>
          </a:xfrm>
          <a:prstGeom prst="rect">
            <a:avLst/>
          </a:prstGeom>
        </p:spPr>
      </p:pic>
    </p:spTree>
    <p:extLst>
      <p:ext uri="{BB962C8B-B14F-4D97-AF65-F5344CB8AC3E}">
        <p14:creationId xmlns:p14="http://schemas.microsoft.com/office/powerpoint/2010/main" val="3282686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E75E-4098-ADCA-DE7C-741A9C650478}"/>
              </a:ext>
            </a:extLst>
          </p:cNvPr>
          <p:cNvSpPr>
            <a:spLocks noGrp="1"/>
          </p:cNvSpPr>
          <p:nvPr>
            <p:ph type="title"/>
          </p:nvPr>
        </p:nvSpPr>
        <p:spPr/>
        <p:txBody>
          <a:bodyPr/>
          <a:lstStyle/>
          <a:p>
            <a:r>
              <a:rPr lang="en-IN" b="1" dirty="0"/>
              <a:t>Inferences Drawn</a:t>
            </a:r>
          </a:p>
        </p:txBody>
      </p:sp>
      <p:sp>
        <p:nvSpPr>
          <p:cNvPr id="3" name="Content Placeholder 2">
            <a:extLst>
              <a:ext uri="{FF2B5EF4-FFF2-40B4-BE49-F238E27FC236}">
                <a16:creationId xmlns:a16="http://schemas.microsoft.com/office/drawing/2014/main" id="{9060F73C-BB26-84E9-A96A-EC0273E1EF82}"/>
              </a:ext>
            </a:extLst>
          </p:cNvPr>
          <p:cNvSpPr>
            <a:spLocks noGrp="1"/>
          </p:cNvSpPr>
          <p:nvPr>
            <p:ph idx="1"/>
          </p:nvPr>
        </p:nvSpPr>
        <p:spPr/>
        <p:txBody>
          <a:bodyPr/>
          <a:lstStyle/>
          <a:p>
            <a:pPr algn="just"/>
            <a:r>
              <a:rPr lang="en-IN" dirty="0"/>
              <a:t>The velocity at the outlet from compressor is found to be 424.19 m/s.</a:t>
            </a:r>
          </a:p>
          <a:p>
            <a:r>
              <a:rPr lang="en-IN" dirty="0"/>
              <a:t> Pressure at outlet from compressor is calculated to be 385 Kpa.</a:t>
            </a:r>
          </a:p>
        </p:txBody>
      </p:sp>
    </p:spTree>
    <p:extLst>
      <p:ext uri="{BB962C8B-B14F-4D97-AF65-F5344CB8AC3E}">
        <p14:creationId xmlns:p14="http://schemas.microsoft.com/office/powerpoint/2010/main" val="149988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8CFE-AE9B-D06B-AAF5-D695B07C77D1}"/>
              </a:ext>
            </a:extLst>
          </p:cNvPr>
          <p:cNvSpPr>
            <a:spLocks noGrp="1"/>
          </p:cNvSpPr>
          <p:nvPr>
            <p:ph type="ctrTitle"/>
          </p:nvPr>
        </p:nvSpPr>
        <p:spPr/>
        <p:txBody>
          <a:bodyPr/>
          <a:lstStyle/>
          <a:p>
            <a:r>
              <a:rPr lang="en-IN" b="1" dirty="0"/>
              <a:t>Compressor Cover</a:t>
            </a:r>
          </a:p>
        </p:txBody>
      </p:sp>
    </p:spTree>
    <p:extLst>
      <p:ext uri="{BB962C8B-B14F-4D97-AF65-F5344CB8AC3E}">
        <p14:creationId xmlns:p14="http://schemas.microsoft.com/office/powerpoint/2010/main" val="205757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82B9-A691-6B9E-5D70-BC478C72B30B}"/>
              </a:ext>
            </a:extLst>
          </p:cNvPr>
          <p:cNvSpPr>
            <a:spLocks noGrp="1"/>
          </p:cNvSpPr>
          <p:nvPr>
            <p:ph type="title"/>
          </p:nvPr>
        </p:nvSpPr>
        <p:spPr>
          <a:xfrm>
            <a:off x="609600" y="-206662"/>
            <a:ext cx="10972800" cy="1143000"/>
          </a:xfrm>
        </p:spPr>
        <p:txBody>
          <a:bodyPr/>
          <a:lstStyle/>
          <a:p>
            <a:r>
              <a:rPr lang="en-IN" dirty="0"/>
              <a:t>Formulae</a:t>
            </a:r>
          </a:p>
        </p:txBody>
      </p:sp>
      <p:sp>
        <p:nvSpPr>
          <p:cNvPr id="3" name="Content Placeholder 2">
            <a:extLst>
              <a:ext uri="{FF2B5EF4-FFF2-40B4-BE49-F238E27FC236}">
                <a16:creationId xmlns:a16="http://schemas.microsoft.com/office/drawing/2014/main" id="{CD1AC114-1ADD-D544-3EB9-25D8273803F9}"/>
              </a:ext>
            </a:extLst>
          </p:cNvPr>
          <p:cNvSpPr>
            <a:spLocks noGrp="1"/>
          </p:cNvSpPr>
          <p:nvPr>
            <p:ph idx="1"/>
          </p:nvPr>
        </p:nvSpPr>
        <p:spPr>
          <a:xfrm>
            <a:off x="698091" y="800100"/>
            <a:ext cx="10972800" cy="5876003"/>
          </a:xfrm>
        </p:spPr>
        <p:txBody>
          <a:bodyPr>
            <a:noAutofit/>
          </a:bodyPr>
          <a:lstStyle/>
          <a:p>
            <a:pPr marL="0" indent="0">
              <a:buNone/>
            </a:pPr>
            <a:r>
              <a:rPr lang="en-IN" sz="1600" b="1" dirty="0"/>
              <a:t>1. Compressor Isentropic Efficiency (</a:t>
            </a:r>
            <a:r>
              <a:rPr lang="el-GR" sz="1600" b="1" dirty="0"/>
              <a:t>η</a:t>
            </a:r>
            <a:r>
              <a:rPr lang="en-IN" sz="1600" b="1" dirty="0"/>
              <a:t>ₛₒ)</a:t>
            </a:r>
          </a:p>
          <a:p>
            <a:pPr marL="0" indent="0">
              <a:buNone/>
            </a:pPr>
            <a:r>
              <a:rPr lang="en-IN" sz="1600" dirty="0"/>
              <a:t>The efficiency of a compressor is often defined as the ratio of the ideal (isentropic) work to the actual work required to achieve the same pressure ratio. For isentropic efficiency:</a:t>
            </a:r>
          </a:p>
          <a:p>
            <a:pPr marL="0" indent="0">
              <a:buNone/>
            </a:pPr>
            <a:endParaRPr lang="en-IN" sz="1000" dirty="0"/>
          </a:p>
          <a:p>
            <a:pPr marL="0" indent="0">
              <a:buNone/>
            </a:pPr>
            <a:endParaRPr lang="en-IN" sz="1000" dirty="0"/>
          </a:p>
          <a:p>
            <a:pPr marL="0" indent="0">
              <a:buNone/>
            </a:pPr>
            <a:endParaRPr lang="en-IN" sz="1000" dirty="0"/>
          </a:p>
          <a:p>
            <a:pPr marL="0" indent="0">
              <a:buNone/>
            </a:pPr>
            <a:r>
              <a:rPr lang="en-IN" sz="1000" dirty="0"/>
              <a:t>​​</a:t>
            </a:r>
          </a:p>
          <a:p>
            <a:pPr marL="0" indent="0">
              <a:buNone/>
            </a:pPr>
            <a:endParaRPr lang="en-IN" sz="1000" dirty="0"/>
          </a:p>
          <a:p>
            <a:pPr marL="0" indent="0">
              <a:buNone/>
            </a:pPr>
            <a:endParaRPr lang="en-IN" sz="1000" dirty="0"/>
          </a:p>
          <a:p>
            <a:pPr marL="0" indent="0">
              <a:buNone/>
            </a:pPr>
            <a:endParaRPr lang="en-IN" sz="1000" dirty="0"/>
          </a:p>
          <a:p>
            <a:pPr marL="0" indent="0">
              <a:buNone/>
            </a:pPr>
            <a:endParaRPr lang="en-IN" sz="1000" dirty="0"/>
          </a:p>
          <a:p>
            <a:pPr marL="0" indent="0">
              <a:buNone/>
            </a:pPr>
            <a:endParaRPr lang="en-IN" sz="1000" dirty="0"/>
          </a:p>
          <a:p>
            <a:pPr marL="0" indent="0">
              <a:buNone/>
            </a:pPr>
            <a:r>
              <a:rPr lang="en-IN" sz="1600" dirty="0"/>
              <a:t>where:</a:t>
            </a:r>
          </a:p>
          <a:p>
            <a:pPr marL="0" indent="0">
              <a:buNone/>
            </a:pPr>
            <a:r>
              <a:rPr lang="en-IN" sz="1600" dirty="0"/>
              <a:t>T01​ = compressor inlet total temperature,</a:t>
            </a:r>
          </a:p>
          <a:p>
            <a:pPr marL="0" indent="0">
              <a:buNone/>
            </a:pPr>
            <a:r>
              <a:rPr lang="en-IN" sz="1600" dirty="0"/>
              <a:t>T02​ = actual outlet total temperature,</a:t>
            </a:r>
          </a:p>
          <a:p>
            <a:pPr marL="0" indent="0">
              <a:buNone/>
            </a:pPr>
            <a:r>
              <a:rPr lang="en-IN" sz="1600" dirty="0"/>
              <a:t>T02s​ = isentropic outlet total temperature.</a:t>
            </a:r>
          </a:p>
          <a:p>
            <a:pPr marL="0" indent="0">
              <a:buNone/>
            </a:pPr>
            <a:r>
              <a:rPr lang="en-IN" sz="1600" b="1" dirty="0"/>
              <a:t>2. Compressor Pressure Ratio and Temperature Relationship</a:t>
            </a:r>
          </a:p>
          <a:p>
            <a:pPr marL="0" indent="0">
              <a:buNone/>
            </a:pPr>
            <a:endParaRPr lang="en-IN" sz="1000" dirty="0"/>
          </a:p>
          <a:p>
            <a:pPr marL="0" indent="0">
              <a:buNone/>
            </a:pPr>
            <a:endParaRPr lang="en-IN" sz="1000" dirty="0"/>
          </a:p>
          <a:p>
            <a:pPr marL="0" indent="0">
              <a:buNone/>
            </a:pPr>
            <a:endParaRPr lang="en-IN" sz="1000" dirty="0"/>
          </a:p>
          <a:p>
            <a:pPr marL="0" indent="0">
              <a:buNone/>
            </a:pPr>
            <a:endParaRPr lang="en-IN" sz="1000" dirty="0"/>
          </a:p>
          <a:p>
            <a:pPr marL="0" indent="0">
              <a:buNone/>
            </a:pPr>
            <a:endParaRPr lang="en-IN" sz="1000" dirty="0"/>
          </a:p>
          <a:p>
            <a:pPr marL="0" indent="0">
              <a:buNone/>
            </a:pPr>
            <a:endParaRPr lang="en-IN" sz="1000" dirty="0"/>
          </a:p>
          <a:p>
            <a:pPr marL="0" indent="0">
              <a:buNone/>
            </a:pPr>
            <a:r>
              <a:rPr lang="el-GR" sz="1600" dirty="0"/>
              <a:t>​</a:t>
            </a:r>
            <a:r>
              <a:rPr lang="en-IN" sz="1600" dirty="0"/>
              <a:t>where:</a:t>
            </a:r>
          </a:p>
          <a:p>
            <a:pPr marL="0" indent="0">
              <a:buNone/>
            </a:pPr>
            <a:r>
              <a:rPr lang="en-IN" sz="1600" dirty="0"/>
              <a:t>P01,P02​ are inlet and outlet pressures,</a:t>
            </a:r>
          </a:p>
          <a:p>
            <a:pPr marL="0" indent="0">
              <a:buNone/>
            </a:pPr>
            <a:r>
              <a:rPr lang="en-IN" sz="1600" dirty="0"/>
              <a:t>gamma</a:t>
            </a:r>
            <a:r>
              <a:rPr lang="el-GR" sz="1600" dirty="0"/>
              <a:t> </a:t>
            </a:r>
            <a:r>
              <a:rPr lang="en-IN" sz="1600" dirty="0"/>
              <a:t>is the ratio of specific heats (</a:t>
            </a:r>
            <a:r>
              <a:rPr lang="el-GR" sz="1600" dirty="0"/>
              <a:t>γ=</a:t>
            </a:r>
            <a:r>
              <a:rPr lang="en-IN" sz="1600" dirty="0"/>
              <a:t>cp/cv​​​).</a:t>
            </a:r>
          </a:p>
        </p:txBody>
      </p:sp>
      <p:pic>
        <p:nvPicPr>
          <p:cNvPr id="5" name="Picture 4">
            <a:extLst>
              <a:ext uri="{FF2B5EF4-FFF2-40B4-BE49-F238E27FC236}">
                <a16:creationId xmlns:a16="http://schemas.microsoft.com/office/drawing/2014/main" id="{C54123F9-7A5C-F7C9-D897-7F6A926878B5}"/>
              </a:ext>
            </a:extLst>
          </p:cNvPr>
          <p:cNvPicPr>
            <a:picLocks noChangeAspect="1"/>
          </p:cNvPicPr>
          <p:nvPr/>
        </p:nvPicPr>
        <p:blipFill>
          <a:blip r:embed="rId2"/>
          <a:stretch>
            <a:fillRect/>
          </a:stretch>
        </p:blipFill>
        <p:spPr>
          <a:xfrm>
            <a:off x="3942348" y="1612887"/>
            <a:ext cx="3343742" cy="876422"/>
          </a:xfrm>
          <a:prstGeom prst="rect">
            <a:avLst/>
          </a:prstGeom>
        </p:spPr>
      </p:pic>
      <p:pic>
        <p:nvPicPr>
          <p:cNvPr id="7" name="Picture 6">
            <a:extLst>
              <a:ext uri="{FF2B5EF4-FFF2-40B4-BE49-F238E27FC236}">
                <a16:creationId xmlns:a16="http://schemas.microsoft.com/office/drawing/2014/main" id="{F5745C05-4DBE-3A22-CE70-7B19CE2FB75F}"/>
              </a:ext>
            </a:extLst>
          </p:cNvPr>
          <p:cNvPicPr>
            <a:picLocks noChangeAspect="1"/>
          </p:cNvPicPr>
          <p:nvPr/>
        </p:nvPicPr>
        <p:blipFill>
          <a:blip r:embed="rId3"/>
          <a:stretch>
            <a:fillRect/>
          </a:stretch>
        </p:blipFill>
        <p:spPr>
          <a:xfrm>
            <a:off x="3647249" y="2371964"/>
            <a:ext cx="3029373" cy="1124107"/>
          </a:xfrm>
          <a:prstGeom prst="rect">
            <a:avLst/>
          </a:prstGeom>
        </p:spPr>
      </p:pic>
      <p:pic>
        <p:nvPicPr>
          <p:cNvPr id="9" name="Picture 8">
            <a:extLst>
              <a:ext uri="{FF2B5EF4-FFF2-40B4-BE49-F238E27FC236}">
                <a16:creationId xmlns:a16="http://schemas.microsoft.com/office/drawing/2014/main" id="{59CA4E58-C115-E95B-EC94-08480D908C20}"/>
              </a:ext>
            </a:extLst>
          </p:cNvPr>
          <p:cNvPicPr>
            <a:picLocks noChangeAspect="1"/>
          </p:cNvPicPr>
          <p:nvPr/>
        </p:nvPicPr>
        <p:blipFill>
          <a:blip r:embed="rId4"/>
          <a:stretch>
            <a:fillRect/>
          </a:stretch>
        </p:blipFill>
        <p:spPr>
          <a:xfrm>
            <a:off x="4516986" y="4892598"/>
            <a:ext cx="2391109" cy="1095528"/>
          </a:xfrm>
          <a:prstGeom prst="rect">
            <a:avLst/>
          </a:prstGeom>
        </p:spPr>
      </p:pic>
    </p:spTree>
    <p:extLst>
      <p:ext uri="{BB962C8B-B14F-4D97-AF65-F5344CB8AC3E}">
        <p14:creationId xmlns:p14="http://schemas.microsoft.com/office/powerpoint/2010/main" val="4245779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EDE95-FEFC-8485-AE0A-7B68CB7C5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3133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A13FA-5582-F214-D64E-AC5FE3316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12192000" cy="6477000"/>
          </a:xfrm>
          <a:prstGeom prst="rect">
            <a:avLst/>
          </a:prstGeom>
        </p:spPr>
      </p:pic>
    </p:spTree>
    <p:extLst>
      <p:ext uri="{BB962C8B-B14F-4D97-AF65-F5344CB8AC3E}">
        <p14:creationId xmlns:p14="http://schemas.microsoft.com/office/powerpoint/2010/main" val="140523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71FBE-C650-E846-A958-9CEF5204E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12192000" cy="6667500"/>
          </a:xfrm>
          <a:prstGeom prst="rect">
            <a:avLst/>
          </a:prstGeom>
        </p:spPr>
      </p:pic>
    </p:spTree>
    <p:extLst>
      <p:ext uri="{BB962C8B-B14F-4D97-AF65-F5344CB8AC3E}">
        <p14:creationId xmlns:p14="http://schemas.microsoft.com/office/powerpoint/2010/main" val="285353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D76A-865F-4D7D-145E-6B6BEB345147}"/>
              </a:ext>
            </a:extLst>
          </p:cNvPr>
          <p:cNvSpPr>
            <a:spLocks noGrp="1"/>
          </p:cNvSpPr>
          <p:nvPr>
            <p:ph type="title"/>
          </p:nvPr>
        </p:nvSpPr>
        <p:spPr/>
        <p:txBody>
          <a:bodyPr/>
          <a:lstStyle/>
          <a:p>
            <a:r>
              <a:rPr lang="en-IN" b="1" dirty="0"/>
              <a:t>Inferences Drawn</a:t>
            </a:r>
          </a:p>
        </p:txBody>
      </p:sp>
      <p:sp>
        <p:nvSpPr>
          <p:cNvPr id="3" name="Content Placeholder 2">
            <a:extLst>
              <a:ext uri="{FF2B5EF4-FFF2-40B4-BE49-F238E27FC236}">
                <a16:creationId xmlns:a16="http://schemas.microsoft.com/office/drawing/2014/main" id="{21513FFD-04E8-0C03-CD45-10FBDA12D60B}"/>
              </a:ext>
            </a:extLst>
          </p:cNvPr>
          <p:cNvSpPr>
            <a:spLocks noGrp="1"/>
          </p:cNvSpPr>
          <p:nvPr>
            <p:ph idx="1"/>
          </p:nvPr>
        </p:nvSpPr>
        <p:spPr/>
        <p:txBody>
          <a:bodyPr/>
          <a:lstStyle/>
          <a:p>
            <a:r>
              <a:rPr lang="en-IN" dirty="0"/>
              <a:t>The inlet mass flow for compressor cover is 3kg/s.</a:t>
            </a:r>
          </a:p>
          <a:p>
            <a:r>
              <a:rPr lang="en-IN" dirty="0"/>
              <a:t>The maximum pressure experienced is at the inlet and decreases along the path. </a:t>
            </a:r>
          </a:p>
        </p:txBody>
      </p:sp>
    </p:spTree>
    <p:extLst>
      <p:ext uri="{BB962C8B-B14F-4D97-AF65-F5344CB8AC3E}">
        <p14:creationId xmlns:p14="http://schemas.microsoft.com/office/powerpoint/2010/main" val="4195188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7FBC-3BBB-AE5A-20DD-B07E01DA7625}"/>
              </a:ext>
            </a:extLst>
          </p:cNvPr>
          <p:cNvSpPr>
            <a:spLocks noGrp="1"/>
          </p:cNvSpPr>
          <p:nvPr>
            <p:ph type="title"/>
          </p:nvPr>
        </p:nvSpPr>
        <p:spPr>
          <a:xfrm>
            <a:off x="838200" y="2364694"/>
            <a:ext cx="10515600" cy="1325563"/>
          </a:xfrm>
        </p:spPr>
        <p:txBody>
          <a:bodyPr/>
          <a:lstStyle/>
          <a:p>
            <a:pPr algn="ctr"/>
            <a:r>
              <a:rPr lang="en-IN" b="1" dirty="0">
                <a:latin typeface="Times New Roman" panose="02020603050405020304" pitchFamily="18" charset="0"/>
                <a:cs typeface="Times New Roman" panose="02020603050405020304" pitchFamily="18" charset="0"/>
              </a:rPr>
              <a:t>Compressor Wheel</a:t>
            </a:r>
          </a:p>
        </p:txBody>
      </p:sp>
    </p:spTree>
    <p:extLst>
      <p:ext uri="{BB962C8B-B14F-4D97-AF65-F5344CB8AC3E}">
        <p14:creationId xmlns:p14="http://schemas.microsoft.com/office/powerpoint/2010/main" val="2378954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4447A-D6E7-6EE5-9764-0EA145F7B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7229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41C5B8-688F-CEB8-E61E-E12C2034A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8400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04850-B934-2B70-5189-D6CDE95B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09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74F8-956F-8B3E-7DC3-47AF0792918C}"/>
              </a:ext>
            </a:extLst>
          </p:cNvPr>
          <p:cNvSpPr>
            <a:spLocks noGrp="1"/>
          </p:cNvSpPr>
          <p:nvPr>
            <p:ph type="title"/>
          </p:nvPr>
        </p:nvSpPr>
        <p:spPr>
          <a:xfrm>
            <a:off x="2231136" y="355092"/>
            <a:ext cx="7729728" cy="1188720"/>
          </a:xfrm>
        </p:spPr>
        <p:txBody>
          <a:bodyPr/>
          <a:lstStyle/>
          <a:p>
            <a:r>
              <a:rPr lang="en-IN" dirty="0"/>
              <a:t>Inferences Drawn</a:t>
            </a:r>
          </a:p>
        </p:txBody>
      </p:sp>
      <p:sp>
        <p:nvSpPr>
          <p:cNvPr id="4" name="TextBox 3">
            <a:extLst>
              <a:ext uri="{FF2B5EF4-FFF2-40B4-BE49-F238E27FC236}">
                <a16:creationId xmlns:a16="http://schemas.microsoft.com/office/drawing/2014/main" id="{52F8EF04-37C1-3569-1B1A-2E049F035B1E}"/>
              </a:ext>
            </a:extLst>
          </p:cNvPr>
          <p:cNvSpPr txBox="1"/>
          <p:nvPr/>
        </p:nvSpPr>
        <p:spPr>
          <a:xfrm>
            <a:off x="838200" y="1690688"/>
            <a:ext cx="10671629" cy="2308324"/>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maximum pressure experienced by the compressor wheel is 104 Kpa and minimum is 84 Kpa.</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maximum pressure is experienced at centre of compressor wheel i.e. at the top of the wheel and decreases as it goes down.</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maximum velocity experienced is 105 m/s.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maximum velocity is also experienced at top of compressor wheel.</a:t>
            </a:r>
          </a:p>
        </p:txBody>
      </p:sp>
    </p:spTree>
    <p:extLst>
      <p:ext uri="{BB962C8B-B14F-4D97-AF65-F5344CB8AC3E}">
        <p14:creationId xmlns:p14="http://schemas.microsoft.com/office/powerpoint/2010/main" val="528541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F315-B489-D67F-E36D-6294351486EA}"/>
              </a:ext>
            </a:extLst>
          </p:cNvPr>
          <p:cNvSpPr>
            <a:spLocks noGrp="1"/>
          </p:cNvSpPr>
          <p:nvPr>
            <p:ph type="title"/>
          </p:nvPr>
        </p:nvSpPr>
        <p:spPr>
          <a:xfrm>
            <a:off x="984504" y="2547493"/>
            <a:ext cx="10515600" cy="1325563"/>
          </a:xfrm>
        </p:spPr>
        <p:txBody>
          <a:bodyPr/>
          <a:lstStyle/>
          <a:p>
            <a:pPr algn="ctr"/>
            <a:r>
              <a:rPr lang="en-IN"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510801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33F97-FB77-DB38-361E-928F76D9699D}"/>
              </a:ext>
            </a:extLst>
          </p:cNvPr>
          <p:cNvSpPr>
            <a:spLocks noGrp="1"/>
          </p:cNvSpPr>
          <p:nvPr>
            <p:ph idx="1"/>
          </p:nvPr>
        </p:nvSpPr>
        <p:spPr>
          <a:xfrm>
            <a:off x="609600" y="285135"/>
            <a:ext cx="10972800" cy="5841030"/>
          </a:xfrm>
        </p:spPr>
        <p:txBody>
          <a:bodyPr>
            <a:normAutofit fontScale="62500" lnSpcReduction="20000"/>
          </a:bodyPr>
          <a:lstStyle/>
          <a:p>
            <a:pPr marL="0" indent="0">
              <a:buNone/>
            </a:pPr>
            <a:r>
              <a:rPr lang="en-IN" sz="3200" b="1" dirty="0"/>
              <a:t>3. Compressor Power Requirement</a:t>
            </a:r>
          </a:p>
          <a:p>
            <a:pPr marL="0" indent="0">
              <a:buNone/>
            </a:pPr>
            <a:r>
              <a:rPr lang="en-IN" sz="3200" dirty="0"/>
              <a:t>The power required by the compressor (</a:t>
            </a:r>
            <a:r>
              <a:rPr lang="en-IN" sz="3200" dirty="0" err="1"/>
              <a:t>Wc</a:t>
            </a:r>
            <a:r>
              <a:rPr lang="en-IN" sz="3200" dirty="0"/>
              <a:t>) is based on the mass flow rate (</a:t>
            </a:r>
            <a:r>
              <a:rPr lang="en-IN" dirty="0"/>
              <a:t>m˙</a:t>
            </a:r>
            <a:r>
              <a:rPr lang="en-IN" sz="3200" dirty="0"/>
              <a:t>) and specific enthalpy rise:</a:t>
            </a:r>
          </a:p>
          <a:p>
            <a:pPr marL="0" indent="0">
              <a:buNone/>
            </a:pPr>
            <a:endParaRPr lang="en-IN" sz="3200" dirty="0"/>
          </a:p>
          <a:p>
            <a:pPr marL="0" indent="0">
              <a:buNone/>
            </a:pPr>
            <a:endParaRPr lang="en-IN" sz="3200" dirty="0"/>
          </a:p>
          <a:p>
            <a:pPr marL="0" indent="0">
              <a:buNone/>
            </a:pPr>
            <a:r>
              <a:rPr lang="en-IN" sz="3200" dirty="0"/>
              <a:t>where cp​ is the specific heat capacity at constant pressure.</a:t>
            </a:r>
          </a:p>
          <a:p>
            <a:pPr marL="0" indent="0">
              <a:buNone/>
            </a:pPr>
            <a:endParaRPr lang="en-IN" sz="3200" dirty="0"/>
          </a:p>
          <a:p>
            <a:pPr marL="0" indent="0">
              <a:buNone/>
            </a:pPr>
            <a:r>
              <a:rPr lang="en-IN" b="1" dirty="0"/>
              <a:t>4. Turbine Isentropic Efficiency (</a:t>
            </a:r>
            <a:r>
              <a:rPr lang="el-GR" b="1" dirty="0"/>
              <a:t>η</a:t>
            </a:r>
            <a:r>
              <a:rPr lang="en-IN" b="1" dirty="0"/>
              <a:t>ₜ)</a:t>
            </a:r>
          </a:p>
          <a:p>
            <a:pPr marL="0" indent="0">
              <a:buNone/>
            </a:pPr>
            <a:r>
              <a:rPr lang="en-IN" dirty="0"/>
              <a:t>Similar to the compressor, the turbine efficiency compares the actual work to the ideal work output under isentropic conditions: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​​where:</a:t>
            </a:r>
          </a:p>
          <a:p>
            <a:pPr marL="0" indent="0">
              <a:buNone/>
            </a:pPr>
            <a:r>
              <a:rPr lang="en-IN" dirty="0"/>
              <a:t>T03​ is the turbine inlet total temperature</a:t>
            </a:r>
          </a:p>
          <a:p>
            <a:pPr marL="0" indent="0">
              <a:buNone/>
            </a:pPr>
            <a:r>
              <a:rPr lang="en-IN" dirty="0"/>
              <a:t>T04​ is the actual outlet total temperature</a:t>
            </a:r>
          </a:p>
          <a:p>
            <a:pPr marL="0" indent="0">
              <a:buNone/>
            </a:pPr>
            <a:r>
              <a:rPr lang="en-IN" dirty="0"/>
              <a:t>T04s​ is the isentropic outlet total temperature</a:t>
            </a:r>
          </a:p>
          <a:p>
            <a:endParaRPr lang="en-IN" dirty="0"/>
          </a:p>
        </p:txBody>
      </p:sp>
      <p:pic>
        <p:nvPicPr>
          <p:cNvPr id="5" name="Picture 4">
            <a:extLst>
              <a:ext uri="{FF2B5EF4-FFF2-40B4-BE49-F238E27FC236}">
                <a16:creationId xmlns:a16="http://schemas.microsoft.com/office/drawing/2014/main" id="{B0AAC256-7431-77C4-6BD9-71C9FC6C9C50}"/>
              </a:ext>
            </a:extLst>
          </p:cNvPr>
          <p:cNvPicPr>
            <a:picLocks noChangeAspect="1"/>
          </p:cNvPicPr>
          <p:nvPr/>
        </p:nvPicPr>
        <p:blipFill>
          <a:blip r:embed="rId2"/>
          <a:stretch>
            <a:fillRect/>
          </a:stretch>
        </p:blipFill>
        <p:spPr>
          <a:xfrm>
            <a:off x="4382527" y="974711"/>
            <a:ext cx="2896004" cy="745600"/>
          </a:xfrm>
          <a:prstGeom prst="rect">
            <a:avLst/>
          </a:prstGeom>
        </p:spPr>
      </p:pic>
      <p:pic>
        <p:nvPicPr>
          <p:cNvPr id="7" name="Picture 6">
            <a:extLst>
              <a:ext uri="{FF2B5EF4-FFF2-40B4-BE49-F238E27FC236}">
                <a16:creationId xmlns:a16="http://schemas.microsoft.com/office/drawing/2014/main" id="{357D2DF4-AA8E-7A5E-FEC0-F8272451541B}"/>
              </a:ext>
            </a:extLst>
          </p:cNvPr>
          <p:cNvPicPr>
            <a:picLocks noChangeAspect="1"/>
          </p:cNvPicPr>
          <p:nvPr/>
        </p:nvPicPr>
        <p:blipFill>
          <a:blip r:embed="rId3"/>
          <a:stretch>
            <a:fillRect/>
          </a:stretch>
        </p:blipFill>
        <p:spPr>
          <a:xfrm>
            <a:off x="3371470" y="3353134"/>
            <a:ext cx="5449060" cy="1140208"/>
          </a:xfrm>
          <a:prstGeom prst="rect">
            <a:avLst/>
          </a:prstGeom>
        </p:spPr>
      </p:pic>
    </p:spTree>
    <p:extLst>
      <p:ext uri="{BB962C8B-B14F-4D97-AF65-F5344CB8AC3E}">
        <p14:creationId xmlns:p14="http://schemas.microsoft.com/office/powerpoint/2010/main" val="1396029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2220-CD7C-6DA6-9B77-1B007008A25E}"/>
              </a:ext>
            </a:extLst>
          </p:cNvPr>
          <p:cNvSpPr>
            <a:spLocks noGrp="1"/>
          </p:cNvSpPr>
          <p:nvPr>
            <p:ph type="title"/>
          </p:nvPr>
        </p:nvSpPr>
        <p:spPr>
          <a:xfrm>
            <a:off x="838200" y="2539596"/>
            <a:ext cx="10515600" cy="1325563"/>
          </a:xfrm>
        </p:spPr>
        <p:txBody>
          <a:bodyPr/>
          <a:lstStyle/>
          <a:p>
            <a:r>
              <a:rPr lang="en-IN" b="1" dirty="0"/>
              <a:t>Exhaust Housing</a:t>
            </a:r>
          </a:p>
        </p:txBody>
      </p:sp>
    </p:spTree>
    <p:extLst>
      <p:ext uri="{BB962C8B-B14F-4D97-AF65-F5344CB8AC3E}">
        <p14:creationId xmlns:p14="http://schemas.microsoft.com/office/powerpoint/2010/main" val="155309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0000-000002000000}"/>
              </a:ext>
            </a:extLst>
          </p:cNvPr>
          <p:cNvGraphicFramePr>
            <a:graphicFrameLocks noGrp="1"/>
          </p:cNvGraphicFramePr>
          <p:nvPr>
            <p:extLst>
              <p:ext uri="{D42A27DB-BD31-4B8C-83A1-F6EECF244321}">
                <p14:modId xmlns:p14="http://schemas.microsoft.com/office/powerpoint/2010/main" val="616134464"/>
              </p:ext>
            </p:extLst>
          </p:nvPr>
        </p:nvGraphicFramePr>
        <p:xfrm>
          <a:off x="585216" y="283723"/>
          <a:ext cx="11143487" cy="62905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211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100-000002000000}"/>
              </a:ext>
            </a:extLst>
          </p:cNvPr>
          <p:cNvGraphicFramePr>
            <a:graphicFrameLocks noGrp="1"/>
          </p:cNvGraphicFramePr>
          <p:nvPr/>
        </p:nvGraphicFramePr>
        <p:xfrm>
          <a:off x="1768592" y="291629"/>
          <a:ext cx="8654815" cy="62747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2027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200-000002000000}"/>
              </a:ext>
            </a:extLst>
          </p:cNvPr>
          <p:cNvGraphicFramePr>
            <a:graphicFrameLocks noGrp="1"/>
          </p:cNvGraphicFramePr>
          <p:nvPr/>
        </p:nvGraphicFramePr>
        <p:xfrm>
          <a:off x="1768592" y="291629"/>
          <a:ext cx="8654815" cy="62747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39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3574-A764-0666-B98D-AB22661D5731}"/>
              </a:ext>
            </a:extLst>
          </p:cNvPr>
          <p:cNvSpPr>
            <a:spLocks noGrp="1"/>
          </p:cNvSpPr>
          <p:nvPr>
            <p:ph type="title"/>
          </p:nvPr>
        </p:nvSpPr>
        <p:spPr>
          <a:xfrm>
            <a:off x="705661" y="2475128"/>
            <a:ext cx="10515600" cy="1325563"/>
          </a:xfrm>
        </p:spPr>
        <p:txBody>
          <a:bodyPr/>
          <a:lstStyle/>
          <a:p>
            <a:r>
              <a:rPr lang="en-IN" b="1" dirty="0"/>
              <a:t>Compressor Cover</a:t>
            </a:r>
          </a:p>
        </p:txBody>
      </p:sp>
    </p:spTree>
    <p:extLst>
      <p:ext uri="{BB962C8B-B14F-4D97-AF65-F5344CB8AC3E}">
        <p14:creationId xmlns:p14="http://schemas.microsoft.com/office/powerpoint/2010/main" val="2110940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C586A-4E7F-8DC0-7EDF-6B52530C763B}"/>
              </a:ext>
            </a:extLst>
          </p:cNvPr>
          <p:cNvPicPr>
            <a:picLocks noChangeAspect="1"/>
          </p:cNvPicPr>
          <p:nvPr/>
        </p:nvPicPr>
        <p:blipFill>
          <a:blip r:embed="rId2"/>
          <a:stretch>
            <a:fillRect/>
          </a:stretch>
        </p:blipFill>
        <p:spPr>
          <a:xfrm>
            <a:off x="1752223" y="277095"/>
            <a:ext cx="8687553" cy="6303810"/>
          </a:xfrm>
          <a:prstGeom prst="rect">
            <a:avLst/>
          </a:prstGeom>
        </p:spPr>
      </p:pic>
    </p:spTree>
    <p:extLst>
      <p:ext uri="{BB962C8B-B14F-4D97-AF65-F5344CB8AC3E}">
        <p14:creationId xmlns:p14="http://schemas.microsoft.com/office/powerpoint/2010/main" val="1106739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51F61-18D6-A16C-5FEF-C3034AF9868E}"/>
              </a:ext>
            </a:extLst>
          </p:cNvPr>
          <p:cNvPicPr>
            <a:picLocks noChangeAspect="1"/>
          </p:cNvPicPr>
          <p:nvPr/>
        </p:nvPicPr>
        <p:blipFill>
          <a:blip r:embed="rId2"/>
          <a:stretch>
            <a:fillRect/>
          </a:stretch>
        </p:blipFill>
        <p:spPr>
          <a:xfrm>
            <a:off x="1761368" y="286239"/>
            <a:ext cx="8669263" cy="6285521"/>
          </a:xfrm>
          <a:prstGeom prst="rect">
            <a:avLst/>
          </a:prstGeom>
        </p:spPr>
      </p:pic>
    </p:spTree>
    <p:extLst>
      <p:ext uri="{BB962C8B-B14F-4D97-AF65-F5344CB8AC3E}">
        <p14:creationId xmlns:p14="http://schemas.microsoft.com/office/powerpoint/2010/main" val="2613007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8F332-5830-A371-95CD-DF5CA60F9242}"/>
              </a:ext>
            </a:extLst>
          </p:cNvPr>
          <p:cNvPicPr>
            <a:picLocks noChangeAspect="1"/>
          </p:cNvPicPr>
          <p:nvPr/>
        </p:nvPicPr>
        <p:blipFill>
          <a:blip r:embed="rId2"/>
          <a:stretch>
            <a:fillRect/>
          </a:stretch>
        </p:blipFill>
        <p:spPr>
          <a:xfrm>
            <a:off x="1761368" y="286239"/>
            <a:ext cx="8669263" cy="6285521"/>
          </a:xfrm>
          <a:prstGeom prst="rect">
            <a:avLst/>
          </a:prstGeom>
        </p:spPr>
      </p:pic>
    </p:spTree>
    <p:extLst>
      <p:ext uri="{BB962C8B-B14F-4D97-AF65-F5344CB8AC3E}">
        <p14:creationId xmlns:p14="http://schemas.microsoft.com/office/powerpoint/2010/main" val="1229753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1E15-AECE-FD33-D57D-5013150D02BC}"/>
              </a:ext>
            </a:extLst>
          </p:cNvPr>
          <p:cNvSpPr>
            <a:spLocks noGrp="1"/>
          </p:cNvSpPr>
          <p:nvPr>
            <p:ph type="title"/>
          </p:nvPr>
        </p:nvSpPr>
        <p:spPr>
          <a:xfrm>
            <a:off x="753192" y="1404937"/>
            <a:ext cx="10515600" cy="2852737"/>
          </a:xfrm>
        </p:spPr>
        <p:txBody>
          <a:bodyPr/>
          <a:lstStyle/>
          <a:p>
            <a:r>
              <a:rPr lang="en-IN" dirty="0"/>
              <a:t>Thank You</a:t>
            </a:r>
          </a:p>
        </p:txBody>
      </p:sp>
    </p:spTree>
    <p:extLst>
      <p:ext uri="{BB962C8B-B14F-4D97-AF65-F5344CB8AC3E}">
        <p14:creationId xmlns:p14="http://schemas.microsoft.com/office/powerpoint/2010/main" val="234027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B0565-E777-5F4D-B03F-C3753DCDF050}"/>
              </a:ext>
            </a:extLst>
          </p:cNvPr>
          <p:cNvSpPr>
            <a:spLocks noGrp="1"/>
          </p:cNvSpPr>
          <p:nvPr>
            <p:ph idx="1"/>
          </p:nvPr>
        </p:nvSpPr>
        <p:spPr>
          <a:xfrm>
            <a:off x="609600" y="108155"/>
            <a:ext cx="10972800" cy="6018009"/>
          </a:xfrm>
        </p:spPr>
        <p:txBody>
          <a:bodyPr>
            <a:normAutofit/>
          </a:bodyPr>
          <a:lstStyle/>
          <a:p>
            <a:pPr marL="0" indent="0">
              <a:buNone/>
            </a:pPr>
            <a:r>
              <a:rPr lang="en-IN" sz="2400" b="1" dirty="0"/>
              <a:t>5. Turbine Pressure Ratio and Temperature Relationship</a:t>
            </a:r>
          </a:p>
          <a:p>
            <a:pPr marL="0" indent="0">
              <a:buNone/>
            </a:pPr>
            <a:r>
              <a:rPr lang="en-IN" sz="2400" dirty="0"/>
              <a:t>For isentropic expansion in the turbine, the pressure ratio relates to temperatures as follows:</a:t>
            </a:r>
          </a:p>
          <a:p>
            <a:pPr marL="0" indent="0">
              <a:buNone/>
            </a:pPr>
            <a:endParaRPr lang="en-IN" sz="2400" dirty="0"/>
          </a:p>
          <a:p>
            <a:pPr marL="0" indent="0">
              <a:buNone/>
            </a:pPr>
            <a:endParaRPr lang="en-IN" sz="2400" dirty="0"/>
          </a:p>
          <a:p>
            <a:pPr marL="0" indent="0">
              <a:buNone/>
            </a:pPr>
            <a:r>
              <a:rPr lang="en-IN" sz="2400" dirty="0"/>
              <a:t>where,P03​ and P04​ are the inlet and outlet pressures for the turbine.</a:t>
            </a:r>
          </a:p>
          <a:p>
            <a:pPr marL="0" indent="0">
              <a:buNone/>
            </a:pPr>
            <a:endParaRPr lang="en-IN" sz="2400" dirty="0"/>
          </a:p>
          <a:p>
            <a:pPr marL="0" indent="0">
              <a:buNone/>
            </a:pPr>
            <a:r>
              <a:rPr lang="en-IN" sz="2400" b="1" dirty="0"/>
              <a:t>6. Turbocharger Shaft Power Balance</a:t>
            </a:r>
          </a:p>
          <a:p>
            <a:pPr marL="0" indent="0">
              <a:buNone/>
            </a:pPr>
            <a:r>
              <a:rPr lang="en-IN" sz="2400" dirty="0"/>
              <a:t>Since the turbine and compressor are on a common shaft, their power output and input must balance, ignoring mechanical losses:</a:t>
            </a:r>
          </a:p>
          <a:p>
            <a:endParaRPr lang="en-IN" sz="2400" dirty="0"/>
          </a:p>
        </p:txBody>
      </p:sp>
      <p:pic>
        <p:nvPicPr>
          <p:cNvPr id="5" name="Picture 4">
            <a:extLst>
              <a:ext uri="{FF2B5EF4-FFF2-40B4-BE49-F238E27FC236}">
                <a16:creationId xmlns:a16="http://schemas.microsoft.com/office/drawing/2014/main" id="{E3AC0B87-0988-8113-49D0-9444B50FF108}"/>
              </a:ext>
            </a:extLst>
          </p:cNvPr>
          <p:cNvPicPr>
            <a:picLocks noChangeAspect="1"/>
          </p:cNvPicPr>
          <p:nvPr/>
        </p:nvPicPr>
        <p:blipFill>
          <a:blip r:embed="rId2"/>
          <a:stretch>
            <a:fillRect/>
          </a:stretch>
        </p:blipFill>
        <p:spPr>
          <a:xfrm>
            <a:off x="4512225" y="1053841"/>
            <a:ext cx="2400635" cy="962159"/>
          </a:xfrm>
          <a:prstGeom prst="rect">
            <a:avLst/>
          </a:prstGeom>
        </p:spPr>
      </p:pic>
      <p:pic>
        <p:nvPicPr>
          <p:cNvPr id="7" name="Picture 6">
            <a:extLst>
              <a:ext uri="{FF2B5EF4-FFF2-40B4-BE49-F238E27FC236}">
                <a16:creationId xmlns:a16="http://schemas.microsoft.com/office/drawing/2014/main" id="{B0DF9A12-A98B-0876-1A44-59964556F160}"/>
              </a:ext>
            </a:extLst>
          </p:cNvPr>
          <p:cNvPicPr>
            <a:picLocks noChangeAspect="1"/>
          </p:cNvPicPr>
          <p:nvPr/>
        </p:nvPicPr>
        <p:blipFill>
          <a:blip r:embed="rId3"/>
          <a:stretch>
            <a:fillRect/>
          </a:stretch>
        </p:blipFill>
        <p:spPr>
          <a:xfrm>
            <a:off x="3247666" y="4603843"/>
            <a:ext cx="5344271" cy="476316"/>
          </a:xfrm>
          <a:prstGeom prst="rect">
            <a:avLst/>
          </a:prstGeom>
        </p:spPr>
      </p:pic>
    </p:spTree>
    <p:extLst>
      <p:ext uri="{BB962C8B-B14F-4D97-AF65-F5344CB8AC3E}">
        <p14:creationId xmlns:p14="http://schemas.microsoft.com/office/powerpoint/2010/main" val="310473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0506-B48D-3B01-D7CB-FC27C8B27FF2}"/>
              </a:ext>
            </a:extLst>
          </p:cNvPr>
          <p:cNvSpPr>
            <a:spLocks noGrp="1"/>
          </p:cNvSpPr>
          <p:nvPr>
            <p:ph type="ctrTitle"/>
          </p:nvPr>
        </p:nvSpPr>
        <p:spPr>
          <a:xfrm>
            <a:off x="1524000" y="324464"/>
            <a:ext cx="9144000" cy="1448773"/>
          </a:xfrm>
        </p:spPr>
        <p:txBody>
          <a:bodyPr/>
          <a:lstStyle/>
          <a:p>
            <a:r>
              <a:rPr lang="en-IN" b="1" dirty="0">
                <a:latin typeface="Times New Roman" panose="02020603050405020304" pitchFamily="18" charset="0"/>
                <a:cs typeface="Times New Roman" panose="02020603050405020304" pitchFamily="18" charset="0"/>
              </a:rPr>
              <a:t>Simulation</a:t>
            </a:r>
          </a:p>
        </p:txBody>
      </p:sp>
      <p:sp>
        <p:nvSpPr>
          <p:cNvPr id="3" name="Subtitle 2">
            <a:extLst>
              <a:ext uri="{FF2B5EF4-FFF2-40B4-BE49-F238E27FC236}">
                <a16:creationId xmlns:a16="http://schemas.microsoft.com/office/drawing/2014/main" id="{99D41859-6F5A-5FEC-952B-2988040EDC4E}"/>
              </a:ext>
            </a:extLst>
          </p:cNvPr>
          <p:cNvSpPr>
            <a:spLocks noGrp="1"/>
          </p:cNvSpPr>
          <p:nvPr>
            <p:ph type="subTitle" idx="1"/>
          </p:nvPr>
        </p:nvSpPr>
        <p:spPr>
          <a:xfrm>
            <a:off x="837184" y="2114614"/>
            <a:ext cx="10784114" cy="1655762"/>
          </a:xfrm>
        </p:spPr>
        <p:txBody>
          <a:bodyPr>
            <a:normAutofit fontScale="85000" lnSpcReduction="10000"/>
          </a:bodyPr>
          <a:lstStyle/>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Simulation</a:t>
            </a:r>
            <a:r>
              <a:rPr lang="en-US" dirty="0">
                <a:latin typeface="Times New Roman" panose="02020603050405020304" pitchFamily="18" charset="0"/>
                <a:cs typeface="Times New Roman" panose="02020603050405020304" pitchFamily="18" charset="0"/>
              </a:rPr>
              <a:t> is the process of creating a model or representation of a real-world system, process, or phenomenon in order to study its behavior under different conditions, without physically experimenting with the actual system.</a:t>
            </a: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mathematical models to simulate systems, typically involving calculations with computers (e.g., </a:t>
            </a:r>
            <a:r>
              <a:rPr lang="en-US" b="1" dirty="0">
                <a:latin typeface="Times New Roman" panose="02020603050405020304" pitchFamily="18" charset="0"/>
                <a:cs typeface="Times New Roman" panose="02020603050405020304" pitchFamily="18" charset="0"/>
              </a:rPr>
              <a:t>Finite Element Analysis (FEA)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Computational Fluid Dynamics (CFD)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42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ADAF-5773-B20B-886A-320DBE92A3E4}"/>
              </a:ext>
            </a:extLst>
          </p:cNvPr>
          <p:cNvSpPr>
            <a:spLocks noGrp="1"/>
          </p:cNvSpPr>
          <p:nvPr>
            <p:ph type="title"/>
          </p:nvPr>
        </p:nvSpPr>
        <p:spPr>
          <a:xfrm>
            <a:off x="838200" y="586174"/>
            <a:ext cx="1865671" cy="923331"/>
          </a:xfrm>
          <a:ln>
            <a:noFill/>
          </a:ln>
        </p:spPr>
        <p:txBody>
          <a:bodyPr/>
          <a:lstStyle/>
          <a:p>
            <a:pPr algn="just"/>
            <a:r>
              <a:rPr lang="en-IN" b="1" dirty="0">
                <a:latin typeface="Times New Roman" panose="02020603050405020304" pitchFamily="18" charset="0"/>
                <a:cs typeface="Times New Roman" panose="02020603050405020304" pitchFamily="18" charset="0"/>
              </a:rPr>
              <a:t>CFD</a:t>
            </a:r>
          </a:p>
        </p:txBody>
      </p:sp>
      <p:sp>
        <p:nvSpPr>
          <p:cNvPr id="4" name="Rectangle 1">
            <a:extLst>
              <a:ext uri="{FF2B5EF4-FFF2-40B4-BE49-F238E27FC236}">
                <a16:creationId xmlns:a16="http://schemas.microsoft.com/office/drawing/2014/main" id="{733CE99A-BD68-12B8-6010-2B07F565C33B}"/>
              </a:ext>
            </a:extLst>
          </p:cNvPr>
          <p:cNvSpPr>
            <a:spLocks noGrp="1" noChangeArrowheads="1"/>
          </p:cNvSpPr>
          <p:nvPr>
            <p:ph idx="1"/>
          </p:nvPr>
        </p:nvSpPr>
        <p:spPr bwMode="auto">
          <a:xfrm>
            <a:off x="736600" y="1536657"/>
            <a:ext cx="75008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CFD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stands for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Computational Fluid Dynamics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simulation technique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analyze and predict fluid flow behavior.</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numerical methods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algorithms to solve fluid dynamics equations. </a:t>
            </a:r>
          </a:p>
        </p:txBody>
      </p:sp>
      <p:sp>
        <p:nvSpPr>
          <p:cNvPr id="5" name="Title 1">
            <a:extLst>
              <a:ext uri="{FF2B5EF4-FFF2-40B4-BE49-F238E27FC236}">
                <a16:creationId xmlns:a16="http://schemas.microsoft.com/office/drawing/2014/main" id="{8EBC7258-72C2-2ECB-375D-E90C2E223987}"/>
              </a:ext>
            </a:extLst>
          </p:cNvPr>
          <p:cNvSpPr txBox="1">
            <a:spLocks/>
          </p:cNvSpPr>
          <p:nvPr/>
        </p:nvSpPr>
        <p:spPr>
          <a:xfrm>
            <a:off x="838200" y="2819210"/>
            <a:ext cx="1865671" cy="923331"/>
          </a:xfrm>
          <a:prstGeom prst="rect">
            <a:avLst/>
          </a:prstGeom>
          <a:solidFill>
            <a:schemeClr val="bg1"/>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N" sz="2800" b="1" dirty="0">
                <a:latin typeface="Times New Roman" panose="02020603050405020304" pitchFamily="18" charset="0"/>
                <a:cs typeface="Times New Roman" panose="02020603050405020304" pitchFamily="18" charset="0"/>
              </a:rPr>
              <a:t>FEA</a:t>
            </a:r>
          </a:p>
        </p:txBody>
      </p:sp>
      <p:sp>
        <p:nvSpPr>
          <p:cNvPr id="6" name="TextBox 5">
            <a:extLst>
              <a:ext uri="{FF2B5EF4-FFF2-40B4-BE49-F238E27FC236}">
                <a16:creationId xmlns:a16="http://schemas.microsoft.com/office/drawing/2014/main" id="{FFDCA69D-398A-A96B-0AEF-270308FC78BA}"/>
              </a:ext>
            </a:extLst>
          </p:cNvPr>
          <p:cNvSpPr txBox="1"/>
          <p:nvPr/>
        </p:nvSpPr>
        <p:spPr>
          <a:xfrm>
            <a:off x="635000" y="3945782"/>
            <a:ext cx="11142472" cy="923330"/>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FEA stands for </a:t>
            </a:r>
            <a:r>
              <a:rPr lang="en-IN" b="1" dirty="0">
                <a:latin typeface="Times New Roman" panose="02020603050405020304" pitchFamily="18" charset="0"/>
                <a:cs typeface="Times New Roman" panose="02020603050405020304" pitchFamily="18" charset="0"/>
              </a:rPr>
              <a:t>Finite Element Analysis.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Numerical method used to solve complex engineering problems related to </a:t>
            </a:r>
            <a:r>
              <a:rPr lang="en-US" b="1" dirty="0">
                <a:latin typeface="Times New Roman" panose="02020603050405020304" pitchFamily="18" charset="0"/>
                <a:cs typeface="Times New Roman" panose="02020603050405020304" pitchFamily="18" charset="0"/>
              </a:rPr>
              <a:t>structural, thermal, fluid, and electromagnetic systems</a:t>
            </a:r>
            <a:r>
              <a:rPr lang="en-US" dirty="0">
                <a:latin typeface="Times New Roman" panose="02020603050405020304" pitchFamily="18" charset="0"/>
                <a:cs typeface="Times New Roman" panose="02020603050405020304" pitchFamily="18" charset="0"/>
              </a:rPr>
              <a:t> by breaking them down into smaller, simpler parts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67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6B5D-B3B5-74B8-7ADB-9D3A754990BC}"/>
              </a:ext>
            </a:extLst>
          </p:cNvPr>
          <p:cNvSpPr>
            <a:spLocks noGrp="1"/>
          </p:cNvSpPr>
          <p:nvPr>
            <p:ph type="title"/>
          </p:nvPr>
        </p:nvSpPr>
        <p:spPr>
          <a:xfrm>
            <a:off x="601641" y="0"/>
            <a:ext cx="10515600" cy="1325563"/>
          </a:xfrm>
        </p:spPr>
        <p:txBody>
          <a:bodyPr/>
          <a:lstStyle/>
          <a:p>
            <a:r>
              <a:rPr lang="en-IN" b="1" dirty="0">
                <a:latin typeface="Times New Roman" panose="02020603050405020304" pitchFamily="18" charset="0"/>
                <a:cs typeface="Times New Roman" panose="02020603050405020304" pitchFamily="18" charset="0"/>
              </a:rPr>
              <a:t>Why CFD in turbocharger?</a:t>
            </a:r>
          </a:p>
        </p:txBody>
      </p:sp>
      <p:sp>
        <p:nvSpPr>
          <p:cNvPr id="4" name="Rectangle 1">
            <a:extLst>
              <a:ext uri="{FF2B5EF4-FFF2-40B4-BE49-F238E27FC236}">
                <a16:creationId xmlns:a16="http://schemas.microsoft.com/office/drawing/2014/main" id="{83941BE0-B013-30F2-844E-CB528DB5A763}"/>
              </a:ext>
            </a:extLst>
          </p:cNvPr>
          <p:cNvSpPr>
            <a:spLocks noGrp="1" noChangeArrowheads="1"/>
          </p:cNvSpPr>
          <p:nvPr>
            <p:ph idx="1"/>
          </p:nvPr>
        </p:nvSpPr>
        <p:spPr bwMode="auto">
          <a:xfrm>
            <a:off x="601641" y="1285920"/>
            <a:ext cx="10988718"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Airflow Efficiency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CFD helps in simulating airflow through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compressor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turbine blades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optimize their shapes, angles, and sizes for better efficiency.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Inlet and Outlet Flow</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Analyzing how air enters and exits the turbocharger components allows for optimization of flow paths and pressure distribution, reducing losses.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Exhaust Gas Flow</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turbine side of a turbocharger deals with high-temperature exhaust gases. CFD helps model the temperature distribution and thermal stresses within the turbine components.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Cooling Analysis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Simulating heat transfer allows engineers to design better cooling systems for both the turbine and compressor sections, improving overall efficiency and preventing overheating.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Matching Performance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compressor and turbine in a turbocharger need to be matched for optimal performance across different engine speeds and loads. CFD helps in analyzing the balance between these components to ensure smooth operation and high efficiency.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Blade Design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CFD can optimize the design of both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compressor blades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turbine blades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allowing for improvements in aerodynamic performance and overall energy conversion efficiency.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lang="en-US" altLang="en-US"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6221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1156</Words>
  <Application>Microsoft Office PowerPoint</Application>
  <PresentationFormat>Widescreen</PresentationFormat>
  <Paragraphs>135</Paragraphs>
  <Slides>58</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58</vt:i4>
      </vt:variant>
    </vt:vector>
  </HeadingPairs>
  <TitlesOfParts>
    <vt:vector size="65" baseType="lpstr">
      <vt:lpstr>Arial</vt:lpstr>
      <vt:lpstr>Calibri</vt:lpstr>
      <vt:lpstr>Gill Sans MT</vt:lpstr>
      <vt:lpstr>Times New Roman</vt:lpstr>
      <vt:lpstr>1_Office Theme</vt:lpstr>
      <vt:lpstr>2_Office Theme</vt:lpstr>
      <vt:lpstr>Parcel</vt:lpstr>
      <vt:lpstr>DAYANANDA SAGAR COLLEGE OF ENGINEERING Shavige Malleshwara Hills, Kumaraswamy Layout, Bangalore-560078 (An Autonomous Institute affiliated to VTU, Approved by AICTE &amp;ISO 9001: 2008 Certified) Accredited by National Assessment &amp; Accreditation Council (NAAC) with ‘A’ Grade Department of Mechanical Engineering (Accredited by NBA Tier-1)  Subject: Dassault system Internship   Semester: 7th                                                               </vt:lpstr>
      <vt:lpstr>Turbocharger</vt:lpstr>
      <vt:lpstr>Turbine Effect</vt:lpstr>
      <vt:lpstr>Formulae</vt:lpstr>
      <vt:lpstr>PowerPoint Presentation</vt:lpstr>
      <vt:lpstr>PowerPoint Presentation</vt:lpstr>
      <vt:lpstr>Simulation</vt:lpstr>
      <vt:lpstr>CFD</vt:lpstr>
      <vt:lpstr>Why CFD in turbocharger?</vt:lpstr>
      <vt:lpstr>Steps in Simulation</vt:lpstr>
      <vt:lpstr>Input Parameters Reference:Watson, N. (2006). Turbochargers. Wiley.</vt:lpstr>
      <vt:lpstr>Turbocharger Assembly</vt:lpstr>
      <vt:lpstr>PRE-PROCESSING</vt:lpstr>
      <vt:lpstr>PowerPoint Presentation</vt:lpstr>
      <vt:lpstr>PowerPoint Presentation</vt:lpstr>
      <vt:lpstr>PowerPoint Presentation</vt:lpstr>
      <vt:lpstr>PowerPoint Presentation</vt:lpstr>
      <vt:lpstr>PowerPoint Presentation</vt:lpstr>
      <vt:lpstr>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Inferences Drawn</vt:lpstr>
      <vt:lpstr>Compressor Cover</vt:lpstr>
      <vt:lpstr>PowerPoint Presentation</vt:lpstr>
      <vt:lpstr>PowerPoint Presentation</vt:lpstr>
      <vt:lpstr>PowerPoint Presentation</vt:lpstr>
      <vt:lpstr>Inferences Drawn</vt:lpstr>
      <vt:lpstr>Compressor Wheel</vt:lpstr>
      <vt:lpstr>PowerPoint Presentation</vt:lpstr>
      <vt:lpstr>PowerPoint Presentation</vt:lpstr>
      <vt:lpstr>PowerPoint Presentation</vt:lpstr>
      <vt:lpstr>Inferences Drawn</vt:lpstr>
      <vt:lpstr>Results</vt:lpstr>
      <vt:lpstr>Exhaust Housing</vt:lpstr>
      <vt:lpstr>PowerPoint Presentation</vt:lpstr>
      <vt:lpstr>PowerPoint Presentation</vt:lpstr>
      <vt:lpstr>PowerPoint Presentation</vt:lpstr>
      <vt:lpstr>Compressor Cover</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Kumar</dc:creator>
  <cp:lastModifiedBy>Aman Kumar</cp:lastModifiedBy>
  <cp:revision>5</cp:revision>
  <dcterms:created xsi:type="dcterms:W3CDTF">2024-11-05T13:30:17Z</dcterms:created>
  <dcterms:modified xsi:type="dcterms:W3CDTF">2024-11-18T12:45:43Z</dcterms:modified>
</cp:coreProperties>
</file>